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77" r:id="rId5"/>
    <p:sldId id="280" r:id="rId6"/>
    <p:sldId id="279" r:id="rId7"/>
    <p:sldId id="281" r:id="rId8"/>
    <p:sldId id="278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1BB74-DAC3-4D4B-8073-C533FE2908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FA9AF53E-35DD-4B58-B671-CB5DFFB38548}">
      <dgm:prSet/>
      <dgm:spPr/>
      <dgm:t>
        <a:bodyPr/>
        <a:lstStyle/>
        <a:p>
          <a:pPr algn="ctr"/>
          <a:r>
            <a:rPr lang="th-TH" b="1" dirty="0"/>
            <a:t>นิยาม</a:t>
          </a:r>
          <a:endParaRPr lang="th-TH" dirty="0"/>
        </a:p>
      </dgm:t>
    </dgm:pt>
    <dgm:pt modelId="{12437B9C-314D-4158-B040-5372178A9CCB}" type="parTrans" cxnId="{520ADF6D-1FDC-4280-9752-B2BAFF9FB3C6}">
      <dgm:prSet/>
      <dgm:spPr/>
      <dgm:t>
        <a:bodyPr/>
        <a:lstStyle/>
        <a:p>
          <a:endParaRPr lang="th-TH"/>
        </a:p>
      </dgm:t>
    </dgm:pt>
    <dgm:pt modelId="{328D96E9-21C5-4F79-9ACD-6A093C787AD3}" type="sibTrans" cxnId="{520ADF6D-1FDC-4280-9752-B2BAFF9FB3C6}">
      <dgm:prSet/>
      <dgm:spPr/>
      <dgm:t>
        <a:bodyPr/>
        <a:lstStyle/>
        <a:p>
          <a:endParaRPr lang="th-TH"/>
        </a:p>
      </dgm:t>
    </dgm:pt>
    <dgm:pt modelId="{CF671887-DFD0-496F-A597-331C48FD4841}" type="pres">
      <dgm:prSet presAssocID="{8701BB74-DAC3-4D4B-8073-C533FE29082A}" presName="linear" presStyleCnt="0">
        <dgm:presLayoutVars>
          <dgm:animLvl val="lvl"/>
          <dgm:resizeHandles val="exact"/>
        </dgm:presLayoutVars>
      </dgm:prSet>
      <dgm:spPr/>
    </dgm:pt>
    <dgm:pt modelId="{70BF7E92-9F05-4FF0-9F49-81D920F33883}" type="pres">
      <dgm:prSet presAssocID="{FA9AF53E-35DD-4B58-B671-CB5DFFB38548}" presName="parentText" presStyleLbl="node1" presStyleIdx="0" presStyleCnt="1" custLinFactNeighborX="-2237" custLinFactNeighborY="2724">
        <dgm:presLayoutVars>
          <dgm:chMax val="0"/>
          <dgm:bulletEnabled val="1"/>
        </dgm:presLayoutVars>
      </dgm:prSet>
      <dgm:spPr/>
    </dgm:pt>
  </dgm:ptLst>
  <dgm:cxnLst>
    <dgm:cxn modelId="{520ADF6D-1FDC-4280-9752-B2BAFF9FB3C6}" srcId="{8701BB74-DAC3-4D4B-8073-C533FE29082A}" destId="{FA9AF53E-35DD-4B58-B671-CB5DFFB38548}" srcOrd="0" destOrd="0" parTransId="{12437B9C-314D-4158-B040-5372178A9CCB}" sibTransId="{328D96E9-21C5-4F79-9ACD-6A093C787AD3}"/>
    <dgm:cxn modelId="{7DC2A496-7508-44AC-B586-3085F47E5702}" type="presOf" srcId="{8701BB74-DAC3-4D4B-8073-C533FE29082A}" destId="{CF671887-DFD0-496F-A597-331C48FD4841}" srcOrd="0" destOrd="0" presId="urn:microsoft.com/office/officeart/2005/8/layout/vList2"/>
    <dgm:cxn modelId="{B8341CDC-F4D7-483B-ADA3-C3CFD87C5A89}" type="presOf" srcId="{FA9AF53E-35DD-4B58-B671-CB5DFFB38548}" destId="{70BF7E92-9F05-4FF0-9F49-81D920F33883}" srcOrd="0" destOrd="0" presId="urn:microsoft.com/office/officeart/2005/8/layout/vList2"/>
    <dgm:cxn modelId="{F537ED26-D03A-419D-BE55-47E86B0CB0A0}" type="presParOf" srcId="{CF671887-DFD0-496F-A597-331C48FD4841}" destId="{70BF7E92-9F05-4FF0-9F49-81D920F338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60307-1398-43C7-BF7E-FAADC49AD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A4F74E7-F21D-4A06-A628-0A328387C802}">
      <dgm:prSet/>
      <dgm:spPr/>
      <dgm:t>
        <a:bodyPr/>
        <a:lstStyle/>
        <a:p>
          <a:r>
            <a:rPr lang="th-TH" b="0" dirty="0">
              <a:latin typeface="TH SarabunPSK" panose="020B0500040200020003" pitchFamily="34" charset="-34"/>
              <a:cs typeface="TH SarabunPSK" panose="020B0500040200020003" pitchFamily="34" charset="-34"/>
            </a:rPr>
            <a:t>“ผู้ทรงคุณวุฒิภายนอก” หมายความว่า ผู้ที่มิได้เป็นอาจารย์ประจำของมหาวิทยาลัยนเรศวร ซึ่งเป็นบุคคลผู้มีความรู้ความสามารถในสาขาวิชานั้น ๆ มีผลงาน ชื่อเสียงเป็นที่ยอมรับ และคุณวุฒิควรอยู่ในระดับที่สูงกว่าหลักสูตรที่จะเปิดสอน หรือหากมีคุณวุฒิไม่สูงกว่าจะต้องมีประสบการณ์ และความรู้ความสามารถที่สามารถวิพากษ์หลักสูตรได้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1FC2FB-79C2-434F-88E4-95C52036916D}" type="parTrans" cxnId="{FCDE66D2-C6C5-4728-B315-8817DB0FBA98}">
      <dgm:prSet/>
      <dgm:spPr/>
      <dgm:t>
        <a:bodyPr/>
        <a:lstStyle/>
        <a:p>
          <a:endParaRPr lang="th-TH"/>
        </a:p>
      </dgm:t>
    </dgm:pt>
    <dgm:pt modelId="{1BD09494-3EAB-4ABC-8F9B-E584DBAA9AF2}" type="sibTrans" cxnId="{FCDE66D2-C6C5-4728-B315-8817DB0FBA98}">
      <dgm:prSet/>
      <dgm:spPr/>
      <dgm:t>
        <a:bodyPr/>
        <a:lstStyle/>
        <a:p>
          <a:endParaRPr lang="th-TH"/>
        </a:p>
      </dgm:t>
    </dgm:pt>
    <dgm:pt modelId="{903E4EF2-6FCA-4512-B681-6929EE36EEC2}" type="pres">
      <dgm:prSet presAssocID="{0BB60307-1398-43C7-BF7E-FAADC49AD10B}" presName="linear" presStyleCnt="0">
        <dgm:presLayoutVars>
          <dgm:animLvl val="lvl"/>
          <dgm:resizeHandles val="exact"/>
        </dgm:presLayoutVars>
      </dgm:prSet>
      <dgm:spPr/>
    </dgm:pt>
    <dgm:pt modelId="{5A993EE3-7DB8-4B83-A01F-656FACB61C19}" type="pres">
      <dgm:prSet presAssocID="{6A4F74E7-F21D-4A06-A628-0A328387C802}" presName="parentText" presStyleLbl="node1" presStyleIdx="0" presStyleCnt="1" custScaleY="127508">
        <dgm:presLayoutVars>
          <dgm:chMax val="0"/>
          <dgm:bulletEnabled val="1"/>
        </dgm:presLayoutVars>
      </dgm:prSet>
      <dgm:spPr/>
    </dgm:pt>
  </dgm:ptLst>
  <dgm:cxnLst>
    <dgm:cxn modelId="{721F3A13-C93D-49B1-AF00-E92E0FE35AA2}" type="presOf" srcId="{6A4F74E7-F21D-4A06-A628-0A328387C802}" destId="{5A993EE3-7DB8-4B83-A01F-656FACB61C19}" srcOrd="0" destOrd="0" presId="urn:microsoft.com/office/officeart/2005/8/layout/vList2"/>
    <dgm:cxn modelId="{C06FF270-1593-4F5F-BA27-2FBD3C3C38D1}" type="presOf" srcId="{0BB60307-1398-43C7-BF7E-FAADC49AD10B}" destId="{903E4EF2-6FCA-4512-B681-6929EE36EEC2}" srcOrd="0" destOrd="0" presId="urn:microsoft.com/office/officeart/2005/8/layout/vList2"/>
    <dgm:cxn modelId="{FCDE66D2-C6C5-4728-B315-8817DB0FBA98}" srcId="{0BB60307-1398-43C7-BF7E-FAADC49AD10B}" destId="{6A4F74E7-F21D-4A06-A628-0A328387C802}" srcOrd="0" destOrd="0" parTransId="{4D1FC2FB-79C2-434F-88E4-95C52036916D}" sibTransId="{1BD09494-3EAB-4ABC-8F9B-E584DBAA9AF2}"/>
    <dgm:cxn modelId="{DC70A7D6-EBE1-483B-B9EF-50DBEE2F74D4}" type="presParOf" srcId="{903E4EF2-6FCA-4512-B681-6929EE36EEC2}" destId="{5A993EE3-7DB8-4B83-A01F-656FACB61C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7E92-9F05-4FF0-9F49-81D920F33883}">
      <dsp:nvSpPr>
        <dsp:cNvPr id="0" name=""/>
        <dsp:cNvSpPr/>
      </dsp:nvSpPr>
      <dsp:spPr>
        <a:xfrm>
          <a:off x="0" y="211999"/>
          <a:ext cx="2730500" cy="1749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b="1" kern="1200" dirty="0"/>
            <a:t>นิยาม</a:t>
          </a:r>
          <a:endParaRPr lang="th-TH" sz="6500" kern="1200" dirty="0"/>
        </a:p>
      </dsp:txBody>
      <dsp:txXfrm>
        <a:off x="85386" y="297385"/>
        <a:ext cx="2559728" cy="1578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93EE3-7DB8-4B83-A01F-656FACB61C19}">
      <dsp:nvSpPr>
        <dsp:cNvPr id="0" name=""/>
        <dsp:cNvSpPr/>
      </dsp:nvSpPr>
      <dsp:spPr>
        <a:xfrm>
          <a:off x="0" y="32818"/>
          <a:ext cx="9786842" cy="1575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“ผู้ทรงคุณวุฒิภายนอก” หมายความว่า ผู้ที่มิได้เป็นอาจารย์ประจำของมหาวิทยาลัยนเรศวร ซึ่งเป็นบุคคลผู้มีความรู้ความสามารถในสาขาวิชานั้น ๆ มีผลงาน ชื่อเสียงเป็นที่ยอมรับ และคุณวุฒิควรอยู่ในระดับที่สูงกว่าหลักสูตรที่จะเปิดสอน หรือหากมีคุณวุฒิไม่สูงกว่าจะต้องมีประสบการณ์ และความรู้ความสามารถที่สามารถวิพากษ์หลักสูตรได้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6904" y="109722"/>
        <a:ext cx="9633034" cy="1421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4BBD08-F61A-4AE9-AA7B-9F58C8B92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2511B29-74FA-45D9-90A0-EDDB4F05D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45653A-B581-407A-9CC6-5B6307B2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C8503E6-3EA2-414A-BE7D-3E4F2F39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8A8E4A7-82DD-4711-A9CF-86B65F3C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71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E952ED-2D50-4CAA-A03C-A27C14F3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2F6C2AE-93CB-4825-AE40-A92C53AC7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A941A36-8CB8-4B18-86CF-733A71A1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8E6605D-9584-4C91-8112-F8307714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A56459-FBB7-46D1-8E96-92594458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653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35B3124-2DF6-49CF-B72F-4669B9B3C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5448976-5BF3-408C-9B79-A55F78522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7DD76E-B167-4ECB-9ED5-07F32C91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7EA095-0642-4391-9E94-706C0AE1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B7270DE-FFA5-4FA8-9155-B6AFFA1D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745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8D5DF6-0C82-4788-9921-C7C3151F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71511D-577B-4D75-A4A4-03FF54083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5489D2-8EC2-476E-A723-3CB80C93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1AC13BB-BFDF-4ED9-885F-AD07933E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C2B22FC-8FC7-4590-8375-B83F8ECC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745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61B9A8-EBB1-4513-8DA5-061072B8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2919038-EBC1-4548-9762-71F71F00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312B4A-EC42-4620-B435-2C920B4C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4C9FED-F9E6-4414-B17B-52447D26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F33B7D3-4DA8-4274-9CFC-D1C093E2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22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4EE268-FB03-41DB-97A5-99C94854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AF48882-F22C-4F00-8D87-FEDBCC364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B6C05D3-03EA-4C8E-8064-87FE506E9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27FA69F-15D4-4D4A-82E3-96E4161B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D0B3042-0C3F-4986-85EA-79F494D2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4A465A-6A20-41A5-A7D1-67CF0ED5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07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307BD1-DB88-4421-96FC-48F363C5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1920C1A-DBDC-4692-93EB-A8123B4CA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A4A691A-E810-4C48-AA29-8146D71D3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490AB6F-5035-43AD-BC90-6B5CA62B5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0715290-1B71-43E1-BB27-06DE374E1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78F6021-2CA8-4AE9-A3E4-F8FD34EF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E58F4C8-E441-4BCE-B7B9-19AB400E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C8558A8-BAFF-4456-8FD9-B017A642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79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C062A9-C742-4A3E-B67D-8274CAA1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5CC093E-8B56-4DE8-AE8E-DFD3AC12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A6A0225-6F39-42BE-BC29-7C69768C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1830872-85C8-4704-9615-5C841D2B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5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85E1A67-0EAB-4BAA-B173-A8CE28D0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EF2A644-53A0-43B9-A724-E7184061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9C21A4D-B904-46EB-B446-43E81589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574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98CE47-3C13-47F0-9345-CE8C87DD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990755-D00D-4663-817C-3B6564ED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B625AC5-979A-44BE-B31C-1DA651A28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662E428-DA84-4F9C-9D36-AD30D88C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ABE0A97-BDBB-496C-8DA4-C1FE9C52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8F5FCEC-9735-43A6-B6D8-0D5AC074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778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AD2C12-48CD-494A-9D72-975F8B27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C702AD3-A871-4F6B-800C-993662912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9EE3352-7C09-4357-B859-8B65A44FD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985B8F1-E778-460D-B1BB-7B480B19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A5A08D9-3E03-438D-BFAA-9881C029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32373A5-893F-4F3F-B702-86341CD6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4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712F57A-94EA-4DA3-8957-1C8FE4AC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56BDFF0-B86E-4F52-966E-D328C3EAC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01E020-0F3B-4126-B326-591775EB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16AB-7191-4A4A-A498-D57155FE925A}" type="datetimeFigureOut">
              <a:rPr lang="th-TH" smtClean="0"/>
              <a:t>12/08/67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4481DA-A31D-4346-9900-4CA196272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13F3038-50BA-4206-B5A8-B7AC973FF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3E4B-8E7D-4052-8033-8682F91B99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87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38" Type="http://schemas.openxmlformats.org/officeDocument/2006/relationships/image" Target="../media/image137.png"/><Relationship Id="rId16" Type="http://schemas.openxmlformats.org/officeDocument/2006/relationships/image" Target="../media/image15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144" Type="http://schemas.openxmlformats.org/officeDocument/2006/relationships/image" Target="../media/image143.png"/><Relationship Id="rId149" Type="http://schemas.openxmlformats.org/officeDocument/2006/relationships/image" Target="../media/image148.png"/><Relationship Id="rId5" Type="http://schemas.openxmlformats.org/officeDocument/2006/relationships/image" Target="../media/image4.sv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16" Type="http://schemas.openxmlformats.org/officeDocument/2006/relationships/image" Target="../media/image115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137" Type="http://schemas.openxmlformats.org/officeDocument/2006/relationships/image" Target="../media/image13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40" Type="http://schemas.openxmlformats.org/officeDocument/2006/relationships/image" Target="../media/image139.png"/><Relationship Id="rId145" Type="http://schemas.openxmlformats.org/officeDocument/2006/relationships/image" Target="../media/image144.png"/><Relationship Id="rId153" Type="http://schemas.openxmlformats.org/officeDocument/2006/relationships/image" Target="../media/image1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43" Type="http://schemas.openxmlformats.org/officeDocument/2006/relationships/image" Target="../media/image142.png"/><Relationship Id="rId148" Type="http://schemas.openxmlformats.org/officeDocument/2006/relationships/image" Target="../media/image147.png"/><Relationship Id="rId151" Type="http://schemas.openxmlformats.org/officeDocument/2006/relationships/image" Target="../media/image15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146" Type="http://schemas.openxmlformats.org/officeDocument/2006/relationships/image" Target="../media/image14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147" Type="http://schemas.openxmlformats.org/officeDocument/2006/relationships/image" Target="../media/image14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3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24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6" Type="http://schemas.openxmlformats.org/officeDocument/2006/relationships/diagramData" Target="../diagrams/data2.xml"/><Relationship Id="rId7" Type="http://schemas.openxmlformats.org/officeDocument/2006/relationships/image" Target="../media/image10.png"/><Relationship Id="rId71" Type="http://schemas.openxmlformats.org/officeDocument/2006/relationships/diagramData" Target="../diagrams/data1.xml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111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148.png"/><Relationship Id="rId74" Type="http://schemas.openxmlformats.org/officeDocument/2006/relationships/diagramColors" Target="../diagrams/colors1.xml"/><Relationship Id="rId79" Type="http://schemas.openxmlformats.org/officeDocument/2006/relationships/diagramColors" Target="../diagrams/colors2.xml"/><Relationship Id="rId5" Type="http://schemas.openxmlformats.org/officeDocument/2006/relationships/image" Target="../media/image8.png"/><Relationship Id="rId61" Type="http://schemas.openxmlformats.org/officeDocument/2006/relationships/image" Target="../media/image143.png"/><Relationship Id="rId82" Type="http://schemas.openxmlformats.org/officeDocument/2006/relationships/image" Target="../media/image2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73" Type="http://schemas.openxmlformats.org/officeDocument/2006/relationships/diagramQuickStyle" Target="../diagrams/quickStyle1.xml"/><Relationship Id="rId78" Type="http://schemas.openxmlformats.org/officeDocument/2006/relationships/diagramQuickStyle" Target="../diagrams/quickStyle2.xml"/><Relationship Id="rId81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3.png"/><Relationship Id="rId77" Type="http://schemas.openxmlformats.org/officeDocument/2006/relationships/diagramLayout" Target="../diagrams/layout2.xml"/><Relationship Id="rId8" Type="http://schemas.openxmlformats.org/officeDocument/2006/relationships/image" Target="../media/image11.png"/><Relationship Id="rId51" Type="http://schemas.openxmlformats.org/officeDocument/2006/relationships/image" Target="../media/image133.png"/><Relationship Id="rId72" Type="http://schemas.openxmlformats.org/officeDocument/2006/relationships/diagramLayout" Target="../diagrams/layout1.xml"/><Relationship Id="rId80" Type="http://schemas.microsoft.com/office/2007/relationships/diagramDrawing" Target="../diagrams/drawing2.xml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67" Type="http://schemas.openxmlformats.org/officeDocument/2006/relationships/image" Target="../media/image149.png"/><Relationship Id="rId20" Type="http://schemas.openxmlformats.org/officeDocument/2006/relationships/image" Target="../media/image23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4.svg"/><Relationship Id="rId75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24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" Type="http://schemas.openxmlformats.org/officeDocument/2006/relationships/image" Target="../media/image10.png"/><Relationship Id="rId71" Type="http://schemas.openxmlformats.org/officeDocument/2006/relationships/image" Target="../media/image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Relationship Id="rId61" Type="http://schemas.openxmlformats.org/officeDocument/2006/relationships/image" Target="../media/image14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3.png"/><Relationship Id="rId8" Type="http://schemas.openxmlformats.org/officeDocument/2006/relationships/image" Target="../media/image11.png"/><Relationship Id="rId51" Type="http://schemas.openxmlformats.org/officeDocument/2006/relationships/image" Target="../media/image133.png"/><Relationship Id="rId72" Type="http://schemas.openxmlformats.org/officeDocument/2006/relationships/image" Target="../media/image2.sv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67" Type="http://schemas.openxmlformats.org/officeDocument/2006/relationships/image" Target="../media/image149.png"/><Relationship Id="rId20" Type="http://schemas.openxmlformats.org/officeDocument/2006/relationships/image" Target="../media/image23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24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" Type="http://schemas.openxmlformats.org/officeDocument/2006/relationships/image" Target="../media/image10.png"/><Relationship Id="rId71" Type="http://schemas.openxmlformats.org/officeDocument/2006/relationships/image" Target="../media/image3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Relationship Id="rId61" Type="http://schemas.openxmlformats.org/officeDocument/2006/relationships/image" Target="../media/image14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1.png"/><Relationship Id="rId8" Type="http://schemas.openxmlformats.org/officeDocument/2006/relationships/image" Target="../media/image11.png"/><Relationship Id="rId51" Type="http://schemas.openxmlformats.org/officeDocument/2006/relationships/image" Target="../media/image133.png"/><Relationship Id="rId72" Type="http://schemas.openxmlformats.org/officeDocument/2006/relationships/image" Target="../media/image4.sv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67" Type="http://schemas.openxmlformats.org/officeDocument/2006/relationships/image" Target="../media/image149.png"/><Relationship Id="rId20" Type="http://schemas.openxmlformats.org/officeDocument/2006/relationships/image" Target="../media/image23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24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" Type="http://schemas.openxmlformats.org/officeDocument/2006/relationships/image" Target="../media/image10.png"/><Relationship Id="rId71" Type="http://schemas.openxmlformats.org/officeDocument/2006/relationships/image" Target="../media/image3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Relationship Id="rId61" Type="http://schemas.openxmlformats.org/officeDocument/2006/relationships/image" Target="../media/image14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1.png"/><Relationship Id="rId8" Type="http://schemas.openxmlformats.org/officeDocument/2006/relationships/image" Target="../media/image11.png"/><Relationship Id="rId51" Type="http://schemas.openxmlformats.org/officeDocument/2006/relationships/image" Target="../media/image133.png"/><Relationship Id="rId72" Type="http://schemas.openxmlformats.org/officeDocument/2006/relationships/image" Target="../media/image4.sv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67" Type="http://schemas.openxmlformats.org/officeDocument/2006/relationships/image" Target="../media/image149.png"/><Relationship Id="rId20" Type="http://schemas.openxmlformats.org/officeDocument/2006/relationships/image" Target="../media/image23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24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" Type="http://schemas.openxmlformats.org/officeDocument/2006/relationships/image" Target="../media/image10.png"/><Relationship Id="rId71" Type="http://schemas.openxmlformats.org/officeDocument/2006/relationships/image" Target="../media/image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Relationship Id="rId61" Type="http://schemas.openxmlformats.org/officeDocument/2006/relationships/image" Target="../media/image14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3.png"/><Relationship Id="rId8" Type="http://schemas.openxmlformats.org/officeDocument/2006/relationships/image" Target="../media/image11.png"/><Relationship Id="rId51" Type="http://schemas.openxmlformats.org/officeDocument/2006/relationships/image" Target="../media/image133.png"/><Relationship Id="rId72" Type="http://schemas.openxmlformats.org/officeDocument/2006/relationships/image" Target="../media/image2.sv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67" Type="http://schemas.openxmlformats.org/officeDocument/2006/relationships/image" Target="../media/image149.png"/><Relationship Id="rId20" Type="http://schemas.openxmlformats.org/officeDocument/2006/relationships/image" Target="../media/image23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24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" Type="http://schemas.openxmlformats.org/officeDocument/2006/relationships/image" Target="../media/image10.png"/><Relationship Id="rId71" Type="http://schemas.openxmlformats.org/officeDocument/2006/relationships/image" Target="../media/image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Relationship Id="rId61" Type="http://schemas.openxmlformats.org/officeDocument/2006/relationships/image" Target="../media/image14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3.png"/><Relationship Id="rId8" Type="http://schemas.openxmlformats.org/officeDocument/2006/relationships/image" Target="../media/image11.png"/><Relationship Id="rId51" Type="http://schemas.openxmlformats.org/officeDocument/2006/relationships/image" Target="../media/image133.png"/><Relationship Id="rId72" Type="http://schemas.openxmlformats.org/officeDocument/2006/relationships/image" Target="../media/image2.sv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67" Type="http://schemas.openxmlformats.org/officeDocument/2006/relationships/image" Target="../media/image149.png"/><Relationship Id="rId20" Type="http://schemas.openxmlformats.org/officeDocument/2006/relationships/image" Target="../media/image23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24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50.png"/><Relationship Id="rId7" Type="http://schemas.openxmlformats.org/officeDocument/2006/relationships/image" Target="../media/image10.png"/><Relationship Id="rId71" Type="http://schemas.openxmlformats.org/officeDocument/2006/relationships/image" Target="../media/image1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1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Relationship Id="rId61" Type="http://schemas.openxmlformats.org/officeDocument/2006/relationships/image" Target="../media/image14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3.png"/><Relationship Id="rId8" Type="http://schemas.openxmlformats.org/officeDocument/2006/relationships/image" Target="../media/image11.png"/><Relationship Id="rId51" Type="http://schemas.openxmlformats.org/officeDocument/2006/relationships/image" Target="../media/image133.png"/><Relationship Id="rId72" Type="http://schemas.openxmlformats.org/officeDocument/2006/relationships/image" Target="../media/image2.sv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67" Type="http://schemas.openxmlformats.org/officeDocument/2006/relationships/image" Target="../media/image149.png"/><Relationship Id="rId20" Type="http://schemas.openxmlformats.org/officeDocument/2006/relationships/image" Target="../media/image23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7">
            <a:extLst>
              <a:ext uri="{FF2B5EF4-FFF2-40B4-BE49-F238E27FC236}">
                <a16:creationId xmlns:a16="http://schemas.microsoft.com/office/drawing/2014/main" id="{13F4E39E-9C02-4C5A-8D40-4C3ABEC3AA16}"/>
              </a:ext>
            </a:extLst>
          </p:cNvPr>
          <p:cNvGrpSpPr/>
          <p:nvPr/>
        </p:nvGrpSpPr>
        <p:grpSpPr>
          <a:xfrm>
            <a:off x="2008038" y="1740630"/>
            <a:ext cx="1870705" cy="3683729"/>
            <a:chOff x="9260970" y="405361"/>
            <a:chExt cx="2930782" cy="5771197"/>
          </a:xfrm>
          <a:solidFill>
            <a:srgbClr val="CED9D7">
              <a:alpha val="70000"/>
            </a:srgbClr>
          </a:solidFill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1E492F75-17D4-4EAC-B6F8-E25BD7DC345D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59161D8-621E-4D0D-9A3C-B57237ED17E4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grpFill/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32D7727-94F7-4705-9E45-3AB8B17ECDB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grpFill/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C36320B-9624-48B1-B627-81BB6F6191DB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grpFill/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" name="Graphic 7">
              <a:extLst>
                <a:ext uri="{FF2B5EF4-FFF2-40B4-BE49-F238E27FC236}">
                  <a16:creationId xmlns:a16="http://schemas.microsoft.com/office/drawing/2014/main" id="{9A5B6695-6AD1-4FFB-A345-1D7C002E2D3F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18441CC-5786-48A5-A5E9-804BFD324577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grpFill/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A2A8C5B-9D01-490E-8AF9-6D2A92FD3072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grpFill/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B4F9264-759C-49D7-8ED5-01A85B31AB67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grpFill/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ED932FF2-AB81-4DD6-94F1-3D1F62BFA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804" y="760752"/>
            <a:ext cx="1404340" cy="12053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2E56B2C8-7BAB-4451-84E2-35A3DC668D49}"/>
              </a:ext>
            </a:extLst>
          </p:cNvPr>
          <p:cNvSpPr/>
          <p:nvPr/>
        </p:nvSpPr>
        <p:spPr>
          <a:xfrm>
            <a:off x="4124235" y="169561"/>
            <a:ext cx="7933212" cy="6564806"/>
          </a:xfrm>
          <a:prstGeom prst="ellipse">
            <a:avLst/>
          </a:prstGeom>
          <a:solidFill>
            <a:srgbClr val="CE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78" name="TextBox 5">
            <a:extLst>
              <a:ext uri="{FF2B5EF4-FFF2-40B4-BE49-F238E27FC236}">
                <a16:creationId xmlns:a16="http://schemas.microsoft.com/office/drawing/2014/main" id="{D5679828-75CF-4EE6-9366-07E7705BBDC1}"/>
              </a:ext>
            </a:extLst>
          </p:cNvPr>
          <p:cNvSpPr txBox="1"/>
          <p:nvPr/>
        </p:nvSpPr>
        <p:spPr>
          <a:xfrm>
            <a:off x="5132342" y="117293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คู่มือการเบิกค่าใช้จ่าย</a:t>
            </a:r>
          </a:p>
          <a:p>
            <a:pPr algn="ctr"/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ในการพัฒนาหลักสูตร</a:t>
            </a:r>
            <a:endParaRPr lang="en-US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013" name="Group 4012">
            <a:extLst>
              <a:ext uri="{FF2B5EF4-FFF2-40B4-BE49-F238E27FC236}">
                <a16:creationId xmlns:a16="http://schemas.microsoft.com/office/drawing/2014/main" id="{4B976DEC-90C0-4C21-964B-15B080A6BA2F}"/>
              </a:ext>
            </a:extLst>
          </p:cNvPr>
          <p:cNvGrpSpPr/>
          <p:nvPr/>
        </p:nvGrpSpPr>
        <p:grpSpPr>
          <a:xfrm>
            <a:off x="4387414" y="3049556"/>
            <a:ext cx="8248239" cy="3302644"/>
            <a:chOff x="-40331" y="2005956"/>
            <a:chExt cx="11749731" cy="4704662"/>
          </a:xfrm>
        </p:grpSpPr>
        <p:grpSp>
          <p:nvGrpSpPr>
            <p:cNvPr id="4014" name="Group 4013">
              <a:extLst>
                <a:ext uri="{FF2B5EF4-FFF2-40B4-BE49-F238E27FC236}">
                  <a16:creationId xmlns:a16="http://schemas.microsoft.com/office/drawing/2014/main" id="{5CA1DEDF-E20C-4C80-88D4-AD42B57A7CBF}"/>
                </a:ext>
              </a:extLst>
            </p:cNvPr>
            <p:cNvGrpSpPr/>
            <p:nvPr/>
          </p:nvGrpSpPr>
          <p:grpSpPr>
            <a:xfrm>
              <a:off x="6435387" y="2005956"/>
              <a:ext cx="5274013" cy="3943009"/>
              <a:chOff x="6748097" y="1691727"/>
              <a:chExt cx="6568257" cy="4910624"/>
            </a:xfrm>
          </p:grpSpPr>
          <p:grpSp>
            <p:nvGrpSpPr>
              <p:cNvPr id="5047" name="Graphic 3339">
                <a:extLst>
                  <a:ext uri="{FF2B5EF4-FFF2-40B4-BE49-F238E27FC236}">
                    <a16:creationId xmlns:a16="http://schemas.microsoft.com/office/drawing/2014/main" id="{A4C3FA2A-9579-40AA-9AD8-62CD6404C447}"/>
                  </a:ext>
                </a:extLst>
              </p:cNvPr>
              <p:cNvGrpSpPr/>
              <p:nvPr/>
            </p:nvGrpSpPr>
            <p:grpSpPr>
              <a:xfrm rot="5400000" flipH="1">
                <a:off x="10656160" y="3470543"/>
                <a:ext cx="1150845" cy="2198442"/>
                <a:chOff x="4830056" y="4928236"/>
                <a:chExt cx="1150845" cy="2198442"/>
              </a:xfrm>
            </p:grpSpPr>
            <p:pic>
              <p:nvPicPr>
                <p:cNvPr id="5670" name="Picture 5669">
                  <a:extLst>
                    <a:ext uri="{FF2B5EF4-FFF2-40B4-BE49-F238E27FC236}">
                      <a16:creationId xmlns:a16="http://schemas.microsoft.com/office/drawing/2014/main" id="{AD7EA619-2C89-43BA-B246-6F3D43D03B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5778" y="4928236"/>
                  <a:ext cx="349813" cy="1565265"/>
                </a:xfrm>
                <a:custGeom>
                  <a:avLst/>
                  <a:gdLst>
                    <a:gd name="connsiteX0" fmla="*/ 150 w 349813"/>
                    <a:gd name="connsiteY0" fmla="*/ -1 h 1565265"/>
                    <a:gd name="connsiteX1" fmla="*/ 349964 w 349813"/>
                    <a:gd name="connsiteY1" fmla="*/ -1 h 1565265"/>
                    <a:gd name="connsiteX2" fmla="*/ 349964 w 349813"/>
                    <a:gd name="connsiteY2" fmla="*/ 1565265 h 1565265"/>
                    <a:gd name="connsiteX3" fmla="*/ 150 w 349813"/>
                    <a:gd name="connsiteY3" fmla="*/ 1565265 h 1565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813" h="1565265">
                      <a:moveTo>
                        <a:pt x="150" y="-1"/>
                      </a:moveTo>
                      <a:lnTo>
                        <a:pt x="349964" y="-1"/>
                      </a:lnTo>
                      <a:lnTo>
                        <a:pt x="349964" y="1565265"/>
                      </a:lnTo>
                      <a:lnTo>
                        <a:pt x="150" y="156526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671" name="Graphic 3339">
                  <a:extLst>
                    <a:ext uri="{FF2B5EF4-FFF2-40B4-BE49-F238E27FC236}">
                      <a16:creationId xmlns:a16="http://schemas.microsoft.com/office/drawing/2014/main" id="{ABCD9329-E7FF-4324-992F-E4074F24FAA2}"/>
                    </a:ext>
                  </a:extLst>
                </p:cNvPr>
                <p:cNvGrpSpPr/>
                <p:nvPr/>
              </p:nvGrpSpPr>
              <p:grpSpPr>
                <a:xfrm>
                  <a:off x="5406217" y="5705856"/>
                  <a:ext cx="463040" cy="395485"/>
                  <a:chOff x="5406217" y="5705856"/>
                  <a:chExt cx="463040" cy="395485"/>
                </a:xfrm>
              </p:grpSpPr>
              <p:sp>
                <p:nvSpPr>
                  <p:cNvPr id="5828" name="Freeform: Shape 5827">
                    <a:extLst>
                      <a:ext uri="{FF2B5EF4-FFF2-40B4-BE49-F238E27FC236}">
                        <a16:creationId xmlns:a16="http://schemas.microsoft.com/office/drawing/2014/main" id="{27CC2A09-6C74-4D31-9567-E26200982903}"/>
                      </a:ext>
                    </a:extLst>
                  </p:cNvPr>
                  <p:cNvSpPr/>
                  <p:nvPr/>
                </p:nvSpPr>
                <p:spPr>
                  <a:xfrm>
                    <a:off x="5418710" y="5705856"/>
                    <a:ext cx="450547" cy="395485"/>
                  </a:xfrm>
                  <a:custGeom>
                    <a:avLst/>
                    <a:gdLst>
                      <a:gd name="connsiteX0" fmla="*/ 4566 w 450547"/>
                      <a:gd name="connsiteY0" fmla="*/ 272931 h 395485"/>
                      <a:gd name="connsiteX1" fmla="*/ 140133 w 450547"/>
                      <a:gd name="connsiteY1" fmla="*/ 44367 h 395485"/>
                      <a:gd name="connsiteX2" fmla="*/ 394400 w 450547"/>
                      <a:gd name="connsiteY2" fmla="*/ 87086 h 395485"/>
                      <a:gd name="connsiteX3" fmla="*/ 450548 w 450547"/>
                      <a:gd name="connsiteY3" fmla="*/ 126040 h 395485"/>
                      <a:gd name="connsiteX4" fmla="*/ 392888 w 450547"/>
                      <a:gd name="connsiteY4" fmla="*/ 199500 h 395485"/>
                      <a:gd name="connsiteX5" fmla="*/ 107701 w 450547"/>
                      <a:gd name="connsiteY5" fmla="*/ 395485 h 395485"/>
                      <a:gd name="connsiteX6" fmla="*/ 13252 w 450547"/>
                      <a:gd name="connsiteY6" fmla="*/ 320304 h 395485"/>
                      <a:gd name="connsiteX7" fmla="*/ 4566 w 450547"/>
                      <a:gd name="connsiteY7" fmla="*/ 272931 h 395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0547" h="395485">
                        <a:moveTo>
                          <a:pt x="4566" y="272931"/>
                        </a:moveTo>
                        <a:cubicBezTo>
                          <a:pt x="4566" y="272931"/>
                          <a:pt x="-38538" y="172256"/>
                          <a:pt x="140133" y="44367"/>
                        </a:cubicBezTo>
                        <a:cubicBezTo>
                          <a:pt x="302441" y="-71812"/>
                          <a:pt x="383461" y="75583"/>
                          <a:pt x="394400" y="87086"/>
                        </a:cubicBezTo>
                        <a:cubicBezTo>
                          <a:pt x="405339" y="98588"/>
                          <a:pt x="405250" y="130931"/>
                          <a:pt x="450548" y="126040"/>
                        </a:cubicBezTo>
                        <a:cubicBezTo>
                          <a:pt x="450548" y="126040"/>
                          <a:pt x="424431" y="136830"/>
                          <a:pt x="392888" y="199500"/>
                        </a:cubicBezTo>
                        <a:cubicBezTo>
                          <a:pt x="306117" y="371887"/>
                          <a:pt x="200669" y="395277"/>
                          <a:pt x="107701" y="395485"/>
                        </a:cubicBezTo>
                        <a:cubicBezTo>
                          <a:pt x="14734" y="395692"/>
                          <a:pt x="12718" y="342657"/>
                          <a:pt x="13252" y="320304"/>
                        </a:cubicBezTo>
                        <a:cubicBezTo>
                          <a:pt x="13785" y="297952"/>
                          <a:pt x="4566" y="272931"/>
                          <a:pt x="4566" y="27293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pic>
                <p:nvPicPr>
                  <p:cNvPr id="5829" name="Picture 5828">
                    <a:extLst>
                      <a:ext uri="{FF2B5EF4-FFF2-40B4-BE49-F238E27FC236}">
                        <a16:creationId xmlns:a16="http://schemas.microsoft.com/office/drawing/2014/main" id="{3E8790AD-A195-4C55-8901-5ACCF2684C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406217" y="5710869"/>
                    <a:ext cx="462464" cy="275700"/>
                  </a:xfrm>
                  <a:custGeom>
                    <a:avLst/>
                    <a:gdLst>
                      <a:gd name="connsiteX0" fmla="*/ 194 w 462464"/>
                      <a:gd name="connsiteY0" fmla="*/ 263 h 275700"/>
                      <a:gd name="connsiteX1" fmla="*/ 462659 w 462464"/>
                      <a:gd name="connsiteY1" fmla="*/ 263 h 275700"/>
                      <a:gd name="connsiteX2" fmla="*/ 462659 w 462464"/>
                      <a:gd name="connsiteY2" fmla="*/ 275964 h 275700"/>
                      <a:gd name="connsiteX3" fmla="*/ 194 w 462464"/>
                      <a:gd name="connsiteY3" fmla="*/ 275964 h 275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464" h="275700">
                        <a:moveTo>
                          <a:pt x="194" y="263"/>
                        </a:moveTo>
                        <a:lnTo>
                          <a:pt x="462659" y="263"/>
                        </a:lnTo>
                        <a:lnTo>
                          <a:pt x="462659" y="275964"/>
                        </a:lnTo>
                        <a:lnTo>
                          <a:pt x="194" y="27596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830" name="Picture 5829">
                    <a:extLst>
                      <a:ext uri="{FF2B5EF4-FFF2-40B4-BE49-F238E27FC236}">
                        <a16:creationId xmlns:a16="http://schemas.microsoft.com/office/drawing/2014/main" id="{DD019E19-1CE0-4D41-AA5C-C893628060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429933" y="5832414"/>
                    <a:ext cx="423926" cy="266806"/>
                  </a:xfrm>
                  <a:custGeom>
                    <a:avLst/>
                    <a:gdLst>
                      <a:gd name="connsiteX0" fmla="*/ 202 w 423926"/>
                      <a:gd name="connsiteY0" fmla="*/ 304 h 266806"/>
                      <a:gd name="connsiteX1" fmla="*/ 424128 w 423926"/>
                      <a:gd name="connsiteY1" fmla="*/ 304 h 266806"/>
                      <a:gd name="connsiteX2" fmla="*/ 424128 w 423926"/>
                      <a:gd name="connsiteY2" fmla="*/ 267111 h 266806"/>
                      <a:gd name="connsiteX3" fmla="*/ 202 w 423926"/>
                      <a:gd name="connsiteY3" fmla="*/ 267111 h 266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3926" h="266806">
                        <a:moveTo>
                          <a:pt x="202" y="304"/>
                        </a:moveTo>
                        <a:lnTo>
                          <a:pt x="424128" y="304"/>
                        </a:lnTo>
                        <a:lnTo>
                          <a:pt x="424128" y="267111"/>
                        </a:lnTo>
                        <a:lnTo>
                          <a:pt x="202" y="26711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831" name="Graphic 3339">
                    <a:extLst>
                      <a:ext uri="{FF2B5EF4-FFF2-40B4-BE49-F238E27FC236}">
                        <a16:creationId xmlns:a16="http://schemas.microsoft.com/office/drawing/2014/main" id="{EAB38FED-21EE-4038-A766-52FA6CF38474}"/>
                      </a:ext>
                    </a:extLst>
                  </p:cNvPr>
                  <p:cNvGrpSpPr/>
                  <p:nvPr/>
                </p:nvGrpSpPr>
                <p:grpSpPr>
                  <a:xfrm>
                    <a:off x="5461192" y="5756597"/>
                    <a:ext cx="350643" cy="318893"/>
                    <a:chOff x="5461192" y="5756597"/>
                    <a:chExt cx="350643" cy="318893"/>
                  </a:xfrm>
                </p:grpSpPr>
                <p:sp>
                  <p:nvSpPr>
                    <p:cNvPr id="5832" name="Freeform: Shape 5831">
                      <a:extLst>
                        <a:ext uri="{FF2B5EF4-FFF2-40B4-BE49-F238E27FC236}">
                          <a16:creationId xmlns:a16="http://schemas.microsoft.com/office/drawing/2014/main" id="{C64028B4-37C7-433F-A3D1-546AF337C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2793" y="5763771"/>
                      <a:ext cx="113363" cy="206004"/>
                    </a:xfrm>
                    <a:custGeom>
                      <a:avLst/>
                      <a:gdLst>
                        <a:gd name="connsiteX0" fmla="*/ 1779 w 113363"/>
                        <a:gd name="connsiteY0" fmla="*/ 206004 h 206004"/>
                        <a:gd name="connsiteX1" fmla="*/ 3972 w 113363"/>
                        <a:gd name="connsiteY1" fmla="*/ 191389 h 206004"/>
                        <a:gd name="connsiteX2" fmla="*/ 7737 w 113363"/>
                        <a:gd name="connsiteY2" fmla="*/ 177071 h 206004"/>
                        <a:gd name="connsiteX3" fmla="*/ 18350 w 113363"/>
                        <a:gd name="connsiteY3" fmla="*/ 149323 h 206004"/>
                        <a:gd name="connsiteX4" fmla="*/ 30653 w 113363"/>
                        <a:gd name="connsiteY4" fmla="*/ 122197 h 206004"/>
                        <a:gd name="connsiteX5" fmla="*/ 43489 w 113363"/>
                        <a:gd name="connsiteY5" fmla="*/ 95309 h 206004"/>
                        <a:gd name="connsiteX6" fmla="*/ 57482 w 113363"/>
                        <a:gd name="connsiteY6" fmla="*/ 69044 h 206004"/>
                        <a:gd name="connsiteX7" fmla="*/ 73372 w 113363"/>
                        <a:gd name="connsiteY7" fmla="*/ 43875 h 206004"/>
                        <a:gd name="connsiteX8" fmla="*/ 91841 w 113363"/>
                        <a:gd name="connsiteY8" fmla="*/ 20544 h 206004"/>
                        <a:gd name="connsiteX9" fmla="*/ 113363 w 113363"/>
                        <a:gd name="connsiteY9" fmla="*/ 0 h 206004"/>
                        <a:gd name="connsiteX10" fmla="*/ 91663 w 113363"/>
                        <a:gd name="connsiteY10" fmla="*/ 20396 h 206004"/>
                        <a:gd name="connsiteX11" fmla="*/ 72986 w 113363"/>
                        <a:gd name="connsiteY11" fmla="*/ 43608 h 206004"/>
                        <a:gd name="connsiteX12" fmla="*/ 56889 w 113363"/>
                        <a:gd name="connsiteY12" fmla="*/ 68688 h 206004"/>
                        <a:gd name="connsiteX13" fmla="*/ 42689 w 113363"/>
                        <a:gd name="connsiteY13" fmla="*/ 94894 h 206004"/>
                        <a:gd name="connsiteX14" fmla="*/ 29645 w 113363"/>
                        <a:gd name="connsiteY14" fmla="*/ 121693 h 206004"/>
                        <a:gd name="connsiteX15" fmla="*/ 17135 w 113363"/>
                        <a:gd name="connsiteY15" fmla="*/ 148760 h 206004"/>
                        <a:gd name="connsiteX16" fmla="*/ 6255 w 113363"/>
                        <a:gd name="connsiteY16" fmla="*/ 176567 h 206004"/>
                        <a:gd name="connsiteX17" fmla="*/ 2342 w 113363"/>
                        <a:gd name="connsiteY17" fmla="*/ 191034 h 206004"/>
                        <a:gd name="connsiteX18" fmla="*/ 0 w 113363"/>
                        <a:gd name="connsiteY18" fmla="*/ 205856 h 206004"/>
                        <a:gd name="connsiteX19" fmla="*/ 1779 w 113363"/>
                        <a:gd name="connsiteY19" fmla="*/ 206004 h 206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13363" h="206004">
                          <a:moveTo>
                            <a:pt x="1779" y="206004"/>
                          </a:moveTo>
                          <a:cubicBezTo>
                            <a:pt x="2223" y="201083"/>
                            <a:pt x="2994" y="196221"/>
                            <a:pt x="3972" y="191389"/>
                          </a:cubicBezTo>
                          <a:cubicBezTo>
                            <a:pt x="4980" y="186557"/>
                            <a:pt x="6285" y="181784"/>
                            <a:pt x="7737" y="177071"/>
                          </a:cubicBezTo>
                          <a:cubicBezTo>
                            <a:pt x="10672" y="167614"/>
                            <a:pt x="14378" y="158424"/>
                            <a:pt x="18350" y="149323"/>
                          </a:cubicBezTo>
                          <a:cubicBezTo>
                            <a:pt x="22323" y="140222"/>
                            <a:pt x="26503" y="131210"/>
                            <a:pt x="30653" y="122197"/>
                          </a:cubicBezTo>
                          <a:cubicBezTo>
                            <a:pt x="34803" y="113185"/>
                            <a:pt x="39072" y="104203"/>
                            <a:pt x="43489" y="95309"/>
                          </a:cubicBezTo>
                          <a:cubicBezTo>
                            <a:pt x="47877" y="86416"/>
                            <a:pt x="52591" y="77670"/>
                            <a:pt x="57482" y="69044"/>
                          </a:cubicBezTo>
                          <a:cubicBezTo>
                            <a:pt x="62403" y="60417"/>
                            <a:pt x="67739" y="52057"/>
                            <a:pt x="73372" y="43875"/>
                          </a:cubicBezTo>
                          <a:cubicBezTo>
                            <a:pt x="79064" y="35752"/>
                            <a:pt x="85260" y="27955"/>
                            <a:pt x="91841" y="20544"/>
                          </a:cubicBezTo>
                          <a:cubicBezTo>
                            <a:pt x="98541" y="13192"/>
                            <a:pt x="105744" y="6344"/>
                            <a:pt x="113363" y="0"/>
                          </a:cubicBezTo>
                          <a:cubicBezTo>
                            <a:pt x="105655" y="6285"/>
                            <a:pt x="98422" y="13103"/>
                            <a:pt x="91663" y="20396"/>
                          </a:cubicBezTo>
                          <a:cubicBezTo>
                            <a:pt x="85022" y="27778"/>
                            <a:pt x="78767" y="35545"/>
                            <a:pt x="72986" y="43608"/>
                          </a:cubicBezTo>
                          <a:cubicBezTo>
                            <a:pt x="67295" y="51760"/>
                            <a:pt x="61899" y="60120"/>
                            <a:pt x="56889" y="68688"/>
                          </a:cubicBezTo>
                          <a:cubicBezTo>
                            <a:pt x="51909" y="77285"/>
                            <a:pt x="47165" y="86030"/>
                            <a:pt x="42689" y="94894"/>
                          </a:cubicBezTo>
                          <a:cubicBezTo>
                            <a:pt x="38213" y="103758"/>
                            <a:pt x="33855" y="112711"/>
                            <a:pt x="29645" y="121693"/>
                          </a:cubicBezTo>
                          <a:cubicBezTo>
                            <a:pt x="25436" y="130706"/>
                            <a:pt x="21167" y="139659"/>
                            <a:pt x="17135" y="148760"/>
                          </a:cubicBezTo>
                          <a:cubicBezTo>
                            <a:pt x="13074" y="157831"/>
                            <a:pt x="9309" y="167080"/>
                            <a:pt x="6255" y="176567"/>
                          </a:cubicBezTo>
                          <a:cubicBezTo>
                            <a:pt x="4743" y="181310"/>
                            <a:pt x="3380" y="186142"/>
                            <a:pt x="2342" y="191034"/>
                          </a:cubicBezTo>
                          <a:cubicBezTo>
                            <a:pt x="1304" y="195925"/>
                            <a:pt x="504" y="200876"/>
                            <a:pt x="0" y="205856"/>
                          </a:cubicBezTo>
                          <a:lnTo>
                            <a:pt x="1779" y="20600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33" name="Freeform: Shape 5832">
                      <a:extLst>
                        <a:ext uri="{FF2B5EF4-FFF2-40B4-BE49-F238E27FC236}">
                          <a16:creationId xmlns:a16="http://schemas.microsoft.com/office/drawing/2014/main" id="{0E7E8642-646B-485C-8C7B-2600A2B94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4307" y="5759769"/>
                      <a:ext cx="103609" cy="190677"/>
                    </a:xfrm>
                    <a:custGeom>
                      <a:avLst/>
                      <a:gdLst>
                        <a:gd name="connsiteX0" fmla="*/ 1838 w 103609"/>
                        <a:gd name="connsiteY0" fmla="*/ 190678 h 190677"/>
                        <a:gd name="connsiteX1" fmla="*/ 3291 w 103609"/>
                        <a:gd name="connsiteY1" fmla="*/ 177071 h 190677"/>
                        <a:gd name="connsiteX2" fmla="*/ 6314 w 103609"/>
                        <a:gd name="connsiteY2" fmla="*/ 163701 h 190677"/>
                        <a:gd name="connsiteX3" fmla="*/ 15534 w 103609"/>
                        <a:gd name="connsiteY3" fmla="*/ 137791 h 190677"/>
                        <a:gd name="connsiteX4" fmla="*/ 26562 w 103609"/>
                        <a:gd name="connsiteY4" fmla="*/ 112504 h 190677"/>
                        <a:gd name="connsiteX5" fmla="*/ 38124 w 103609"/>
                        <a:gd name="connsiteY5" fmla="*/ 87453 h 190677"/>
                        <a:gd name="connsiteX6" fmla="*/ 50901 w 103609"/>
                        <a:gd name="connsiteY6" fmla="*/ 63026 h 190677"/>
                        <a:gd name="connsiteX7" fmla="*/ 65664 w 103609"/>
                        <a:gd name="connsiteY7" fmla="*/ 39754 h 190677"/>
                        <a:gd name="connsiteX8" fmla="*/ 83095 w 103609"/>
                        <a:gd name="connsiteY8" fmla="*/ 18410 h 190677"/>
                        <a:gd name="connsiteX9" fmla="*/ 103610 w 103609"/>
                        <a:gd name="connsiteY9" fmla="*/ 0 h 190677"/>
                        <a:gd name="connsiteX10" fmla="*/ 82918 w 103609"/>
                        <a:gd name="connsiteY10" fmla="*/ 18261 h 190677"/>
                        <a:gd name="connsiteX11" fmla="*/ 65279 w 103609"/>
                        <a:gd name="connsiteY11" fmla="*/ 39487 h 190677"/>
                        <a:gd name="connsiteX12" fmla="*/ 50308 w 103609"/>
                        <a:gd name="connsiteY12" fmla="*/ 62670 h 190677"/>
                        <a:gd name="connsiteX13" fmla="*/ 37294 w 103609"/>
                        <a:gd name="connsiteY13" fmla="*/ 87038 h 190677"/>
                        <a:gd name="connsiteX14" fmla="*/ 25495 w 103609"/>
                        <a:gd name="connsiteY14" fmla="*/ 111999 h 190677"/>
                        <a:gd name="connsiteX15" fmla="*/ 14259 w 103609"/>
                        <a:gd name="connsiteY15" fmla="*/ 137228 h 190677"/>
                        <a:gd name="connsiteX16" fmla="*/ 4743 w 103609"/>
                        <a:gd name="connsiteY16" fmla="*/ 163226 h 190677"/>
                        <a:gd name="connsiteX17" fmla="*/ 1571 w 103609"/>
                        <a:gd name="connsiteY17" fmla="*/ 176745 h 190677"/>
                        <a:gd name="connsiteX18" fmla="*/ 0 w 103609"/>
                        <a:gd name="connsiteY18" fmla="*/ 190559 h 190677"/>
                        <a:gd name="connsiteX19" fmla="*/ 1838 w 103609"/>
                        <a:gd name="connsiteY19" fmla="*/ 190678 h 190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3609" h="190677">
                          <a:moveTo>
                            <a:pt x="1838" y="190678"/>
                          </a:moveTo>
                          <a:cubicBezTo>
                            <a:pt x="2046" y="186112"/>
                            <a:pt x="2549" y="181577"/>
                            <a:pt x="3291" y="177071"/>
                          </a:cubicBezTo>
                          <a:cubicBezTo>
                            <a:pt x="4061" y="172565"/>
                            <a:pt x="5099" y="168118"/>
                            <a:pt x="6314" y="163701"/>
                          </a:cubicBezTo>
                          <a:cubicBezTo>
                            <a:pt x="8775" y="154867"/>
                            <a:pt x="12006" y="146269"/>
                            <a:pt x="15534" y="137791"/>
                          </a:cubicBezTo>
                          <a:cubicBezTo>
                            <a:pt x="19062" y="129312"/>
                            <a:pt x="22827" y="120923"/>
                            <a:pt x="26562" y="112504"/>
                          </a:cubicBezTo>
                          <a:cubicBezTo>
                            <a:pt x="30297" y="104084"/>
                            <a:pt x="34151" y="95754"/>
                            <a:pt x="38124" y="87453"/>
                          </a:cubicBezTo>
                          <a:cubicBezTo>
                            <a:pt x="42126" y="79182"/>
                            <a:pt x="46395" y="71030"/>
                            <a:pt x="50901" y="63026"/>
                          </a:cubicBezTo>
                          <a:cubicBezTo>
                            <a:pt x="55436" y="55021"/>
                            <a:pt x="60387" y="47284"/>
                            <a:pt x="65664" y="39754"/>
                          </a:cubicBezTo>
                          <a:cubicBezTo>
                            <a:pt x="71000" y="32284"/>
                            <a:pt x="76840" y="25169"/>
                            <a:pt x="83095" y="18410"/>
                          </a:cubicBezTo>
                          <a:cubicBezTo>
                            <a:pt x="89440" y="11740"/>
                            <a:pt x="96317" y="5633"/>
                            <a:pt x="103610" y="0"/>
                          </a:cubicBezTo>
                          <a:cubicBezTo>
                            <a:pt x="96258" y="5573"/>
                            <a:pt x="89321" y="11621"/>
                            <a:pt x="82918" y="18261"/>
                          </a:cubicBezTo>
                          <a:cubicBezTo>
                            <a:pt x="76603" y="24961"/>
                            <a:pt x="70704" y="32046"/>
                            <a:pt x="65279" y="39487"/>
                          </a:cubicBezTo>
                          <a:cubicBezTo>
                            <a:pt x="59943" y="46988"/>
                            <a:pt x="54903" y="54725"/>
                            <a:pt x="50308" y="62670"/>
                          </a:cubicBezTo>
                          <a:cubicBezTo>
                            <a:pt x="45713" y="70645"/>
                            <a:pt x="41355" y="78767"/>
                            <a:pt x="37294" y="87038"/>
                          </a:cubicBezTo>
                          <a:cubicBezTo>
                            <a:pt x="33232" y="95309"/>
                            <a:pt x="29289" y="103610"/>
                            <a:pt x="25495" y="111999"/>
                          </a:cubicBezTo>
                          <a:cubicBezTo>
                            <a:pt x="21700" y="120389"/>
                            <a:pt x="17876" y="128749"/>
                            <a:pt x="14259" y="137228"/>
                          </a:cubicBezTo>
                          <a:cubicBezTo>
                            <a:pt x="10643" y="145706"/>
                            <a:pt x="7322" y="154333"/>
                            <a:pt x="4743" y="163226"/>
                          </a:cubicBezTo>
                          <a:cubicBezTo>
                            <a:pt x="3498" y="167673"/>
                            <a:pt x="2372" y="172179"/>
                            <a:pt x="1571" y="176745"/>
                          </a:cubicBezTo>
                          <a:cubicBezTo>
                            <a:pt x="771" y="181310"/>
                            <a:pt x="237" y="185935"/>
                            <a:pt x="0" y="190559"/>
                          </a:cubicBezTo>
                          <a:lnTo>
                            <a:pt x="1838" y="190678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34" name="Freeform: Shape 5833">
                      <a:extLst>
                        <a:ext uri="{FF2B5EF4-FFF2-40B4-BE49-F238E27FC236}">
                          <a16:creationId xmlns:a16="http://schemas.microsoft.com/office/drawing/2014/main" id="{08FDFD30-7F27-4787-AEEF-97D5BB8C9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8735" y="5756597"/>
                      <a:ext cx="112236" cy="171260"/>
                    </a:xfrm>
                    <a:custGeom>
                      <a:avLst/>
                      <a:gdLst>
                        <a:gd name="connsiteX0" fmla="*/ 1897 w 112236"/>
                        <a:gd name="connsiteY0" fmla="*/ 171260 h 171260"/>
                        <a:gd name="connsiteX1" fmla="*/ 3291 w 112236"/>
                        <a:gd name="connsiteY1" fmla="*/ 158305 h 171260"/>
                        <a:gd name="connsiteX2" fmla="*/ 6374 w 112236"/>
                        <a:gd name="connsiteY2" fmla="*/ 145647 h 171260"/>
                        <a:gd name="connsiteX3" fmla="*/ 16216 w 112236"/>
                        <a:gd name="connsiteY3" fmla="*/ 121427 h 171260"/>
                        <a:gd name="connsiteX4" fmla="*/ 28193 w 112236"/>
                        <a:gd name="connsiteY4" fmla="*/ 98037 h 171260"/>
                        <a:gd name="connsiteX5" fmla="*/ 40792 w 112236"/>
                        <a:gd name="connsiteY5" fmla="*/ 74973 h 171260"/>
                        <a:gd name="connsiteX6" fmla="*/ 54755 w 112236"/>
                        <a:gd name="connsiteY6" fmla="*/ 52739 h 171260"/>
                        <a:gd name="connsiteX7" fmla="*/ 70971 w 112236"/>
                        <a:gd name="connsiteY7" fmla="*/ 32106 h 171260"/>
                        <a:gd name="connsiteX8" fmla="*/ 90092 w 112236"/>
                        <a:gd name="connsiteY8" fmla="*/ 14141 h 171260"/>
                        <a:gd name="connsiteX9" fmla="*/ 112237 w 112236"/>
                        <a:gd name="connsiteY9" fmla="*/ 0 h 171260"/>
                        <a:gd name="connsiteX10" fmla="*/ 89943 w 112236"/>
                        <a:gd name="connsiteY10" fmla="*/ 13963 h 171260"/>
                        <a:gd name="connsiteX11" fmla="*/ 70615 w 112236"/>
                        <a:gd name="connsiteY11" fmla="*/ 31809 h 171260"/>
                        <a:gd name="connsiteX12" fmla="*/ 54162 w 112236"/>
                        <a:gd name="connsiteY12" fmla="*/ 52353 h 171260"/>
                        <a:gd name="connsiteX13" fmla="*/ 39962 w 112236"/>
                        <a:gd name="connsiteY13" fmla="*/ 74498 h 171260"/>
                        <a:gd name="connsiteX14" fmla="*/ 27125 w 112236"/>
                        <a:gd name="connsiteY14" fmla="*/ 97473 h 171260"/>
                        <a:gd name="connsiteX15" fmla="*/ 14941 w 112236"/>
                        <a:gd name="connsiteY15" fmla="*/ 120775 h 171260"/>
                        <a:gd name="connsiteX16" fmla="*/ 4803 w 112236"/>
                        <a:gd name="connsiteY16" fmla="*/ 145143 h 171260"/>
                        <a:gd name="connsiteX17" fmla="*/ 1542 w 112236"/>
                        <a:gd name="connsiteY17" fmla="*/ 157979 h 171260"/>
                        <a:gd name="connsiteX18" fmla="*/ 0 w 112236"/>
                        <a:gd name="connsiteY18" fmla="*/ 171171 h 171260"/>
                        <a:gd name="connsiteX19" fmla="*/ 1897 w 112236"/>
                        <a:gd name="connsiteY19" fmla="*/ 171260 h 171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12236" h="171260">
                          <a:moveTo>
                            <a:pt x="1897" y="171260"/>
                          </a:moveTo>
                          <a:cubicBezTo>
                            <a:pt x="2105" y="166932"/>
                            <a:pt x="2549" y="162604"/>
                            <a:pt x="3291" y="158305"/>
                          </a:cubicBezTo>
                          <a:cubicBezTo>
                            <a:pt x="4091" y="154036"/>
                            <a:pt x="5129" y="149797"/>
                            <a:pt x="6374" y="145647"/>
                          </a:cubicBezTo>
                          <a:cubicBezTo>
                            <a:pt x="8953" y="137317"/>
                            <a:pt x="12392" y="129283"/>
                            <a:pt x="16216" y="121427"/>
                          </a:cubicBezTo>
                          <a:cubicBezTo>
                            <a:pt x="20040" y="113571"/>
                            <a:pt x="24131" y="105804"/>
                            <a:pt x="28193" y="98037"/>
                          </a:cubicBezTo>
                          <a:cubicBezTo>
                            <a:pt x="32254" y="90270"/>
                            <a:pt x="36434" y="82592"/>
                            <a:pt x="40792" y="74973"/>
                          </a:cubicBezTo>
                          <a:cubicBezTo>
                            <a:pt x="45150" y="67384"/>
                            <a:pt x="49834" y="59972"/>
                            <a:pt x="54755" y="52739"/>
                          </a:cubicBezTo>
                          <a:cubicBezTo>
                            <a:pt x="59735" y="45535"/>
                            <a:pt x="65160" y="38657"/>
                            <a:pt x="70971" y="32106"/>
                          </a:cubicBezTo>
                          <a:cubicBezTo>
                            <a:pt x="76840" y="25584"/>
                            <a:pt x="83244" y="19625"/>
                            <a:pt x="90092" y="14141"/>
                          </a:cubicBezTo>
                          <a:cubicBezTo>
                            <a:pt x="96999" y="8745"/>
                            <a:pt x="104470" y="4091"/>
                            <a:pt x="112237" y="0"/>
                          </a:cubicBezTo>
                          <a:cubicBezTo>
                            <a:pt x="104440" y="4002"/>
                            <a:pt x="96910" y="8597"/>
                            <a:pt x="89943" y="13963"/>
                          </a:cubicBezTo>
                          <a:cubicBezTo>
                            <a:pt x="83066" y="19388"/>
                            <a:pt x="76544" y="25347"/>
                            <a:pt x="70615" y="31809"/>
                          </a:cubicBezTo>
                          <a:cubicBezTo>
                            <a:pt x="64745" y="38331"/>
                            <a:pt x="59231" y="45179"/>
                            <a:pt x="54162" y="52353"/>
                          </a:cubicBezTo>
                          <a:cubicBezTo>
                            <a:pt x="49152" y="59557"/>
                            <a:pt x="44409" y="66939"/>
                            <a:pt x="39962" y="74498"/>
                          </a:cubicBezTo>
                          <a:cubicBezTo>
                            <a:pt x="35545" y="82058"/>
                            <a:pt x="31276" y="89736"/>
                            <a:pt x="27125" y="97473"/>
                          </a:cubicBezTo>
                          <a:cubicBezTo>
                            <a:pt x="23005" y="105211"/>
                            <a:pt x="18825" y="112919"/>
                            <a:pt x="14941" y="120775"/>
                          </a:cubicBezTo>
                          <a:cubicBezTo>
                            <a:pt x="11028" y="128630"/>
                            <a:pt x="7500" y="136724"/>
                            <a:pt x="4803" y="145143"/>
                          </a:cubicBezTo>
                          <a:cubicBezTo>
                            <a:pt x="3498" y="149352"/>
                            <a:pt x="2401" y="153651"/>
                            <a:pt x="1542" y="157979"/>
                          </a:cubicBezTo>
                          <a:cubicBezTo>
                            <a:pt x="741" y="162337"/>
                            <a:pt x="237" y="166725"/>
                            <a:pt x="0" y="171171"/>
                          </a:cubicBezTo>
                          <a:lnTo>
                            <a:pt x="1897" y="171260"/>
                          </a:lnTo>
                          <a:close/>
                        </a:path>
                      </a:pathLst>
                    </a:custGeom>
                    <a:solidFill>
                      <a:srgbClr val="324B37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35" name="Freeform: Shape 5834">
                      <a:extLst>
                        <a:ext uri="{FF2B5EF4-FFF2-40B4-BE49-F238E27FC236}">
                          <a16:creationId xmlns:a16="http://schemas.microsoft.com/office/drawing/2014/main" id="{D7B588FD-2C40-4E35-8476-E81EDE72E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2126" y="5763801"/>
                      <a:ext cx="100971" cy="146209"/>
                    </a:xfrm>
                    <a:custGeom>
                      <a:avLst/>
                      <a:gdLst>
                        <a:gd name="connsiteX0" fmla="*/ 1838 w 100971"/>
                        <a:gd name="connsiteY0" fmla="*/ 146210 h 146209"/>
                        <a:gd name="connsiteX1" fmla="*/ 7471 w 100971"/>
                        <a:gd name="connsiteY1" fmla="*/ 124806 h 146209"/>
                        <a:gd name="connsiteX2" fmla="*/ 17550 w 100971"/>
                        <a:gd name="connsiteY2" fmla="*/ 105003 h 146209"/>
                        <a:gd name="connsiteX3" fmla="*/ 30001 w 100971"/>
                        <a:gd name="connsiteY3" fmla="*/ 86445 h 146209"/>
                        <a:gd name="connsiteX4" fmla="*/ 43282 w 100971"/>
                        <a:gd name="connsiteY4" fmla="*/ 68451 h 146209"/>
                        <a:gd name="connsiteX5" fmla="*/ 71741 w 100971"/>
                        <a:gd name="connsiteY5" fmla="*/ 33914 h 146209"/>
                        <a:gd name="connsiteX6" fmla="*/ 86505 w 100971"/>
                        <a:gd name="connsiteY6" fmla="*/ 17076 h 146209"/>
                        <a:gd name="connsiteX7" fmla="*/ 100971 w 100971"/>
                        <a:gd name="connsiteY7" fmla="*/ 0 h 146209"/>
                        <a:gd name="connsiteX8" fmla="*/ 86297 w 100971"/>
                        <a:gd name="connsiteY8" fmla="*/ 16927 h 146209"/>
                        <a:gd name="connsiteX9" fmla="*/ 71356 w 100971"/>
                        <a:gd name="connsiteY9" fmla="*/ 33618 h 146209"/>
                        <a:gd name="connsiteX10" fmla="*/ 42482 w 100971"/>
                        <a:gd name="connsiteY10" fmla="*/ 67887 h 146209"/>
                        <a:gd name="connsiteX11" fmla="*/ 28963 w 100971"/>
                        <a:gd name="connsiteY11" fmla="*/ 85793 h 146209"/>
                        <a:gd name="connsiteX12" fmla="*/ 16305 w 100971"/>
                        <a:gd name="connsiteY12" fmla="*/ 104321 h 146209"/>
                        <a:gd name="connsiteX13" fmla="*/ 5929 w 100971"/>
                        <a:gd name="connsiteY13" fmla="*/ 124273 h 146209"/>
                        <a:gd name="connsiteX14" fmla="*/ 0 w 100971"/>
                        <a:gd name="connsiteY14" fmla="*/ 146032 h 146209"/>
                        <a:gd name="connsiteX15" fmla="*/ 1838 w 100971"/>
                        <a:gd name="connsiteY15" fmla="*/ 146210 h 146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00971" h="146209">
                          <a:moveTo>
                            <a:pt x="1838" y="146210"/>
                          </a:moveTo>
                          <a:cubicBezTo>
                            <a:pt x="2816" y="138888"/>
                            <a:pt x="4743" y="131684"/>
                            <a:pt x="7471" y="124806"/>
                          </a:cubicBezTo>
                          <a:cubicBezTo>
                            <a:pt x="10168" y="117899"/>
                            <a:pt x="13666" y="111347"/>
                            <a:pt x="17550" y="105003"/>
                          </a:cubicBezTo>
                          <a:cubicBezTo>
                            <a:pt x="21433" y="98659"/>
                            <a:pt x="25702" y="92552"/>
                            <a:pt x="30001" y="86445"/>
                          </a:cubicBezTo>
                          <a:cubicBezTo>
                            <a:pt x="34329" y="80368"/>
                            <a:pt x="38687" y="74320"/>
                            <a:pt x="43282" y="68451"/>
                          </a:cubicBezTo>
                          <a:cubicBezTo>
                            <a:pt x="52353" y="56622"/>
                            <a:pt x="61988" y="45179"/>
                            <a:pt x="71741" y="33914"/>
                          </a:cubicBezTo>
                          <a:lnTo>
                            <a:pt x="86505" y="17076"/>
                          </a:lnTo>
                          <a:cubicBezTo>
                            <a:pt x="91426" y="11443"/>
                            <a:pt x="96347" y="5840"/>
                            <a:pt x="100971" y="0"/>
                          </a:cubicBezTo>
                          <a:cubicBezTo>
                            <a:pt x="96258" y="5810"/>
                            <a:pt x="91277" y="11354"/>
                            <a:pt x="86297" y="16927"/>
                          </a:cubicBezTo>
                          <a:lnTo>
                            <a:pt x="71356" y="33618"/>
                          </a:lnTo>
                          <a:cubicBezTo>
                            <a:pt x="61454" y="44794"/>
                            <a:pt x="51701" y="56118"/>
                            <a:pt x="42482" y="67887"/>
                          </a:cubicBezTo>
                          <a:cubicBezTo>
                            <a:pt x="37827" y="73728"/>
                            <a:pt x="33380" y="79746"/>
                            <a:pt x="28963" y="85793"/>
                          </a:cubicBezTo>
                          <a:cubicBezTo>
                            <a:pt x="24605" y="91870"/>
                            <a:pt x="20277" y="97948"/>
                            <a:pt x="16305" y="104321"/>
                          </a:cubicBezTo>
                          <a:cubicBezTo>
                            <a:pt x="12332" y="110665"/>
                            <a:pt x="8745" y="117306"/>
                            <a:pt x="5929" y="124273"/>
                          </a:cubicBezTo>
                          <a:cubicBezTo>
                            <a:pt x="3083" y="131239"/>
                            <a:pt x="1067" y="138562"/>
                            <a:pt x="0" y="146032"/>
                          </a:cubicBezTo>
                          <a:lnTo>
                            <a:pt x="1838" y="14621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36" name="Freeform: Shape 5835">
                      <a:extLst>
                        <a:ext uri="{FF2B5EF4-FFF2-40B4-BE49-F238E27FC236}">
                          <a16:creationId xmlns:a16="http://schemas.microsoft.com/office/drawing/2014/main" id="{CCE603C1-55F0-430C-A21C-EF755E3CD2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7839" y="5790215"/>
                      <a:ext cx="98629" cy="109331"/>
                    </a:xfrm>
                    <a:custGeom>
                      <a:avLst/>
                      <a:gdLst>
                        <a:gd name="connsiteX0" fmla="*/ 1542 w 98629"/>
                        <a:gd name="connsiteY0" fmla="*/ 109331 h 109331"/>
                        <a:gd name="connsiteX1" fmla="*/ 23064 w 98629"/>
                        <a:gd name="connsiteY1" fmla="*/ 79834 h 109331"/>
                        <a:gd name="connsiteX2" fmla="*/ 35545 w 98629"/>
                        <a:gd name="connsiteY2" fmla="*/ 66346 h 109331"/>
                        <a:gd name="connsiteX3" fmla="*/ 47729 w 98629"/>
                        <a:gd name="connsiteY3" fmla="*/ 52591 h 109331"/>
                        <a:gd name="connsiteX4" fmla="*/ 59557 w 98629"/>
                        <a:gd name="connsiteY4" fmla="*/ 38539 h 109331"/>
                        <a:gd name="connsiteX5" fmla="*/ 71386 w 98629"/>
                        <a:gd name="connsiteY5" fmla="*/ 24487 h 109331"/>
                        <a:gd name="connsiteX6" fmla="*/ 84252 w 98629"/>
                        <a:gd name="connsiteY6" fmla="*/ 11413 h 109331"/>
                        <a:gd name="connsiteX7" fmla="*/ 98630 w 98629"/>
                        <a:gd name="connsiteY7" fmla="*/ 0 h 109331"/>
                        <a:gd name="connsiteX8" fmla="*/ 84074 w 98629"/>
                        <a:gd name="connsiteY8" fmla="*/ 11235 h 109331"/>
                        <a:gd name="connsiteX9" fmla="*/ 71000 w 98629"/>
                        <a:gd name="connsiteY9" fmla="*/ 24161 h 109331"/>
                        <a:gd name="connsiteX10" fmla="*/ 58994 w 98629"/>
                        <a:gd name="connsiteY10" fmla="*/ 38064 h 109331"/>
                        <a:gd name="connsiteX11" fmla="*/ 46988 w 98629"/>
                        <a:gd name="connsiteY11" fmla="*/ 51938 h 109331"/>
                        <a:gd name="connsiteX12" fmla="*/ 34655 w 98629"/>
                        <a:gd name="connsiteY12" fmla="*/ 65516 h 109331"/>
                        <a:gd name="connsiteX13" fmla="*/ 22026 w 98629"/>
                        <a:gd name="connsiteY13" fmla="*/ 78856 h 109331"/>
                        <a:gd name="connsiteX14" fmla="*/ 0 w 98629"/>
                        <a:gd name="connsiteY14" fmla="*/ 108353 h 109331"/>
                        <a:gd name="connsiteX15" fmla="*/ 1542 w 98629"/>
                        <a:gd name="connsiteY15" fmla="*/ 109331 h 109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8629" h="109331">
                          <a:moveTo>
                            <a:pt x="1542" y="109331"/>
                          </a:moveTo>
                          <a:cubicBezTo>
                            <a:pt x="7797" y="98867"/>
                            <a:pt x="14852" y="88876"/>
                            <a:pt x="23064" y="79834"/>
                          </a:cubicBezTo>
                          <a:cubicBezTo>
                            <a:pt x="27125" y="75299"/>
                            <a:pt x="31424" y="70911"/>
                            <a:pt x="35545" y="66346"/>
                          </a:cubicBezTo>
                          <a:cubicBezTo>
                            <a:pt x="39665" y="61810"/>
                            <a:pt x="43727" y="57215"/>
                            <a:pt x="47729" y="52591"/>
                          </a:cubicBezTo>
                          <a:cubicBezTo>
                            <a:pt x="51731" y="47966"/>
                            <a:pt x="55644" y="43252"/>
                            <a:pt x="59557" y="38539"/>
                          </a:cubicBezTo>
                          <a:cubicBezTo>
                            <a:pt x="63470" y="33825"/>
                            <a:pt x="67324" y="29082"/>
                            <a:pt x="71386" y="24487"/>
                          </a:cubicBezTo>
                          <a:cubicBezTo>
                            <a:pt x="75417" y="19892"/>
                            <a:pt x="79686" y="15504"/>
                            <a:pt x="84252" y="11413"/>
                          </a:cubicBezTo>
                          <a:cubicBezTo>
                            <a:pt x="88817" y="7352"/>
                            <a:pt x="93679" y="3587"/>
                            <a:pt x="98630" y="0"/>
                          </a:cubicBezTo>
                          <a:cubicBezTo>
                            <a:pt x="93620" y="3528"/>
                            <a:pt x="88728" y="7204"/>
                            <a:pt x="84074" y="11235"/>
                          </a:cubicBezTo>
                          <a:cubicBezTo>
                            <a:pt x="79449" y="15238"/>
                            <a:pt x="75121" y="19595"/>
                            <a:pt x="71000" y="24161"/>
                          </a:cubicBezTo>
                          <a:cubicBezTo>
                            <a:pt x="66880" y="28697"/>
                            <a:pt x="62937" y="33380"/>
                            <a:pt x="58994" y="38064"/>
                          </a:cubicBezTo>
                          <a:cubicBezTo>
                            <a:pt x="55021" y="42719"/>
                            <a:pt x="51049" y="47373"/>
                            <a:pt x="46988" y="51938"/>
                          </a:cubicBezTo>
                          <a:cubicBezTo>
                            <a:pt x="42926" y="56533"/>
                            <a:pt x="38806" y="61039"/>
                            <a:pt x="34655" y="65516"/>
                          </a:cubicBezTo>
                          <a:cubicBezTo>
                            <a:pt x="30505" y="69992"/>
                            <a:pt x="26177" y="74320"/>
                            <a:pt x="22026" y="78856"/>
                          </a:cubicBezTo>
                          <a:cubicBezTo>
                            <a:pt x="13666" y="87868"/>
                            <a:pt x="6403" y="97888"/>
                            <a:pt x="0" y="108353"/>
                          </a:cubicBezTo>
                          <a:lnTo>
                            <a:pt x="1542" y="109331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37" name="Freeform: Shape 5836">
                      <a:extLst>
                        <a:ext uri="{FF2B5EF4-FFF2-40B4-BE49-F238E27FC236}">
                          <a16:creationId xmlns:a16="http://schemas.microsoft.com/office/drawing/2014/main" id="{359384E4-5569-4CD0-B180-65F88F48B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8296" y="5807646"/>
                      <a:ext cx="53539" cy="62847"/>
                    </a:xfrm>
                    <a:custGeom>
                      <a:avLst/>
                      <a:gdLst>
                        <a:gd name="connsiteX0" fmla="*/ 52176 w 53539"/>
                        <a:gd name="connsiteY0" fmla="*/ 4061 h 62847"/>
                        <a:gd name="connsiteX1" fmla="*/ 53539 w 53539"/>
                        <a:gd name="connsiteY1" fmla="*/ 89 h 62847"/>
                        <a:gd name="connsiteX2" fmla="*/ 52620 w 53539"/>
                        <a:gd name="connsiteY2" fmla="*/ 0 h 62847"/>
                        <a:gd name="connsiteX3" fmla="*/ 44853 w 53539"/>
                        <a:gd name="connsiteY3" fmla="*/ 9961 h 62847"/>
                        <a:gd name="connsiteX4" fmla="*/ 44142 w 53539"/>
                        <a:gd name="connsiteY4" fmla="*/ 10524 h 62847"/>
                        <a:gd name="connsiteX5" fmla="*/ 19210 w 53539"/>
                        <a:gd name="connsiteY5" fmla="*/ 38835 h 62847"/>
                        <a:gd name="connsiteX6" fmla="*/ 0 w 53539"/>
                        <a:gd name="connsiteY6" fmla="*/ 62166 h 62847"/>
                        <a:gd name="connsiteX7" fmla="*/ 652 w 53539"/>
                        <a:gd name="connsiteY7" fmla="*/ 62848 h 62847"/>
                        <a:gd name="connsiteX8" fmla="*/ 19951 w 53539"/>
                        <a:gd name="connsiteY8" fmla="*/ 39369 h 62847"/>
                        <a:gd name="connsiteX9" fmla="*/ 44705 w 53539"/>
                        <a:gd name="connsiteY9" fmla="*/ 11236 h 62847"/>
                        <a:gd name="connsiteX10" fmla="*/ 45416 w 53539"/>
                        <a:gd name="connsiteY10" fmla="*/ 10672 h 62847"/>
                        <a:gd name="connsiteX11" fmla="*/ 52176 w 53539"/>
                        <a:gd name="connsiteY11" fmla="*/ 4061 h 62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539" h="62847">
                          <a:moveTo>
                            <a:pt x="52176" y="4061"/>
                          </a:moveTo>
                          <a:cubicBezTo>
                            <a:pt x="52917" y="2846"/>
                            <a:pt x="53421" y="1542"/>
                            <a:pt x="53539" y="89"/>
                          </a:cubicBezTo>
                          <a:lnTo>
                            <a:pt x="52620" y="0"/>
                          </a:lnTo>
                          <a:cubicBezTo>
                            <a:pt x="52205" y="4239"/>
                            <a:pt x="48470" y="7145"/>
                            <a:pt x="44853" y="9961"/>
                          </a:cubicBezTo>
                          <a:lnTo>
                            <a:pt x="44142" y="10524"/>
                          </a:lnTo>
                          <a:cubicBezTo>
                            <a:pt x="34181" y="18350"/>
                            <a:pt x="26562" y="28756"/>
                            <a:pt x="19210" y="38835"/>
                          </a:cubicBezTo>
                          <a:cubicBezTo>
                            <a:pt x="13340" y="46899"/>
                            <a:pt x="7263" y="55229"/>
                            <a:pt x="0" y="62166"/>
                          </a:cubicBezTo>
                          <a:lnTo>
                            <a:pt x="652" y="62848"/>
                          </a:lnTo>
                          <a:cubicBezTo>
                            <a:pt x="7975" y="55822"/>
                            <a:pt x="14052" y="47462"/>
                            <a:pt x="19951" y="39369"/>
                          </a:cubicBezTo>
                          <a:cubicBezTo>
                            <a:pt x="27274" y="29349"/>
                            <a:pt x="34833" y="18973"/>
                            <a:pt x="44705" y="11236"/>
                          </a:cubicBezTo>
                          <a:lnTo>
                            <a:pt x="45416" y="10672"/>
                          </a:lnTo>
                          <a:cubicBezTo>
                            <a:pt x="47907" y="8775"/>
                            <a:pt x="50575" y="6670"/>
                            <a:pt x="52176" y="4061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38" name="Freeform: Shape 5837">
                      <a:extLst>
                        <a:ext uri="{FF2B5EF4-FFF2-40B4-BE49-F238E27FC236}">
                          <a16:creationId xmlns:a16="http://schemas.microsoft.com/office/drawing/2014/main" id="{B4620D9A-DF7C-44A9-AF0D-228D81014D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1192" y="5967523"/>
                      <a:ext cx="77966" cy="107967"/>
                    </a:xfrm>
                    <a:custGeom>
                      <a:avLst/>
                      <a:gdLst>
                        <a:gd name="connsiteX0" fmla="*/ 77967 w 77966"/>
                        <a:gd name="connsiteY0" fmla="*/ 107493 h 107967"/>
                        <a:gd name="connsiteX1" fmla="*/ 53954 w 77966"/>
                        <a:gd name="connsiteY1" fmla="*/ 82147 h 107967"/>
                        <a:gd name="connsiteX2" fmla="*/ 39487 w 77966"/>
                        <a:gd name="connsiteY2" fmla="*/ 69251 h 107967"/>
                        <a:gd name="connsiteX3" fmla="*/ 8597 w 77966"/>
                        <a:gd name="connsiteY3" fmla="*/ 18054 h 107967"/>
                        <a:gd name="connsiteX4" fmla="*/ 860 w 77966"/>
                        <a:gd name="connsiteY4" fmla="*/ 0 h 107967"/>
                        <a:gd name="connsiteX5" fmla="*/ 0 w 77966"/>
                        <a:gd name="connsiteY5" fmla="*/ 326 h 107967"/>
                        <a:gd name="connsiteX6" fmla="*/ 7767 w 77966"/>
                        <a:gd name="connsiteY6" fmla="*/ 18439 h 107967"/>
                        <a:gd name="connsiteX7" fmla="*/ 38835 w 77966"/>
                        <a:gd name="connsiteY7" fmla="*/ 69874 h 107967"/>
                        <a:gd name="connsiteX8" fmla="*/ 53361 w 77966"/>
                        <a:gd name="connsiteY8" fmla="*/ 82858 h 107967"/>
                        <a:gd name="connsiteX9" fmla="*/ 77166 w 77966"/>
                        <a:gd name="connsiteY9" fmla="*/ 107968 h 107967"/>
                        <a:gd name="connsiteX10" fmla="*/ 77967 w 77966"/>
                        <a:gd name="connsiteY10" fmla="*/ 107493 h 107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7966" h="107967">
                          <a:moveTo>
                            <a:pt x="77967" y="107493"/>
                          </a:moveTo>
                          <a:cubicBezTo>
                            <a:pt x="72156" y="97266"/>
                            <a:pt x="62907" y="89588"/>
                            <a:pt x="53954" y="82147"/>
                          </a:cubicBezTo>
                          <a:cubicBezTo>
                            <a:pt x="49033" y="78056"/>
                            <a:pt x="43964" y="73846"/>
                            <a:pt x="39487" y="69251"/>
                          </a:cubicBezTo>
                          <a:cubicBezTo>
                            <a:pt x="25376" y="54725"/>
                            <a:pt x="16838" y="36078"/>
                            <a:pt x="8597" y="18054"/>
                          </a:cubicBezTo>
                          <a:cubicBezTo>
                            <a:pt x="5929" y="12184"/>
                            <a:pt x="3142" y="6136"/>
                            <a:pt x="860" y="0"/>
                          </a:cubicBezTo>
                          <a:lnTo>
                            <a:pt x="0" y="326"/>
                          </a:lnTo>
                          <a:cubicBezTo>
                            <a:pt x="2312" y="6492"/>
                            <a:pt x="5069" y="12540"/>
                            <a:pt x="7767" y="18439"/>
                          </a:cubicBezTo>
                          <a:cubicBezTo>
                            <a:pt x="16038" y="36523"/>
                            <a:pt x="24606" y="55229"/>
                            <a:pt x="38835" y="69874"/>
                          </a:cubicBezTo>
                          <a:cubicBezTo>
                            <a:pt x="43341" y="74498"/>
                            <a:pt x="48440" y="78738"/>
                            <a:pt x="53361" y="82858"/>
                          </a:cubicBezTo>
                          <a:cubicBezTo>
                            <a:pt x="62255" y="90240"/>
                            <a:pt x="71445" y="97859"/>
                            <a:pt x="77166" y="107968"/>
                          </a:cubicBezTo>
                          <a:lnTo>
                            <a:pt x="77967" y="107493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39" name="Freeform: Shape 5838">
                      <a:extLst>
                        <a:ext uri="{FF2B5EF4-FFF2-40B4-BE49-F238E27FC236}">
                          <a16:creationId xmlns:a16="http://schemas.microsoft.com/office/drawing/2014/main" id="{198C271D-2F12-4F34-8521-E07464CF3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3536" y="5947571"/>
                      <a:ext cx="96228" cy="84310"/>
                    </a:xfrm>
                    <a:custGeom>
                      <a:avLst/>
                      <a:gdLst>
                        <a:gd name="connsiteX0" fmla="*/ 96228 w 96228"/>
                        <a:gd name="connsiteY0" fmla="*/ 83511 h 84310"/>
                        <a:gd name="connsiteX1" fmla="*/ 80872 w 96228"/>
                        <a:gd name="connsiteY1" fmla="*/ 74380 h 84310"/>
                        <a:gd name="connsiteX2" fmla="*/ 41414 w 96228"/>
                        <a:gd name="connsiteY2" fmla="*/ 49122 h 84310"/>
                        <a:gd name="connsiteX3" fmla="*/ 860 w 96228"/>
                        <a:gd name="connsiteY3" fmla="*/ 0 h 84310"/>
                        <a:gd name="connsiteX4" fmla="*/ 0 w 96228"/>
                        <a:gd name="connsiteY4" fmla="*/ 326 h 84310"/>
                        <a:gd name="connsiteX5" fmla="*/ 40851 w 96228"/>
                        <a:gd name="connsiteY5" fmla="*/ 49863 h 84310"/>
                        <a:gd name="connsiteX6" fmla="*/ 80398 w 96228"/>
                        <a:gd name="connsiteY6" fmla="*/ 75180 h 84310"/>
                        <a:gd name="connsiteX7" fmla="*/ 95754 w 96228"/>
                        <a:gd name="connsiteY7" fmla="*/ 84311 h 84310"/>
                        <a:gd name="connsiteX8" fmla="*/ 96228 w 96228"/>
                        <a:gd name="connsiteY8" fmla="*/ 83511 h 84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6228" h="84310">
                          <a:moveTo>
                            <a:pt x="96228" y="83511"/>
                          </a:moveTo>
                          <a:cubicBezTo>
                            <a:pt x="91159" y="80398"/>
                            <a:pt x="85912" y="77344"/>
                            <a:pt x="80872" y="74380"/>
                          </a:cubicBezTo>
                          <a:cubicBezTo>
                            <a:pt x="67591" y="66583"/>
                            <a:pt x="53865" y="58549"/>
                            <a:pt x="41414" y="49122"/>
                          </a:cubicBezTo>
                          <a:cubicBezTo>
                            <a:pt x="21552" y="34122"/>
                            <a:pt x="7915" y="17609"/>
                            <a:pt x="860" y="0"/>
                          </a:cubicBezTo>
                          <a:lnTo>
                            <a:pt x="0" y="326"/>
                          </a:lnTo>
                          <a:cubicBezTo>
                            <a:pt x="7115" y="18084"/>
                            <a:pt x="20870" y="34744"/>
                            <a:pt x="40851" y="49863"/>
                          </a:cubicBezTo>
                          <a:cubicBezTo>
                            <a:pt x="53361" y="59320"/>
                            <a:pt x="67117" y="67384"/>
                            <a:pt x="80398" y="75180"/>
                          </a:cubicBezTo>
                          <a:cubicBezTo>
                            <a:pt x="85437" y="78145"/>
                            <a:pt x="90655" y="81198"/>
                            <a:pt x="95754" y="84311"/>
                          </a:cubicBezTo>
                          <a:lnTo>
                            <a:pt x="96228" y="83511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40" name="Freeform: Shape 5839">
                      <a:extLst>
                        <a:ext uri="{FF2B5EF4-FFF2-40B4-BE49-F238E27FC236}">
                          <a16:creationId xmlns:a16="http://schemas.microsoft.com/office/drawing/2014/main" id="{6761780B-FC9E-4D72-AFFA-A44E735A4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9773" y="5928836"/>
                      <a:ext cx="108027" cy="76662"/>
                    </a:xfrm>
                    <a:custGeom>
                      <a:avLst/>
                      <a:gdLst>
                        <a:gd name="connsiteX0" fmla="*/ 108027 w 108027"/>
                        <a:gd name="connsiteY0" fmla="*/ 75921 h 76662"/>
                        <a:gd name="connsiteX1" fmla="*/ 76633 w 108027"/>
                        <a:gd name="connsiteY1" fmla="*/ 61395 h 76662"/>
                        <a:gd name="connsiteX2" fmla="*/ 63678 w 108027"/>
                        <a:gd name="connsiteY2" fmla="*/ 56978 h 76662"/>
                        <a:gd name="connsiteX3" fmla="*/ 830 w 108027"/>
                        <a:gd name="connsiteY3" fmla="*/ 0 h 76662"/>
                        <a:gd name="connsiteX4" fmla="*/ 0 w 108027"/>
                        <a:gd name="connsiteY4" fmla="*/ 415 h 76662"/>
                        <a:gd name="connsiteX5" fmla="*/ 63352 w 108027"/>
                        <a:gd name="connsiteY5" fmla="*/ 57838 h 76662"/>
                        <a:gd name="connsiteX6" fmla="*/ 76366 w 108027"/>
                        <a:gd name="connsiteY6" fmla="*/ 62285 h 76662"/>
                        <a:gd name="connsiteX7" fmla="*/ 107464 w 108027"/>
                        <a:gd name="connsiteY7" fmla="*/ 76662 h 76662"/>
                        <a:gd name="connsiteX8" fmla="*/ 108027 w 108027"/>
                        <a:gd name="connsiteY8" fmla="*/ 75921 h 766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8027" h="76662">
                          <a:moveTo>
                            <a:pt x="108027" y="75921"/>
                          </a:moveTo>
                          <a:cubicBezTo>
                            <a:pt x="98985" y="68540"/>
                            <a:pt x="87601" y="64923"/>
                            <a:pt x="76633" y="61395"/>
                          </a:cubicBezTo>
                          <a:cubicBezTo>
                            <a:pt x="72334" y="60031"/>
                            <a:pt x="67887" y="58609"/>
                            <a:pt x="63678" y="56978"/>
                          </a:cubicBezTo>
                          <a:cubicBezTo>
                            <a:pt x="36671" y="46602"/>
                            <a:pt x="13755" y="25851"/>
                            <a:pt x="830" y="0"/>
                          </a:cubicBezTo>
                          <a:lnTo>
                            <a:pt x="0" y="415"/>
                          </a:lnTo>
                          <a:cubicBezTo>
                            <a:pt x="13014" y="26473"/>
                            <a:pt x="36108" y="47403"/>
                            <a:pt x="63352" y="57838"/>
                          </a:cubicBezTo>
                          <a:cubicBezTo>
                            <a:pt x="67621" y="59468"/>
                            <a:pt x="72067" y="60891"/>
                            <a:pt x="76366" y="62285"/>
                          </a:cubicBezTo>
                          <a:cubicBezTo>
                            <a:pt x="87275" y="65783"/>
                            <a:pt x="98541" y="69399"/>
                            <a:pt x="107464" y="76662"/>
                          </a:cubicBezTo>
                          <a:lnTo>
                            <a:pt x="108027" y="75921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41" name="Freeform: Shape 5840">
                      <a:extLst>
                        <a:ext uri="{FF2B5EF4-FFF2-40B4-BE49-F238E27FC236}">
                          <a16:creationId xmlns:a16="http://schemas.microsoft.com/office/drawing/2014/main" id="{F85F5939-E540-422C-9306-FB3787E21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0851" y="5907343"/>
                      <a:ext cx="92552" cy="74350"/>
                    </a:xfrm>
                    <a:custGeom>
                      <a:avLst/>
                      <a:gdLst>
                        <a:gd name="connsiteX0" fmla="*/ 92552 w 92552"/>
                        <a:gd name="connsiteY0" fmla="*/ 73609 h 74350"/>
                        <a:gd name="connsiteX1" fmla="*/ 67383 w 92552"/>
                        <a:gd name="connsiteY1" fmla="*/ 60476 h 74350"/>
                        <a:gd name="connsiteX2" fmla="*/ 49774 w 92552"/>
                        <a:gd name="connsiteY2" fmla="*/ 52413 h 74350"/>
                        <a:gd name="connsiteX3" fmla="*/ 12866 w 92552"/>
                        <a:gd name="connsiteY3" fmla="*/ 18054 h 74350"/>
                        <a:gd name="connsiteX4" fmla="*/ 860 w 92552"/>
                        <a:gd name="connsiteY4" fmla="*/ 0 h 74350"/>
                        <a:gd name="connsiteX5" fmla="*/ 0 w 92552"/>
                        <a:gd name="connsiteY5" fmla="*/ 296 h 74350"/>
                        <a:gd name="connsiteX6" fmla="*/ 12154 w 92552"/>
                        <a:gd name="connsiteY6" fmla="*/ 18647 h 74350"/>
                        <a:gd name="connsiteX7" fmla="*/ 49300 w 92552"/>
                        <a:gd name="connsiteY7" fmla="*/ 53213 h 74350"/>
                        <a:gd name="connsiteX8" fmla="*/ 66998 w 92552"/>
                        <a:gd name="connsiteY8" fmla="*/ 61336 h 74350"/>
                        <a:gd name="connsiteX9" fmla="*/ 91930 w 92552"/>
                        <a:gd name="connsiteY9" fmla="*/ 74350 h 74350"/>
                        <a:gd name="connsiteX10" fmla="*/ 92552 w 92552"/>
                        <a:gd name="connsiteY10" fmla="*/ 73609 h 74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2552" h="74350">
                          <a:moveTo>
                            <a:pt x="92552" y="73609"/>
                          </a:moveTo>
                          <a:cubicBezTo>
                            <a:pt x="85082" y="67650"/>
                            <a:pt x="76099" y="64004"/>
                            <a:pt x="67383" y="60476"/>
                          </a:cubicBezTo>
                          <a:cubicBezTo>
                            <a:pt x="61484" y="58075"/>
                            <a:pt x="55377" y="55585"/>
                            <a:pt x="49774" y="52413"/>
                          </a:cubicBezTo>
                          <a:cubicBezTo>
                            <a:pt x="34922" y="43964"/>
                            <a:pt x="23716" y="30801"/>
                            <a:pt x="12866" y="18054"/>
                          </a:cubicBezTo>
                          <a:cubicBezTo>
                            <a:pt x="8182" y="12570"/>
                            <a:pt x="3350" y="6878"/>
                            <a:pt x="860" y="0"/>
                          </a:cubicBezTo>
                          <a:lnTo>
                            <a:pt x="0" y="296"/>
                          </a:lnTo>
                          <a:cubicBezTo>
                            <a:pt x="2549" y="7352"/>
                            <a:pt x="7648" y="13340"/>
                            <a:pt x="12154" y="18647"/>
                          </a:cubicBezTo>
                          <a:cubicBezTo>
                            <a:pt x="23064" y="31454"/>
                            <a:pt x="34329" y="44675"/>
                            <a:pt x="49300" y="53213"/>
                          </a:cubicBezTo>
                          <a:cubicBezTo>
                            <a:pt x="54933" y="56415"/>
                            <a:pt x="61069" y="58935"/>
                            <a:pt x="66998" y="61336"/>
                          </a:cubicBezTo>
                          <a:cubicBezTo>
                            <a:pt x="75625" y="64864"/>
                            <a:pt x="84578" y="68480"/>
                            <a:pt x="91930" y="74350"/>
                          </a:cubicBezTo>
                          <a:lnTo>
                            <a:pt x="92552" y="73609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42" name="Freeform: Shape 5841">
                      <a:extLst>
                        <a:ext uri="{FF2B5EF4-FFF2-40B4-BE49-F238E27FC236}">
                          <a16:creationId xmlns:a16="http://schemas.microsoft.com/office/drawing/2014/main" id="{863B2062-02E3-4DAB-8578-602CDE3B3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0003" y="5896167"/>
                      <a:ext cx="78826" cy="45861"/>
                    </a:xfrm>
                    <a:custGeom>
                      <a:avLst/>
                      <a:gdLst>
                        <a:gd name="connsiteX0" fmla="*/ 78767 w 78826"/>
                        <a:gd name="connsiteY0" fmla="*/ 45861 h 45861"/>
                        <a:gd name="connsiteX1" fmla="*/ 78827 w 78826"/>
                        <a:gd name="connsiteY1" fmla="*/ 44942 h 45861"/>
                        <a:gd name="connsiteX2" fmla="*/ 42096 w 78826"/>
                        <a:gd name="connsiteY2" fmla="*/ 37412 h 45861"/>
                        <a:gd name="connsiteX3" fmla="*/ 20455 w 78826"/>
                        <a:gd name="connsiteY3" fmla="*/ 19803 h 45861"/>
                        <a:gd name="connsiteX4" fmla="*/ 652 w 78826"/>
                        <a:gd name="connsiteY4" fmla="*/ 0 h 45861"/>
                        <a:gd name="connsiteX5" fmla="*/ 0 w 78826"/>
                        <a:gd name="connsiteY5" fmla="*/ 652 h 45861"/>
                        <a:gd name="connsiteX6" fmla="*/ 19803 w 78826"/>
                        <a:gd name="connsiteY6" fmla="*/ 20455 h 45861"/>
                        <a:gd name="connsiteX7" fmla="*/ 41681 w 78826"/>
                        <a:gd name="connsiteY7" fmla="*/ 38242 h 45861"/>
                        <a:gd name="connsiteX8" fmla="*/ 78767 w 78826"/>
                        <a:gd name="connsiteY8" fmla="*/ 45861 h 458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8826" h="45861">
                          <a:moveTo>
                            <a:pt x="78767" y="45861"/>
                          </a:moveTo>
                          <a:lnTo>
                            <a:pt x="78827" y="44942"/>
                          </a:lnTo>
                          <a:cubicBezTo>
                            <a:pt x="66939" y="44171"/>
                            <a:pt x="53450" y="43312"/>
                            <a:pt x="42096" y="37412"/>
                          </a:cubicBezTo>
                          <a:cubicBezTo>
                            <a:pt x="33736" y="33084"/>
                            <a:pt x="27007" y="26325"/>
                            <a:pt x="20455" y="19803"/>
                          </a:cubicBezTo>
                          <a:lnTo>
                            <a:pt x="652" y="0"/>
                          </a:lnTo>
                          <a:lnTo>
                            <a:pt x="0" y="652"/>
                          </a:lnTo>
                          <a:lnTo>
                            <a:pt x="19803" y="20455"/>
                          </a:lnTo>
                          <a:cubicBezTo>
                            <a:pt x="26384" y="27036"/>
                            <a:pt x="33203" y="33855"/>
                            <a:pt x="41681" y="38242"/>
                          </a:cubicBezTo>
                          <a:cubicBezTo>
                            <a:pt x="53183" y="44201"/>
                            <a:pt x="66791" y="45090"/>
                            <a:pt x="78767" y="45861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43" name="Freeform: Shape 5842">
                      <a:extLst>
                        <a:ext uri="{FF2B5EF4-FFF2-40B4-BE49-F238E27FC236}">
                          <a16:creationId xmlns:a16="http://schemas.microsoft.com/office/drawing/2014/main" id="{2FF29202-B016-4E25-99BD-9E99C1E42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6636" y="5871709"/>
                      <a:ext cx="49714" cy="18195"/>
                    </a:xfrm>
                    <a:custGeom>
                      <a:avLst/>
                      <a:gdLst>
                        <a:gd name="connsiteX0" fmla="*/ 49715 w 49714"/>
                        <a:gd name="connsiteY0" fmla="*/ 16364 h 18195"/>
                        <a:gd name="connsiteX1" fmla="*/ 49448 w 49714"/>
                        <a:gd name="connsiteY1" fmla="*/ 15475 h 18195"/>
                        <a:gd name="connsiteX2" fmla="*/ 741 w 49714"/>
                        <a:gd name="connsiteY2" fmla="*/ 0 h 18195"/>
                        <a:gd name="connsiteX3" fmla="*/ 0 w 49714"/>
                        <a:gd name="connsiteY3" fmla="*/ 563 h 18195"/>
                        <a:gd name="connsiteX4" fmla="*/ 49715 w 49714"/>
                        <a:gd name="connsiteY4" fmla="*/ 16364 h 18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18195">
                          <a:moveTo>
                            <a:pt x="49715" y="16364"/>
                          </a:moveTo>
                          <a:lnTo>
                            <a:pt x="49448" y="15475"/>
                          </a:lnTo>
                          <a:cubicBezTo>
                            <a:pt x="32284" y="20692"/>
                            <a:pt x="11799" y="14200"/>
                            <a:pt x="741" y="0"/>
                          </a:cubicBezTo>
                          <a:lnTo>
                            <a:pt x="0" y="563"/>
                          </a:lnTo>
                          <a:cubicBezTo>
                            <a:pt x="11295" y="15060"/>
                            <a:pt x="32195" y="21700"/>
                            <a:pt x="49715" y="16364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5672" name="Graphic 3339">
                  <a:extLst>
                    <a:ext uri="{FF2B5EF4-FFF2-40B4-BE49-F238E27FC236}">
                      <a16:creationId xmlns:a16="http://schemas.microsoft.com/office/drawing/2014/main" id="{E87CE5DE-AA3D-40A3-A012-41E792DBEE44}"/>
                    </a:ext>
                  </a:extLst>
                </p:cNvPr>
                <p:cNvGrpSpPr/>
                <p:nvPr/>
              </p:nvGrpSpPr>
              <p:grpSpPr>
                <a:xfrm>
                  <a:off x="5318954" y="5399734"/>
                  <a:ext cx="476606" cy="414474"/>
                  <a:chOff x="5318954" y="5399734"/>
                  <a:chExt cx="476606" cy="414474"/>
                </a:xfrm>
              </p:grpSpPr>
              <p:sp>
                <p:nvSpPr>
                  <p:cNvPr id="5812" name="Freeform: Shape 5811">
                    <a:extLst>
                      <a:ext uri="{FF2B5EF4-FFF2-40B4-BE49-F238E27FC236}">
                        <a16:creationId xmlns:a16="http://schemas.microsoft.com/office/drawing/2014/main" id="{89673E16-728C-4689-B7A6-01CE15BFCAEE}"/>
                      </a:ext>
                    </a:extLst>
                  </p:cNvPr>
                  <p:cNvSpPr/>
                  <p:nvPr/>
                </p:nvSpPr>
                <p:spPr>
                  <a:xfrm>
                    <a:off x="5318954" y="5399734"/>
                    <a:ext cx="476606" cy="414474"/>
                  </a:xfrm>
                  <a:custGeom>
                    <a:avLst/>
                    <a:gdLst>
                      <a:gd name="connsiteX0" fmla="*/ 5100 w 476606"/>
                      <a:gd name="connsiteY0" fmla="*/ 284737 h 414474"/>
                      <a:gd name="connsiteX1" fmla="*/ 146863 w 476606"/>
                      <a:gd name="connsiteY1" fmla="*/ 45648 h 414474"/>
                      <a:gd name="connsiteX2" fmla="*/ 416753 w 476606"/>
                      <a:gd name="connsiteY2" fmla="*/ 92695 h 414474"/>
                      <a:gd name="connsiteX3" fmla="*/ 476606 w 476606"/>
                      <a:gd name="connsiteY3" fmla="*/ 134139 h 414474"/>
                      <a:gd name="connsiteX4" fmla="*/ 416101 w 476606"/>
                      <a:gd name="connsiteY4" fmla="*/ 210890 h 414474"/>
                      <a:gd name="connsiteX5" fmla="*/ 115439 w 476606"/>
                      <a:gd name="connsiteY5" fmla="*/ 414464 h 414474"/>
                      <a:gd name="connsiteX6" fmla="*/ 14675 w 476606"/>
                      <a:gd name="connsiteY6" fmla="*/ 334629 h 414474"/>
                      <a:gd name="connsiteX7" fmla="*/ 5100 w 476606"/>
                      <a:gd name="connsiteY7" fmla="*/ 284737 h 414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6606" h="414474">
                        <a:moveTo>
                          <a:pt x="5100" y="284737"/>
                        </a:moveTo>
                        <a:cubicBezTo>
                          <a:pt x="5100" y="284737"/>
                          <a:pt x="-41473" y="178548"/>
                          <a:pt x="146863" y="45648"/>
                        </a:cubicBezTo>
                        <a:cubicBezTo>
                          <a:pt x="317916" y="-75097"/>
                          <a:pt x="405073" y="80511"/>
                          <a:pt x="416753" y="92695"/>
                        </a:cubicBezTo>
                        <a:cubicBezTo>
                          <a:pt x="428433" y="104879"/>
                          <a:pt x="428611" y="138853"/>
                          <a:pt x="476606" y="134139"/>
                        </a:cubicBezTo>
                        <a:cubicBezTo>
                          <a:pt x="476606" y="134139"/>
                          <a:pt x="449036" y="145256"/>
                          <a:pt x="416101" y="210890"/>
                        </a:cubicBezTo>
                        <a:cubicBezTo>
                          <a:pt x="325594" y="391341"/>
                          <a:pt x="214009" y="415057"/>
                          <a:pt x="115439" y="414464"/>
                        </a:cubicBezTo>
                        <a:cubicBezTo>
                          <a:pt x="16869" y="413871"/>
                          <a:pt x="14290" y="358108"/>
                          <a:pt x="14675" y="334629"/>
                        </a:cubicBezTo>
                        <a:cubicBezTo>
                          <a:pt x="15090" y="311121"/>
                          <a:pt x="5100" y="284737"/>
                          <a:pt x="5100" y="284737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pic>
                <p:nvPicPr>
                  <p:cNvPr id="5813" name="Picture 5812">
                    <a:extLst>
                      <a:ext uri="{FF2B5EF4-FFF2-40B4-BE49-F238E27FC236}">
                        <a16:creationId xmlns:a16="http://schemas.microsoft.com/office/drawing/2014/main" id="{08CCD12E-5062-4EC3-9296-9C3B59931F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320246" y="5402559"/>
                    <a:ext cx="474322" cy="287558"/>
                  </a:xfrm>
                  <a:custGeom>
                    <a:avLst/>
                    <a:gdLst>
                      <a:gd name="connsiteX0" fmla="*/ 165 w 474322"/>
                      <a:gd name="connsiteY0" fmla="*/ 159 h 287558"/>
                      <a:gd name="connsiteX1" fmla="*/ 474488 w 474322"/>
                      <a:gd name="connsiteY1" fmla="*/ 159 h 287558"/>
                      <a:gd name="connsiteX2" fmla="*/ 474488 w 474322"/>
                      <a:gd name="connsiteY2" fmla="*/ 287718 h 287558"/>
                      <a:gd name="connsiteX3" fmla="*/ 165 w 474322"/>
                      <a:gd name="connsiteY3" fmla="*/ 287718 h 287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322" h="287558">
                        <a:moveTo>
                          <a:pt x="165" y="159"/>
                        </a:moveTo>
                        <a:lnTo>
                          <a:pt x="474488" y="159"/>
                        </a:lnTo>
                        <a:lnTo>
                          <a:pt x="474488" y="287718"/>
                        </a:lnTo>
                        <a:lnTo>
                          <a:pt x="165" y="2877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814" name="Picture 5813">
                    <a:extLst>
                      <a:ext uri="{FF2B5EF4-FFF2-40B4-BE49-F238E27FC236}">
                        <a16:creationId xmlns:a16="http://schemas.microsoft.com/office/drawing/2014/main" id="{2A4F4304-DEC8-4379-BE9F-9E0085DB64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329140" y="5535962"/>
                    <a:ext cx="447642" cy="275700"/>
                  </a:xfrm>
                  <a:custGeom>
                    <a:avLst/>
                    <a:gdLst>
                      <a:gd name="connsiteX0" fmla="*/ 168 w 447642"/>
                      <a:gd name="connsiteY0" fmla="*/ 204 h 275700"/>
                      <a:gd name="connsiteX1" fmla="*/ 447811 w 447642"/>
                      <a:gd name="connsiteY1" fmla="*/ 204 h 275700"/>
                      <a:gd name="connsiteX2" fmla="*/ 447811 w 447642"/>
                      <a:gd name="connsiteY2" fmla="*/ 275905 h 275700"/>
                      <a:gd name="connsiteX3" fmla="*/ 168 w 447642"/>
                      <a:gd name="connsiteY3" fmla="*/ 275905 h 275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7642" h="275700">
                        <a:moveTo>
                          <a:pt x="168" y="204"/>
                        </a:moveTo>
                        <a:lnTo>
                          <a:pt x="447811" y="204"/>
                        </a:lnTo>
                        <a:lnTo>
                          <a:pt x="447811" y="275905"/>
                        </a:lnTo>
                        <a:lnTo>
                          <a:pt x="168" y="275905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815" name="Graphic 3339">
                    <a:extLst>
                      <a:ext uri="{FF2B5EF4-FFF2-40B4-BE49-F238E27FC236}">
                        <a16:creationId xmlns:a16="http://schemas.microsoft.com/office/drawing/2014/main" id="{E678140B-6BE6-4D21-B5F7-7336A474D8F0}"/>
                      </a:ext>
                    </a:extLst>
                  </p:cNvPr>
                  <p:cNvGrpSpPr/>
                  <p:nvPr/>
                </p:nvGrpSpPr>
                <p:grpSpPr>
                  <a:xfrm>
                    <a:off x="5364163" y="5453208"/>
                    <a:ext cx="370327" cy="333864"/>
                    <a:chOff x="5364163" y="5453208"/>
                    <a:chExt cx="370327" cy="333864"/>
                  </a:xfrm>
                  <a:solidFill>
                    <a:srgbClr val="A0A58F"/>
                  </a:solidFill>
                </p:grpSpPr>
                <p:sp>
                  <p:nvSpPr>
                    <p:cNvPr id="5816" name="Freeform: Shape 5815">
                      <a:extLst>
                        <a:ext uri="{FF2B5EF4-FFF2-40B4-BE49-F238E27FC236}">
                          <a16:creationId xmlns:a16="http://schemas.microsoft.com/office/drawing/2014/main" id="{398DA053-89F9-447B-88CF-AB5E62BA3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5764" y="5459701"/>
                      <a:ext cx="118462" cy="215639"/>
                    </a:xfrm>
                    <a:custGeom>
                      <a:avLst/>
                      <a:gdLst>
                        <a:gd name="connsiteX0" fmla="*/ 1986 w 118462"/>
                        <a:gd name="connsiteY0" fmla="*/ 215639 h 215639"/>
                        <a:gd name="connsiteX1" fmla="*/ 4210 w 118462"/>
                        <a:gd name="connsiteY1" fmla="*/ 200283 h 215639"/>
                        <a:gd name="connsiteX2" fmla="*/ 8093 w 118462"/>
                        <a:gd name="connsiteY2" fmla="*/ 185253 h 215639"/>
                        <a:gd name="connsiteX3" fmla="*/ 19092 w 118462"/>
                        <a:gd name="connsiteY3" fmla="*/ 156171 h 215639"/>
                        <a:gd name="connsiteX4" fmla="*/ 31898 w 118462"/>
                        <a:gd name="connsiteY4" fmla="*/ 127771 h 215639"/>
                        <a:gd name="connsiteX5" fmla="*/ 45268 w 118462"/>
                        <a:gd name="connsiteY5" fmla="*/ 99637 h 215639"/>
                        <a:gd name="connsiteX6" fmla="*/ 59854 w 118462"/>
                        <a:gd name="connsiteY6" fmla="*/ 72127 h 215639"/>
                        <a:gd name="connsiteX7" fmla="*/ 76455 w 118462"/>
                        <a:gd name="connsiteY7" fmla="*/ 45802 h 215639"/>
                        <a:gd name="connsiteX8" fmla="*/ 95813 w 118462"/>
                        <a:gd name="connsiteY8" fmla="*/ 21433 h 215639"/>
                        <a:gd name="connsiteX9" fmla="*/ 118462 w 118462"/>
                        <a:gd name="connsiteY9" fmla="*/ 0 h 215639"/>
                        <a:gd name="connsiteX10" fmla="*/ 95635 w 118462"/>
                        <a:gd name="connsiteY10" fmla="*/ 21256 h 215639"/>
                        <a:gd name="connsiteX11" fmla="*/ 76040 w 118462"/>
                        <a:gd name="connsiteY11" fmla="*/ 45505 h 215639"/>
                        <a:gd name="connsiteX12" fmla="*/ 59201 w 118462"/>
                        <a:gd name="connsiteY12" fmla="*/ 71741 h 215639"/>
                        <a:gd name="connsiteX13" fmla="*/ 44349 w 118462"/>
                        <a:gd name="connsiteY13" fmla="*/ 99163 h 215639"/>
                        <a:gd name="connsiteX14" fmla="*/ 30742 w 118462"/>
                        <a:gd name="connsiteY14" fmla="*/ 127237 h 215639"/>
                        <a:gd name="connsiteX15" fmla="*/ 17698 w 118462"/>
                        <a:gd name="connsiteY15" fmla="*/ 155578 h 215639"/>
                        <a:gd name="connsiteX16" fmla="*/ 6403 w 118462"/>
                        <a:gd name="connsiteY16" fmla="*/ 184719 h 215639"/>
                        <a:gd name="connsiteX17" fmla="*/ 2372 w 118462"/>
                        <a:gd name="connsiteY17" fmla="*/ 199868 h 215639"/>
                        <a:gd name="connsiteX18" fmla="*/ 0 w 118462"/>
                        <a:gd name="connsiteY18" fmla="*/ 215432 h 215639"/>
                        <a:gd name="connsiteX19" fmla="*/ 1986 w 118462"/>
                        <a:gd name="connsiteY19" fmla="*/ 215639 h 215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18462" h="215639">
                          <a:moveTo>
                            <a:pt x="1986" y="215639"/>
                          </a:moveTo>
                          <a:cubicBezTo>
                            <a:pt x="2431" y="210481"/>
                            <a:pt x="3172" y="205352"/>
                            <a:pt x="4210" y="200283"/>
                          </a:cubicBezTo>
                          <a:cubicBezTo>
                            <a:pt x="5247" y="195214"/>
                            <a:pt x="6581" y="190203"/>
                            <a:pt x="8093" y="185253"/>
                          </a:cubicBezTo>
                          <a:cubicBezTo>
                            <a:pt x="11117" y="175351"/>
                            <a:pt x="14971" y="165687"/>
                            <a:pt x="19092" y="156171"/>
                          </a:cubicBezTo>
                          <a:cubicBezTo>
                            <a:pt x="23212" y="146655"/>
                            <a:pt x="27600" y="137228"/>
                            <a:pt x="31898" y="127771"/>
                          </a:cubicBezTo>
                          <a:cubicBezTo>
                            <a:pt x="36226" y="118314"/>
                            <a:pt x="40673" y="108946"/>
                            <a:pt x="45268" y="99637"/>
                          </a:cubicBezTo>
                          <a:cubicBezTo>
                            <a:pt x="49863" y="90329"/>
                            <a:pt x="54755" y="81168"/>
                            <a:pt x="59854" y="72127"/>
                          </a:cubicBezTo>
                          <a:cubicBezTo>
                            <a:pt x="65012" y="63115"/>
                            <a:pt x="70556" y="54340"/>
                            <a:pt x="76455" y="45802"/>
                          </a:cubicBezTo>
                          <a:cubicBezTo>
                            <a:pt x="82443" y="37323"/>
                            <a:pt x="88906" y="29171"/>
                            <a:pt x="95813" y="21433"/>
                          </a:cubicBezTo>
                          <a:cubicBezTo>
                            <a:pt x="102839" y="13785"/>
                            <a:pt x="110428" y="6611"/>
                            <a:pt x="118462" y="0"/>
                          </a:cubicBezTo>
                          <a:cubicBezTo>
                            <a:pt x="110369" y="6552"/>
                            <a:pt x="102721" y="13637"/>
                            <a:pt x="95635" y="21256"/>
                          </a:cubicBezTo>
                          <a:cubicBezTo>
                            <a:pt x="88639" y="28963"/>
                            <a:pt x="82088" y="37056"/>
                            <a:pt x="76040" y="45505"/>
                          </a:cubicBezTo>
                          <a:cubicBezTo>
                            <a:pt x="70052" y="54013"/>
                            <a:pt x="64419" y="62759"/>
                            <a:pt x="59201" y="71741"/>
                          </a:cubicBezTo>
                          <a:cubicBezTo>
                            <a:pt x="54014" y="80753"/>
                            <a:pt x="49033" y="89884"/>
                            <a:pt x="44349" y="99163"/>
                          </a:cubicBezTo>
                          <a:cubicBezTo>
                            <a:pt x="39665" y="108442"/>
                            <a:pt x="35130" y="117810"/>
                            <a:pt x="30742" y="127237"/>
                          </a:cubicBezTo>
                          <a:cubicBezTo>
                            <a:pt x="26355" y="136664"/>
                            <a:pt x="21908" y="146062"/>
                            <a:pt x="17698" y="155578"/>
                          </a:cubicBezTo>
                          <a:cubicBezTo>
                            <a:pt x="13489" y="165094"/>
                            <a:pt x="9546" y="174758"/>
                            <a:pt x="6403" y="184719"/>
                          </a:cubicBezTo>
                          <a:cubicBezTo>
                            <a:pt x="4862" y="189699"/>
                            <a:pt x="3439" y="194739"/>
                            <a:pt x="2372" y="199868"/>
                          </a:cubicBezTo>
                          <a:cubicBezTo>
                            <a:pt x="1304" y="204996"/>
                            <a:pt x="504" y="210184"/>
                            <a:pt x="0" y="215432"/>
                          </a:cubicBezTo>
                          <a:lnTo>
                            <a:pt x="1986" y="215639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17" name="Freeform: Shape 5816">
                      <a:extLst>
                        <a:ext uri="{FF2B5EF4-FFF2-40B4-BE49-F238E27FC236}">
                          <a16:creationId xmlns:a16="http://schemas.microsoft.com/office/drawing/2014/main" id="{FFDDF7AF-C45C-46FE-B3F9-73A81E3C4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895" y="5456054"/>
                      <a:ext cx="108234" cy="199512"/>
                    </a:xfrm>
                    <a:custGeom>
                      <a:avLst/>
                      <a:gdLst>
                        <a:gd name="connsiteX0" fmla="*/ 1957 w 108234"/>
                        <a:gd name="connsiteY0" fmla="*/ 199512 h 199512"/>
                        <a:gd name="connsiteX1" fmla="*/ 3380 w 108234"/>
                        <a:gd name="connsiteY1" fmla="*/ 185223 h 199512"/>
                        <a:gd name="connsiteX2" fmla="*/ 6463 w 108234"/>
                        <a:gd name="connsiteY2" fmla="*/ 171201 h 199512"/>
                        <a:gd name="connsiteX3" fmla="*/ 16008 w 108234"/>
                        <a:gd name="connsiteY3" fmla="*/ 144046 h 199512"/>
                        <a:gd name="connsiteX4" fmla="*/ 27481 w 108234"/>
                        <a:gd name="connsiteY4" fmla="*/ 117573 h 199512"/>
                        <a:gd name="connsiteX5" fmla="*/ 39547 w 108234"/>
                        <a:gd name="connsiteY5" fmla="*/ 91366 h 199512"/>
                        <a:gd name="connsiteX6" fmla="*/ 52887 w 108234"/>
                        <a:gd name="connsiteY6" fmla="*/ 65812 h 199512"/>
                        <a:gd name="connsiteX7" fmla="*/ 68332 w 108234"/>
                        <a:gd name="connsiteY7" fmla="*/ 41474 h 199512"/>
                        <a:gd name="connsiteX8" fmla="*/ 86623 w 108234"/>
                        <a:gd name="connsiteY8" fmla="*/ 19180 h 199512"/>
                        <a:gd name="connsiteX9" fmla="*/ 108235 w 108234"/>
                        <a:gd name="connsiteY9" fmla="*/ 0 h 199512"/>
                        <a:gd name="connsiteX10" fmla="*/ 86445 w 108234"/>
                        <a:gd name="connsiteY10" fmla="*/ 19003 h 199512"/>
                        <a:gd name="connsiteX11" fmla="*/ 67917 w 108234"/>
                        <a:gd name="connsiteY11" fmla="*/ 41177 h 199512"/>
                        <a:gd name="connsiteX12" fmla="*/ 52235 w 108234"/>
                        <a:gd name="connsiteY12" fmla="*/ 65427 h 199512"/>
                        <a:gd name="connsiteX13" fmla="*/ 38657 w 108234"/>
                        <a:gd name="connsiteY13" fmla="*/ 90922 h 199512"/>
                        <a:gd name="connsiteX14" fmla="*/ 26355 w 108234"/>
                        <a:gd name="connsiteY14" fmla="*/ 117069 h 199512"/>
                        <a:gd name="connsiteX15" fmla="*/ 14645 w 108234"/>
                        <a:gd name="connsiteY15" fmla="*/ 143483 h 199512"/>
                        <a:gd name="connsiteX16" fmla="*/ 4803 w 108234"/>
                        <a:gd name="connsiteY16" fmla="*/ 170727 h 199512"/>
                        <a:gd name="connsiteX17" fmla="*/ 1571 w 108234"/>
                        <a:gd name="connsiteY17" fmla="*/ 184897 h 199512"/>
                        <a:gd name="connsiteX18" fmla="*/ 0 w 108234"/>
                        <a:gd name="connsiteY18" fmla="*/ 199423 h 199512"/>
                        <a:gd name="connsiteX19" fmla="*/ 1957 w 108234"/>
                        <a:gd name="connsiteY19" fmla="*/ 199512 h 199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08234" h="199512">
                          <a:moveTo>
                            <a:pt x="1957" y="199512"/>
                          </a:moveTo>
                          <a:cubicBezTo>
                            <a:pt x="2134" y="194710"/>
                            <a:pt x="2609" y="189937"/>
                            <a:pt x="3380" y="185223"/>
                          </a:cubicBezTo>
                          <a:cubicBezTo>
                            <a:pt x="4150" y="180480"/>
                            <a:pt x="5218" y="175826"/>
                            <a:pt x="6463" y="171201"/>
                          </a:cubicBezTo>
                          <a:cubicBezTo>
                            <a:pt x="8982" y="161952"/>
                            <a:pt x="12362" y="152940"/>
                            <a:pt x="16008" y="144046"/>
                          </a:cubicBezTo>
                          <a:cubicBezTo>
                            <a:pt x="19684" y="135152"/>
                            <a:pt x="23598" y="126377"/>
                            <a:pt x="27481" y="117573"/>
                          </a:cubicBezTo>
                          <a:cubicBezTo>
                            <a:pt x="31365" y="108768"/>
                            <a:pt x="35367" y="100023"/>
                            <a:pt x="39547" y="91366"/>
                          </a:cubicBezTo>
                          <a:cubicBezTo>
                            <a:pt x="43697" y="82710"/>
                            <a:pt x="48173" y="74172"/>
                            <a:pt x="52887" y="65812"/>
                          </a:cubicBezTo>
                          <a:cubicBezTo>
                            <a:pt x="57630" y="57452"/>
                            <a:pt x="62818" y="49330"/>
                            <a:pt x="68332" y="41474"/>
                          </a:cubicBezTo>
                          <a:cubicBezTo>
                            <a:pt x="73935" y="33647"/>
                            <a:pt x="80072" y="26236"/>
                            <a:pt x="86623" y="19180"/>
                          </a:cubicBezTo>
                          <a:cubicBezTo>
                            <a:pt x="93293" y="12243"/>
                            <a:pt x="100527" y="5840"/>
                            <a:pt x="108235" y="0"/>
                          </a:cubicBezTo>
                          <a:cubicBezTo>
                            <a:pt x="100497" y="5781"/>
                            <a:pt x="93204" y="12095"/>
                            <a:pt x="86445" y="19003"/>
                          </a:cubicBezTo>
                          <a:cubicBezTo>
                            <a:pt x="79805" y="25999"/>
                            <a:pt x="73609" y="33381"/>
                            <a:pt x="67917" y="41177"/>
                          </a:cubicBezTo>
                          <a:cubicBezTo>
                            <a:pt x="62314" y="49003"/>
                            <a:pt x="57067" y="57097"/>
                            <a:pt x="52235" y="65427"/>
                          </a:cubicBezTo>
                          <a:cubicBezTo>
                            <a:pt x="47432" y="73787"/>
                            <a:pt x="42897" y="82265"/>
                            <a:pt x="38657" y="90922"/>
                          </a:cubicBezTo>
                          <a:cubicBezTo>
                            <a:pt x="34418" y="99578"/>
                            <a:pt x="30327" y="108294"/>
                            <a:pt x="26355" y="117069"/>
                          </a:cubicBezTo>
                          <a:cubicBezTo>
                            <a:pt x="22412" y="125844"/>
                            <a:pt x="18410" y="134619"/>
                            <a:pt x="14645" y="143483"/>
                          </a:cubicBezTo>
                          <a:cubicBezTo>
                            <a:pt x="10880" y="152347"/>
                            <a:pt x="7441" y="161388"/>
                            <a:pt x="4803" y="170727"/>
                          </a:cubicBezTo>
                          <a:cubicBezTo>
                            <a:pt x="3498" y="175381"/>
                            <a:pt x="2372" y="180124"/>
                            <a:pt x="1571" y="184897"/>
                          </a:cubicBezTo>
                          <a:cubicBezTo>
                            <a:pt x="771" y="189700"/>
                            <a:pt x="237" y="194532"/>
                            <a:pt x="0" y="199423"/>
                          </a:cubicBezTo>
                          <a:lnTo>
                            <a:pt x="1957" y="199512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18" name="Freeform: Shape 5817">
                      <a:extLst>
                        <a:ext uri="{FF2B5EF4-FFF2-40B4-BE49-F238E27FC236}">
                          <a16:creationId xmlns:a16="http://schemas.microsoft.com/office/drawing/2014/main" id="{E3A83AFC-7DF3-421D-8792-D4039CCB7D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8436" y="5453208"/>
                      <a:ext cx="117483" cy="179086"/>
                    </a:xfrm>
                    <a:custGeom>
                      <a:avLst/>
                      <a:gdLst>
                        <a:gd name="connsiteX0" fmla="*/ 1986 w 117483"/>
                        <a:gd name="connsiteY0" fmla="*/ 179087 h 179086"/>
                        <a:gd name="connsiteX1" fmla="*/ 3350 w 117483"/>
                        <a:gd name="connsiteY1" fmla="*/ 165479 h 179086"/>
                        <a:gd name="connsiteX2" fmla="*/ 6522 w 117483"/>
                        <a:gd name="connsiteY2" fmla="*/ 152198 h 179086"/>
                        <a:gd name="connsiteX3" fmla="*/ 16750 w 117483"/>
                        <a:gd name="connsiteY3" fmla="*/ 126822 h 179086"/>
                        <a:gd name="connsiteX4" fmla="*/ 29230 w 117483"/>
                        <a:gd name="connsiteY4" fmla="*/ 102335 h 179086"/>
                        <a:gd name="connsiteX5" fmla="*/ 42393 w 117483"/>
                        <a:gd name="connsiteY5" fmla="*/ 78204 h 179086"/>
                        <a:gd name="connsiteX6" fmla="*/ 57008 w 117483"/>
                        <a:gd name="connsiteY6" fmla="*/ 54962 h 179086"/>
                        <a:gd name="connsiteX7" fmla="*/ 74024 w 117483"/>
                        <a:gd name="connsiteY7" fmla="*/ 33410 h 179086"/>
                        <a:gd name="connsiteX8" fmla="*/ 94123 w 117483"/>
                        <a:gd name="connsiteY8" fmla="*/ 14674 h 179086"/>
                        <a:gd name="connsiteX9" fmla="*/ 117484 w 117483"/>
                        <a:gd name="connsiteY9" fmla="*/ 0 h 179086"/>
                        <a:gd name="connsiteX10" fmla="*/ 93975 w 117483"/>
                        <a:gd name="connsiteY10" fmla="*/ 14467 h 179086"/>
                        <a:gd name="connsiteX11" fmla="*/ 73639 w 117483"/>
                        <a:gd name="connsiteY11" fmla="*/ 33054 h 179086"/>
                        <a:gd name="connsiteX12" fmla="*/ 56385 w 117483"/>
                        <a:gd name="connsiteY12" fmla="*/ 54517 h 179086"/>
                        <a:gd name="connsiteX13" fmla="*/ 41503 w 117483"/>
                        <a:gd name="connsiteY13" fmla="*/ 77670 h 179086"/>
                        <a:gd name="connsiteX14" fmla="*/ 28104 w 117483"/>
                        <a:gd name="connsiteY14" fmla="*/ 101713 h 179086"/>
                        <a:gd name="connsiteX15" fmla="*/ 15386 w 117483"/>
                        <a:gd name="connsiteY15" fmla="*/ 126111 h 179086"/>
                        <a:gd name="connsiteX16" fmla="*/ 4862 w 117483"/>
                        <a:gd name="connsiteY16" fmla="*/ 151635 h 179086"/>
                        <a:gd name="connsiteX17" fmla="*/ 1512 w 117483"/>
                        <a:gd name="connsiteY17" fmla="*/ 165094 h 179086"/>
                        <a:gd name="connsiteX18" fmla="*/ 0 w 117483"/>
                        <a:gd name="connsiteY18" fmla="*/ 178938 h 179086"/>
                        <a:gd name="connsiteX19" fmla="*/ 1986 w 117483"/>
                        <a:gd name="connsiteY19" fmla="*/ 179087 h 179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17483" h="179086">
                          <a:moveTo>
                            <a:pt x="1986" y="179087"/>
                          </a:moveTo>
                          <a:cubicBezTo>
                            <a:pt x="2164" y="174521"/>
                            <a:pt x="2609" y="169985"/>
                            <a:pt x="3350" y="165479"/>
                          </a:cubicBezTo>
                          <a:cubicBezTo>
                            <a:pt x="4150" y="161003"/>
                            <a:pt x="5218" y="156556"/>
                            <a:pt x="6522" y="152198"/>
                          </a:cubicBezTo>
                          <a:cubicBezTo>
                            <a:pt x="9190" y="143483"/>
                            <a:pt x="12777" y="135034"/>
                            <a:pt x="16750" y="126822"/>
                          </a:cubicBezTo>
                          <a:cubicBezTo>
                            <a:pt x="20722" y="118581"/>
                            <a:pt x="25020" y="110488"/>
                            <a:pt x="29230" y="102335"/>
                          </a:cubicBezTo>
                          <a:cubicBezTo>
                            <a:pt x="33469" y="94212"/>
                            <a:pt x="37827" y="86149"/>
                            <a:pt x="42393" y="78204"/>
                          </a:cubicBezTo>
                          <a:cubicBezTo>
                            <a:pt x="46958" y="70259"/>
                            <a:pt x="51849" y="62522"/>
                            <a:pt x="57008" y="54962"/>
                          </a:cubicBezTo>
                          <a:cubicBezTo>
                            <a:pt x="62225" y="47432"/>
                            <a:pt x="67917" y="40258"/>
                            <a:pt x="74024" y="33410"/>
                          </a:cubicBezTo>
                          <a:cubicBezTo>
                            <a:pt x="80190" y="26621"/>
                            <a:pt x="86949" y="20396"/>
                            <a:pt x="94123" y="14674"/>
                          </a:cubicBezTo>
                          <a:cubicBezTo>
                            <a:pt x="101386" y="9042"/>
                            <a:pt x="109272" y="4239"/>
                            <a:pt x="117484" y="0"/>
                          </a:cubicBezTo>
                          <a:cubicBezTo>
                            <a:pt x="109243" y="4150"/>
                            <a:pt x="101327" y="8894"/>
                            <a:pt x="93975" y="14467"/>
                          </a:cubicBezTo>
                          <a:cubicBezTo>
                            <a:pt x="86712" y="20129"/>
                            <a:pt x="79894" y="26295"/>
                            <a:pt x="73639" y="33054"/>
                          </a:cubicBezTo>
                          <a:cubicBezTo>
                            <a:pt x="67472" y="39843"/>
                            <a:pt x="61692" y="47017"/>
                            <a:pt x="56385" y="54517"/>
                          </a:cubicBezTo>
                          <a:cubicBezTo>
                            <a:pt x="51138" y="62047"/>
                            <a:pt x="46158" y="69755"/>
                            <a:pt x="41503" y="77670"/>
                          </a:cubicBezTo>
                          <a:cubicBezTo>
                            <a:pt x="36879" y="85586"/>
                            <a:pt x="32402" y="93619"/>
                            <a:pt x="28104" y="101713"/>
                          </a:cubicBezTo>
                          <a:cubicBezTo>
                            <a:pt x="23805" y="109806"/>
                            <a:pt x="19447" y="117869"/>
                            <a:pt x="15386" y="126111"/>
                          </a:cubicBezTo>
                          <a:cubicBezTo>
                            <a:pt x="11324" y="134352"/>
                            <a:pt x="7619" y="142801"/>
                            <a:pt x="4862" y="151635"/>
                          </a:cubicBezTo>
                          <a:cubicBezTo>
                            <a:pt x="3498" y="156052"/>
                            <a:pt x="2372" y="160558"/>
                            <a:pt x="1512" y="165094"/>
                          </a:cubicBezTo>
                          <a:cubicBezTo>
                            <a:pt x="711" y="169659"/>
                            <a:pt x="207" y="174284"/>
                            <a:pt x="0" y="178938"/>
                          </a:cubicBezTo>
                          <a:lnTo>
                            <a:pt x="1986" y="179087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19" name="Freeform: Shape 5818">
                      <a:extLst>
                        <a:ext uri="{FF2B5EF4-FFF2-40B4-BE49-F238E27FC236}">
                          <a16:creationId xmlns:a16="http://schemas.microsoft.com/office/drawing/2014/main" id="{C5728F01-1431-4A64-8F36-EB93E3D43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4851" y="5461005"/>
                      <a:ext cx="105773" cy="152969"/>
                    </a:xfrm>
                    <a:custGeom>
                      <a:avLst/>
                      <a:gdLst>
                        <a:gd name="connsiteX0" fmla="*/ 1957 w 105773"/>
                        <a:gd name="connsiteY0" fmla="*/ 152969 h 152969"/>
                        <a:gd name="connsiteX1" fmla="*/ 7737 w 105773"/>
                        <a:gd name="connsiteY1" fmla="*/ 130498 h 152969"/>
                        <a:gd name="connsiteX2" fmla="*/ 18261 w 105773"/>
                        <a:gd name="connsiteY2" fmla="*/ 109746 h 152969"/>
                        <a:gd name="connsiteX3" fmla="*/ 31276 w 105773"/>
                        <a:gd name="connsiteY3" fmla="*/ 90329 h 152969"/>
                        <a:gd name="connsiteX4" fmla="*/ 45179 w 105773"/>
                        <a:gd name="connsiteY4" fmla="*/ 71504 h 152969"/>
                        <a:gd name="connsiteX5" fmla="*/ 75062 w 105773"/>
                        <a:gd name="connsiteY5" fmla="*/ 35426 h 152969"/>
                        <a:gd name="connsiteX6" fmla="*/ 90566 w 105773"/>
                        <a:gd name="connsiteY6" fmla="*/ 17846 h 152969"/>
                        <a:gd name="connsiteX7" fmla="*/ 105774 w 105773"/>
                        <a:gd name="connsiteY7" fmla="*/ 0 h 152969"/>
                        <a:gd name="connsiteX8" fmla="*/ 90358 w 105773"/>
                        <a:gd name="connsiteY8" fmla="*/ 17669 h 152969"/>
                        <a:gd name="connsiteX9" fmla="*/ 74647 w 105773"/>
                        <a:gd name="connsiteY9" fmla="*/ 35070 h 152969"/>
                        <a:gd name="connsiteX10" fmla="*/ 44319 w 105773"/>
                        <a:gd name="connsiteY10" fmla="*/ 70822 h 152969"/>
                        <a:gd name="connsiteX11" fmla="*/ 30149 w 105773"/>
                        <a:gd name="connsiteY11" fmla="*/ 89528 h 152969"/>
                        <a:gd name="connsiteX12" fmla="*/ 16898 w 105773"/>
                        <a:gd name="connsiteY12" fmla="*/ 108887 h 152969"/>
                        <a:gd name="connsiteX13" fmla="*/ 6077 w 105773"/>
                        <a:gd name="connsiteY13" fmla="*/ 129787 h 152969"/>
                        <a:gd name="connsiteX14" fmla="*/ 0 w 105773"/>
                        <a:gd name="connsiteY14" fmla="*/ 152613 h 152969"/>
                        <a:gd name="connsiteX15" fmla="*/ 1957 w 105773"/>
                        <a:gd name="connsiteY15" fmla="*/ 152969 h 152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05773" h="152969">
                          <a:moveTo>
                            <a:pt x="1957" y="152969"/>
                          </a:moveTo>
                          <a:cubicBezTo>
                            <a:pt x="2935" y="145261"/>
                            <a:pt x="4891" y="137732"/>
                            <a:pt x="7737" y="130498"/>
                          </a:cubicBezTo>
                          <a:cubicBezTo>
                            <a:pt x="10554" y="123265"/>
                            <a:pt x="14200" y="116387"/>
                            <a:pt x="18261" y="109746"/>
                          </a:cubicBezTo>
                          <a:cubicBezTo>
                            <a:pt x="22323" y="103106"/>
                            <a:pt x="26799" y="96732"/>
                            <a:pt x="31276" y="90329"/>
                          </a:cubicBezTo>
                          <a:cubicBezTo>
                            <a:pt x="35811" y="83985"/>
                            <a:pt x="40377" y="77670"/>
                            <a:pt x="45179" y="71504"/>
                          </a:cubicBezTo>
                          <a:cubicBezTo>
                            <a:pt x="54695" y="59142"/>
                            <a:pt x="64804" y="47195"/>
                            <a:pt x="75062" y="35426"/>
                          </a:cubicBezTo>
                          <a:lnTo>
                            <a:pt x="90566" y="17846"/>
                          </a:lnTo>
                          <a:cubicBezTo>
                            <a:pt x="95724" y="11977"/>
                            <a:pt x="100912" y="6107"/>
                            <a:pt x="105774" y="0"/>
                          </a:cubicBezTo>
                          <a:cubicBezTo>
                            <a:pt x="100823" y="6048"/>
                            <a:pt x="95606" y="11858"/>
                            <a:pt x="90358" y="17669"/>
                          </a:cubicBezTo>
                          <a:lnTo>
                            <a:pt x="74647" y="35070"/>
                          </a:lnTo>
                          <a:cubicBezTo>
                            <a:pt x="64241" y="46721"/>
                            <a:pt x="54014" y="58549"/>
                            <a:pt x="44319" y="70822"/>
                          </a:cubicBezTo>
                          <a:cubicBezTo>
                            <a:pt x="39428" y="76929"/>
                            <a:pt x="34774" y="83214"/>
                            <a:pt x="30149" y="89528"/>
                          </a:cubicBezTo>
                          <a:cubicBezTo>
                            <a:pt x="25584" y="95873"/>
                            <a:pt x="21048" y="102246"/>
                            <a:pt x="16898" y="108887"/>
                          </a:cubicBezTo>
                          <a:cubicBezTo>
                            <a:pt x="12747" y="115527"/>
                            <a:pt x="8982" y="122464"/>
                            <a:pt x="6077" y="129787"/>
                          </a:cubicBezTo>
                          <a:cubicBezTo>
                            <a:pt x="3142" y="137079"/>
                            <a:pt x="1038" y="144757"/>
                            <a:pt x="0" y="152613"/>
                          </a:cubicBezTo>
                          <a:lnTo>
                            <a:pt x="1957" y="152969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0" name="Freeform: Shape 5819">
                      <a:extLst>
                        <a:ext uri="{FF2B5EF4-FFF2-40B4-BE49-F238E27FC236}">
                          <a16:creationId xmlns:a16="http://schemas.microsoft.com/office/drawing/2014/main" id="{C30E91D5-62AF-4500-A6DD-FE2BC25813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3172" y="5489286"/>
                      <a:ext cx="103639" cy="114074"/>
                    </a:xfrm>
                    <a:custGeom>
                      <a:avLst/>
                      <a:gdLst>
                        <a:gd name="connsiteX0" fmla="*/ 1690 w 103639"/>
                        <a:gd name="connsiteY0" fmla="*/ 114075 h 114074"/>
                        <a:gd name="connsiteX1" fmla="*/ 24250 w 103639"/>
                        <a:gd name="connsiteY1" fmla="*/ 83244 h 114074"/>
                        <a:gd name="connsiteX2" fmla="*/ 37353 w 103639"/>
                        <a:gd name="connsiteY2" fmla="*/ 69192 h 114074"/>
                        <a:gd name="connsiteX3" fmla="*/ 50130 w 103639"/>
                        <a:gd name="connsiteY3" fmla="*/ 54814 h 114074"/>
                        <a:gd name="connsiteX4" fmla="*/ 62551 w 103639"/>
                        <a:gd name="connsiteY4" fmla="*/ 40140 h 114074"/>
                        <a:gd name="connsiteX5" fmla="*/ 74973 w 103639"/>
                        <a:gd name="connsiteY5" fmla="*/ 25495 h 114074"/>
                        <a:gd name="connsiteX6" fmla="*/ 88491 w 103639"/>
                        <a:gd name="connsiteY6" fmla="*/ 11888 h 114074"/>
                        <a:gd name="connsiteX7" fmla="*/ 103640 w 103639"/>
                        <a:gd name="connsiteY7" fmla="*/ 0 h 114074"/>
                        <a:gd name="connsiteX8" fmla="*/ 88313 w 103639"/>
                        <a:gd name="connsiteY8" fmla="*/ 11680 h 114074"/>
                        <a:gd name="connsiteX9" fmla="*/ 74558 w 103639"/>
                        <a:gd name="connsiteY9" fmla="*/ 25139 h 114074"/>
                        <a:gd name="connsiteX10" fmla="*/ 61929 w 103639"/>
                        <a:gd name="connsiteY10" fmla="*/ 39636 h 114074"/>
                        <a:gd name="connsiteX11" fmla="*/ 49330 w 103639"/>
                        <a:gd name="connsiteY11" fmla="*/ 54132 h 114074"/>
                        <a:gd name="connsiteX12" fmla="*/ 36375 w 103639"/>
                        <a:gd name="connsiteY12" fmla="*/ 68302 h 114074"/>
                        <a:gd name="connsiteX13" fmla="*/ 23094 w 103639"/>
                        <a:gd name="connsiteY13" fmla="*/ 82206 h 114074"/>
                        <a:gd name="connsiteX14" fmla="*/ 0 w 103639"/>
                        <a:gd name="connsiteY14" fmla="*/ 113037 h 114074"/>
                        <a:gd name="connsiteX15" fmla="*/ 1690 w 103639"/>
                        <a:gd name="connsiteY15" fmla="*/ 114075 h 114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03639" h="114074">
                          <a:moveTo>
                            <a:pt x="1690" y="114075"/>
                          </a:moveTo>
                          <a:cubicBezTo>
                            <a:pt x="8212" y="103106"/>
                            <a:pt x="15623" y="92671"/>
                            <a:pt x="24250" y="83244"/>
                          </a:cubicBezTo>
                          <a:cubicBezTo>
                            <a:pt x="28519" y="78500"/>
                            <a:pt x="33025" y="73935"/>
                            <a:pt x="37353" y="69192"/>
                          </a:cubicBezTo>
                          <a:cubicBezTo>
                            <a:pt x="41681" y="64449"/>
                            <a:pt x="45950" y="59676"/>
                            <a:pt x="50130" y="54814"/>
                          </a:cubicBezTo>
                          <a:cubicBezTo>
                            <a:pt x="54340" y="49982"/>
                            <a:pt x="58460" y="45061"/>
                            <a:pt x="62551" y="40140"/>
                          </a:cubicBezTo>
                          <a:cubicBezTo>
                            <a:pt x="66642" y="35218"/>
                            <a:pt x="70733" y="30268"/>
                            <a:pt x="74973" y="25495"/>
                          </a:cubicBezTo>
                          <a:cubicBezTo>
                            <a:pt x="79212" y="20692"/>
                            <a:pt x="83688" y="16097"/>
                            <a:pt x="88491" y="11888"/>
                          </a:cubicBezTo>
                          <a:cubicBezTo>
                            <a:pt x="93293" y="7648"/>
                            <a:pt x="98392" y="3735"/>
                            <a:pt x="103640" y="0"/>
                          </a:cubicBezTo>
                          <a:cubicBezTo>
                            <a:pt x="98363" y="3646"/>
                            <a:pt x="93204" y="7500"/>
                            <a:pt x="88313" y="11680"/>
                          </a:cubicBezTo>
                          <a:cubicBezTo>
                            <a:pt x="83422" y="15860"/>
                            <a:pt x="78886" y="20396"/>
                            <a:pt x="74558" y="25139"/>
                          </a:cubicBezTo>
                          <a:cubicBezTo>
                            <a:pt x="70229" y="29882"/>
                            <a:pt x="66109" y="34774"/>
                            <a:pt x="61929" y="39636"/>
                          </a:cubicBezTo>
                          <a:cubicBezTo>
                            <a:pt x="57749" y="44497"/>
                            <a:pt x="53569" y="49359"/>
                            <a:pt x="49330" y="54132"/>
                          </a:cubicBezTo>
                          <a:cubicBezTo>
                            <a:pt x="45090" y="58905"/>
                            <a:pt x="40733" y="63619"/>
                            <a:pt x="36375" y="68302"/>
                          </a:cubicBezTo>
                          <a:cubicBezTo>
                            <a:pt x="32017" y="72986"/>
                            <a:pt x="27451" y="77493"/>
                            <a:pt x="23094" y="82206"/>
                          </a:cubicBezTo>
                          <a:cubicBezTo>
                            <a:pt x="14319" y="91604"/>
                            <a:pt x="6700" y="102068"/>
                            <a:pt x="0" y="113037"/>
                          </a:cubicBezTo>
                          <a:lnTo>
                            <a:pt x="1690" y="114075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1" name="Freeform: Shape 5820">
                      <a:extLst>
                        <a:ext uri="{FF2B5EF4-FFF2-40B4-BE49-F238E27FC236}">
                          <a16:creationId xmlns:a16="http://schemas.microsoft.com/office/drawing/2014/main" id="{A2A688E3-8ADE-4784-A6B7-06AB3686D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8313" y="5507844"/>
                      <a:ext cx="56177" cy="65604"/>
                    </a:xfrm>
                    <a:custGeom>
                      <a:avLst/>
                      <a:gdLst>
                        <a:gd name="connsiteX0" fmla="*/ 54755 w 56177"/>
                        <a:gd name="connsiteY0" fmla="*/ 4299 h 65604"/>
                        <a:gd name="connsiteX1" fmla="*/ 56178 w 56177"/>
                        <a:gd name="connsiteY1" fmla="*/ 119 h 65604"/>
                        <a:gd name="connsiteX2" fmla="*/ 55199 w 56177"/>
                        <a:gd name="connsiteY2" fmla="*/ 0 h 65604"/>
                        <a:gd name="connsiteX3" fmla="*/ 47077 w 56177"/>
                        <a:gd name="connsiteY3" fmla="*/ 10405 h 65604"/>
                        <a:gd name="connsiteX4" fmla="*/ 46335 w 56177"/>
                        <a:gd name="connsiteY4" fmla="*/ 10969 h 65604"/>
                        <a:gd name="connsiteX5" fmla="*/ 20159 w 56177"/>
                        <a:gd name="connsiteY5" fmla="*/ 40525 h 65604"/>
                        <a:gd name="connsiteX6" fmla="*/ 0 w 56177"/>
                        <a:gd name="connsiteY6" fmla="*/ 64893 h 65604"/>
                        <a:gd name="connsiteX7" fmla="*/ 682 w 56177"/>
                        <a:gd name="connsiteY7" fmla="*/ 65605 h 65604"/>
                        <a:gd name="connsiteX8" fmla="*/ 20959 w 56177"/>
                        <a:gd name="connsiteY8" fmla="*/ 41088 h 65604"/>
                        <a:gd name="connsiteX9" fmla="*/ 46958 w 56177"/>
                        <a:gd name="connsiteY9" fmla="*/ 11740 h 65604"/>
                        <a:gd name="connsiteX10" fmla="*/ 47699 w 56177"/>
                        <a:gd name="connsiteY10" fmla="*/ 11176 h 65604"/>
                        <a:gd name="connsiteX11" fmla="*/ 54755 w 56177"/>
                        <a:gd name="connsiteY11" fmla="*/ 4299 h 65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6177" h="65604">
                          <a:moveTo>
                            <a:pt x="54755" y="4299"/>
                          </a:moveTo>
                          <a:cubicBezTo>
                            <a:pt x="55525" y="3053"/>
                            <a:pt x="56029" y="1660"/>
                            <a:pt x="56178" y="119"/>
                          </a:cubicBezTo>
                          <a:lnTo>
                            <a:pt x="55199" y="0"/>
                          </a:lnTo>
                          <a:cubicBezTo>
                            <a:pt x="54784" y="4476"/>
                            <a:pt x="50871" y="7500"/>
                            <a:pt x="47077" y="10405"/>
                          </a:cubicBezTo>
                          <a:lnTo>
                            <a:pt x="46335" y="10969"/>
                          </a:lnTo>
                          <a:cubicBezTo>
                            <a:pt x="35841" y="19092"/>
                            <a:pt x="27866" y="30001"/>
                            <a:pt x="20159" y="40525"/>
                          </a:cubicBezTo>
                          <a:cubicBezTo>
                            <a:pt x="13993" y="48944"/>
                            <a:pt x="7619" y="57630"/>
                            <a:pt x="0" y="64893"/>
                          </a:cubicBezTo>
                          <a:lnTo>
                            <a:pt x="682" y="65605"/>
                          </a:lnTo>
                          <a:cubicBezTo>
                            <a:pt x="8360" y="58282"/>
                            <a:pt x="14763" y="49537"/>
                            <a:pt x="20959" y="41088"/>
                          </a:cubicBezTo>
                          <a:cubicBezTo>
                            <a:pt x="28637" y="30623"/>
                            <a:pt x="36553" y="19773"/>
                            <a:pt x="46958" y="11740"/>
                          </a:cubicBezTo>
                          <a:lnTo>
                            <a:pt x="47699" y="11176"/>
                          </a:lnTo>
                          <a:cubicBezTo>
                            <a:pt x="50249" y="9220"/>
                            <a:pt x="53095" y="7056"/>
                            <a:pt x="54755" y="4299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2" name="Freeform: Shape 5821">
                      <a:extLst>
                        <a:ext uri="{FF2B5EF4-FFF2-40B4-BE49-F238E27FC236}">
                          <a16:creationId xmlns:a16="http://schemas.microsoft.com/office/drawing/2014/main" id="{1FEA8893-CACC-43C0-8ACA-9F736291A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4163" y="5672968"/>
                      <a:ext cx="83569" cy="114104"/>
                    </a:xfrm>
                    <a:custGeom>
                      <a:avLst/>
                      <a:gdLst>
                        <a:gd name="connsiteX0" fmla="*/ 83570 w 83569"/>
                        <a:gd name="connsiteY0" fmla="*/ 113660 h 114104"/>
                        <a:gd name="connsiteX1" fmla="*/ 57897 w 83569"/>
                        <a:gd name="connsiteY1" fmla="*/ 86801 h 114104"/>
                        <a:gd name="connsiteX2" fmla="*/ 42452 w 83569"/>
                        <a:gd name="connsiteY2" fmla="*/ 73105 h 114104"/>
                        <a:gd name="connsiteX3" fmla="*/ 9279 w 83569"/>
                        <a:gd name="connsiteY3" fmla="*/ 19032 h 114104"/>
                        <a:gd name="connsiteX4" fmla="*/ 919 w 83569"/>
                        <a:gd name="connsiteY4" fmla="*/ 0 h 114104"/>
                        <a:gd name="connsiteX5" fmla="*/ 0 w 83569"/>
                        <a:gd name="connsiteY5" fmla="*/ 326 h 114104"/>
                        <a:gd name="connsiteX6" fmla="*/ 8390 w 83569"/>
                        <a:gd name="connsiteY6" fmla="*/ 19418 h 114104"/>
                        <a:gd name="connsiteX7" fmla="*/ 41770 w 83569"/>
                        <a:gd name="connsiteY7" fmla="*/ 73757 h 114104"/>
                        <a:gd name="connsiteX8" fmla="*/ 57304 w 83569"/>
                        <a:gd name="connsiteY8" fmla="*/ 87513 h 114104"/>
                        <a:gd name="connsiteX9" fmla="*/ 82740 w 83569"/>
                        <a:gd name="connsiteY9" fmla="*/ 114104 h 114104"/>
                        <a:gd name="connsiteX10" fmla="*/ 83570 w 83569"/>
                        <a:gd name="connsiteY10" fmla="*/ 113660 h 114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3569" h="114104">
                          <a:moveTo>
                            <a:pt x="83570" y="113660"/>
                          </a:moveTo>
                          <a:cubicBezTo>
                            <a:pt x="77315" y="102839"/>
                            <a:pt x="67443" y="94687"/>
                            <a:pt x="57897" y="86801"/>
                          </a:cubicBezTo>
                          <a:cubicBezTo>
                            <a:pt x="52650" y="82473"/>
                            <a:pt x="47225" y="77996"/>
                            <a:pt x="42452" y="73105"/>
                          </a:cubicBezTo>
                          <a:cubicBezTo>
                            <a:pt x="27363" y="57719"/>
                            <a:pt x="18173" y="38064"/>
                            <a:pt x="9279" y="19032"/>
                          </a:cubicBezTo>
                          <a:cubicBezTo>
                            <a:pt x="6374" y="12836"/>
                            <a:pt x="3409" y="6463"/>
                            <a:pt x="919" y="0"/>
                          </a:cubicBezTo>
                          <a:lnTo>
                            <a:pt x="0" y="326"/>
                          </a:lnTo>
                          <a:cubicBezTo>
                            <a:pt x="2490" y="6818"/>
                            <a:pt x="5484" y="13222"/>
                            <a:pt x="8390" y="19418"/>
                          </a:cubicBezTo>
                          <a:cubicBezTo>
                            <a:pt x="17313" y="38509"/>
                            <a:pt x="26562" y="58253"/>
                            <a:pt x="41770" y="73757"/>
                          </a:cubicBezTo>
                          <a:cubicBezTo>
                            <a:pt x="46573" y="78678"/>
                            <a:pt x="52027" y="83155"/>
                            <a:pt x="57304" y="87513"/>
                          </a:cubicBezTo>
                          <a:cubicBezTo>
                            <a:pt x="66791" y="95339"/>
                            <a:pt x="76603" y="103432"/>
                            <a:pt x="82740" y="114104"/>
                          </a:cubicBezTo>
                          <a:lnTo>
                            <a:pt x="83570" y="11366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3" name="Freeform: Shape 5822">
                      <a:extLst>
                        <a:ext uri="{FF2B5EF4-FFF2-40B4-BE49-F238E27FC236}">
                          <a16:creationId xmlns:a16="http://schemas.microsoft.com/office/drawing/2014/main" id="{E1769042-C3B7-4061-BFBE-BC9D36271F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0065" y="5652513"/>
                      <a:ext cx="102720" cy="89439"/>
                    </a:xfrm>
                    <a:custGeom>
                      <a:avLst/>
                      <a:gdLst>
                        <a:gd name="connsiteX0" fmla="*/ 102721 w 102720"/>
                        <a:gd name="connsiteY0" fmla="*/ 88609 h 89439"/>
                        <a:gd name="connsiteX1" fmla="*/ 86356 w 102720"/>
                        <a:gd name="connsiteY1" fmla="*/ 78886 h 89439"/>
                        <a:gd name="connsiteX2" fmla="*/ 44320 w 102720"/>
                        <a:gd name="connsiteY2" fmla="*/ 51998 h 89439"/>
                        <a:gd name="connsiteX3" fmla="*/ 919 w 102720"/>
                        <a:gd name="connsiteY3" fmla="*/ 0 h 89439"/>
                        <a:gd name="connsiteX4" fmla="*/ 0 w 102720"/>
                        <a:gd name="connsiteY4" fmla="*/ 356 h 89439"/>
                        <a:gd name="connsiteX5" fmla="*/ 43727 w 102720"/>
                        <a:gd name="connsiteY5" fmla="*/ 52768 h 89439"/>
                        <a:gd name="connsiteX6" fmla="*/ 85882 w 102720"/>
                        <a:gd name="connsiteY6" fmla="*/ 79716 h 89439"/>
                        <a:gd name="connsiteX7" fmla="*/ 102217 w 102720"/>
                        <a:gd name="connsiteY7" fmla="*/ 89440 h 89439"/>
                        <a:gd name="connsiteX8" fmla="*/ 102721 w 102720"/>
                        <a:gd name="connsiteY8" fmla="*/ 88609 h 89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720" h="89439">
                          <a:moveTo>
                            <a:pt x="102721" y="88609"/>
                          </a:moveTo>
                          <a:cubicBezTo>
                            <a:pt x="97295" y="85319"/>
                            <a:pt x="91752" y="82028"/>
                            <a:pt x="86356" y="78886"/>
                          </a:cubicBezTo>
                          <a:cubicBezTo>
                            <a:pt x="72216" y="70585"/>
                            <a:pt x="57601" y="61988"/>
                            <a:pt x="44320" y="51998"/>
                          </a:cubicBezTo>
                          <a:cubicBezTo>
                            <a:pt x="23153" y="36078"/>
                            <a:pt x="8538" y="18558"/>
                            <a:pt x="919" y="0"/>
                          </a:cubicBezTo>
                          <a:lnTo>
                            <a:pt x="0" y="356"/>
                          </a:lnTo>
                          <a:cubicBezTo>
                            <a:pt x="7678" y="19092"/>
                            <a:pt x="22412" y="36730"/>
                            <a:pt x="43727" y="52768"/>
                          </a:cubicBezTo>
                          <a:cubicBezTo>
                            <a:pt x="57067" y="62818"/>
                            <a:pt x="71712" y="71415"/>
                            <a:pt x="85882" y="79716"/>
                          </a:cubicBezTo>
                          <a:cubicBezTo>
                            <a:pt x="91248" y="82888"/>
                            <a:pt x="96821" y="86149"/>
                            <a:pt x="102217" y="89440"/>
                          </a:cubicBezTo>
                          <a:lnTo>
                            <a:pt x="102721" y="88609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4" name="Freeform: Shape 5823">
                      <a:extLst>
                        <a:ext uri="{FF2B5EF4-FFF2-40B4-BE49-F238E27FC236}">
                          <a16:creationId xmlns:a16="http://schemas.microsoft.com/office/drawing/2014/main" id="{53B8A50E-9DA4-4FD3-B562-5F1911D1B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9474" y="5633303"/>
                      <a:ext cx="115201" cy="81464"/>
                    </a:xfrm>
                    <a:custGeom>
                      <a:avLst/>
                      <a:gdLst>
                        <a:gd name="connsiteX0" fmla="*/ 115201 w 115201"/>
                        <a:gd name="connsiteY0" fmla="*/ 80724 h 81464"/>
                        <a:gd name="connsiteX1" fmla="*/ 81791 w 115201"/>
                        <a:gd name="connsiteY1" fmla="*/ 65190 h 81464"/>
                        <a:gd name="connsiteX2" fmla="*/ 68006 w 115201"/>
                        <a:gd name="connsiteY2" fmla="*/ 60417 h 81464"/>
                        <a:gd name="connsiteX3" fmla="*/ 889 w 115201"/>
                        <a:gd name="connsiteY3" fmla="*/ 0 h 81464"/>
                        <a:gd name="connsiteX4" fmla="*/ 0 w 115201"/>
                        <a:gd name="connsiteY4" fmla="*/ 415 h 81464"/>
                        <a:gd name="connsiteX5" fmla="*/ 67650 w 115201"/>
                        <a:gd name="connsiteY5" fmla="*/ 61336 h 81464"/>
                        <a:gd name="connsiteX6" fmla="*/ 81495 w 115201"/>
                        <a:gd name="connsiteY6" fmla="*/ 66109 h 81464"/>
                        <a:gd name="connsiteX7" fmla="*/ 114579 w 115201"/>
                        <a:gd name="connsiteY7" fmla="*/ 81465 h 81464"/>
                        <a:gd name="connsiteX8" fmla="*/ 115201 w 115201"/>
                        <a:gd name="connsiteY8" fmla="*/ 80724 h 814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01" h="81464">
                          <a:moveTo>
                            <a:pt x="115201" y="80724"/>
                          </a:moveTo>
                          <a:cubicBezTo>
                            <a:pt x="105537" y="72897"/>
                            <a:pt x="93471" y="68984"/>
                            <a:pt x="81791" y="65190"/>
                          </a:cubicBezTo>
                          <a:cubicBezTo>
                            <a:pt x="77226" y="63708"/>
                            <a:pt x="72512" y="62166"/>
                            <a:pt x="68006" y="60417"/>
                          </a:cubicBezTo>
                          <a:cubicBezTo>
                            <a:pt x="39280" y="49300"/>
                            <a:pt x="14823" y="27274"/>
                            <a:pt x="889" y="0"/>
                          </a:cubicBezTo>
                          <a:lnTo>
                            <a:pt x="0" y="415"/>
                          </a:lnTo>
                          <a:cubicBezTo>
                            <a:pt x="14022" y="27896"/>
                            <a:pt x="38687" y="50100"/>
                            <a:pt x="67650" y="61336"/>
                          </a:cubicBezTo>
                          <a:cubicBezTo>
                            <a:pt x="72186" y="63085"/>
                            <a:pt x="76900" y="64627"/>
                            <a:pt x="81495" y="66109"/>
                          </a:cubicBezTo>
                          <a:cubicBezTo>
                            <a:pt x="93086" y="69874"/>
                            <a:pt x="105063" y="73757"/>
                            <a:pt x="114579" y="81465"/>
                          </a:cubicBezTo>
                          <a:lnTo>
                            <a:pt x="115201" y="8072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5" name="Freeform: Shape 5824">
                      <a:extLst>
                        <a:ext uri="{FF2B5EF4-FFF2-40B4-BE49-F238E27FC236}">
                          <a16:creationId xmlns:a16="http://schemas.microsoft.com/office/drawing/2014/main" id="{29AD063E-714C-4FC9-B12A-2A7D5B360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3487" y="5611128"/>
                      <a:ext cx="98748" cy="78945"/>
                    </a:xfrm>
                    <a:custGeom>
                      <a:avLst/>
                      <a:gdLst>
                        <a:gd name="connsiteX0" fmla="*/ 98748 w 98748"/>
                        <a:gd name="connsiteY0" fmla="*/ 78174 h 78945"/>
                        <a:gd name="connsiteX1" fmla="*/ 71949 w 98748"/>
                        <a:gd name="connsiteY1" fmla="*/ 64152 h 78945"/>
                        <a:gd name="connsiteX2" fmla="*/ 53213 w 98748"/>
                        <a:gd name="connsiteY2" fmla="*/ 55525 h 78945"/>
                        <a:gd name="connsiteX3" fmla="*/ 13785 w 98748"/>
                        <a:gd name="connsiteY3" fmla="*/ 19092 h 78945"/>
                        <a:gd name="connsiteX4" fmla="*/ 919 w 98748"/>
                        <a:gd name="connsiteY4" fmla="*/ 0 h 78945"/>
                        <a:gd name="connsiteX5" fmla="*/ 0 w 98748"/>
                        <a:gd name="connsiteY5" fmla="*/ 326 h 78945"/>
                        <a:gd name="connsiteX6" fmla="*/ 13044 w 98748"/>
                        <a:gd name="connsiteY6" fmla="*/ 19714 h 78945"/>
                        <a:gd name="connsiteX7" fmla="*/ 52739 w 98748"/>
                        <a:gd name="connsiteY7" fmla="*/ 56356 h 78945"/>
                        <a:gd name="connsiteX8" fmla="*/ 71593 w 98748"/>
                        <a:gd name="connsiteY8" fmla="*/ 65042 h 78945"/>
                        <a:gd name="connsiteX9" fmla="*/ 98126 w 98748"/>
                        <a:gd name="connsiteY9" fmla="*/ 78945 h 78945"/>
                        <a:gd name="connsiteX10" fmla="*/ 98748 w 98748"/>
                        <a:gd name="connsiteY10" fmla="*/ 78174 h 78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8748" h="78945">
                          <a:moveTo>
                            <a:pt x="98748" y="78174"/>
                          </a:moveTo>
                          <a:cubicBezTo>
                            <a:pt x="90774" y="71860"/>
                            <a:pt x="81198" y="67947"/>
                            <a:pt x="71949" y="64152"/>
                          </a:cubicBezTo>
                          <a:cubicBezTo>
                            <a:pt x="65664" y="61573"/>
                            <a:pt x="59172" y="58905"/>
                            <a:pt x="53213" y="55525"/>
                          </a:cubicBezTo>
                          <a:cubicBezTo>
                            <a:pt x="37412" y="46513"/>
                            <a:pt x="25406" y="32580"/>
                            <a:pt x="13785" y="19092"/>
                          </a:cubicBezTo>
                          <a:cubicBezTo>
                            <a:pt x="8775" y="13281"/>
                            <a:pt x="3587" y="7263"/>
                            <a:pt x="919" y="0"/>
                          </a:cubicBezTo>
                          <a:lnTo>
                            <a:pt x="0" y="326"/>
                          </a:lnTo>
                          <a:cubicBezTo>
                            <a:pt x="2757" y="7767"/>
                            <a:pt x="8212" y="14111"/>
                            <a:pt x="13044" y="19714"/>
                          </a:cubicBezTo>
                          <a:cubicBezTo>
                            <a:pt x="24724" y="33262"/>
                            <a:pt x="36760" y="47284"/>
                            <a:pt x="52739" y="56356"/>
                          </a:cubicBezTo>
                          <a:cubicBezTo>
                            <a:pt x="58757" y="59765"/>
                            <a:pt x="65279" y="62462"/>
                            <a:pt x="71593" y="65042"/>
                          </a:cubicBezTo>
                          <a:cubicBezTo>
                            <a:pt x="80783" y="68806"/>
                            <a:pt x="90299" y="72720"/>
                            <a:pt x="98126" y="78945"/>
                          </a:cubicBezTo>
                          <a:lnTo>
                            <a:pt x="98748" y="7817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6" name="Freeform: Shape 5825">
                      <a:extLst>
                        <a:ext uri="{FF2B5EF4-FFF2-40B4-BE49-F238E27FC236}">
                          <a16:creationId xmlns:a16="http://schemas.microsoft.com/office/drawing/2014/main" id="{5EB8563E-464D-48AB-A5F7-A9D3F1F3A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5514" y="5599804"/>
                      <a:ext cx="83925" cy="48884"/>
                    </a:xfrm>
                    <a:custGeom>
                      <a:avLst/>
                      <a:gdLst>
                        <a:gd name="connsiteX0" fmla="*/ 83866 w 83925"/>
                        <a:gd name="connsiteY0" fmla="*/ 48885 h 48884"/>
                        <a:gd name="connsiteX1" fmla="*/ 83926 w 83925"/>
                        <a:gd name="connsiteY1" fmla="*/ 47907 h 48884"/>
                        <a:gd name="connsiteX2" fmla="*/ 44942 w 83925"/>
                        <a:gd name="connsiteY2" fmla="*/ 39695 h 48884"/>
                        <a:gd name="connsiteX3" fmla="*/ 21848 w 83925"/>
                        <a:gd name="connsiteY3" fmla="*/ 20989 h 48884"/>
                        <a:gd name="connsiteX4" fmla="*/ 682 w 83925"/>
                        <a:gd name="connsiteY4" fmla="*/ 0 h 48884"/>
                        <a:gd name="connsiteX5" fmla="*/ 0 w 83925"/>
                        <a:gd name="connsiteY5" fmla="*/ 682 h 48884"/>
                        <a:gd name="connsiteX6" fmla="*/ 21167 w 83925"/>
                        <a:gd name="connsiteY6" fmla="*/ 21671 h 48884"/>
                        <a:gd name="connsiteX7" fmla="*/ 44497 w 83925"/>
                        <a:gd name="connsiteY7" fmla="*/ 40555 h 48884"/>
                        <a:gd name="connsiteX8" fmla="*/ 83866 w 83925"/>
                        <a:gd name="connsiteY8" fmla="*/ 48885 h 48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925" h="48884">
                          <a:moveTo>
                            <a:pt x="83866" y="48885"/>
                          </a:moveTo>
                          <a:lnTo>
                            <a:pt x="83926" y="47907"/>
                          </a:lnTo>
                          <a:cubicBezTo>
                            <a:pt x="71297" y="46988"/>
                            <a:pt x="57008" y="45980"/>
                            <a:pt x="44942" y="39695"/>
                          </a:cubicBezTo>
                          <a:cubicBezTo>
                            <a:pt x="36049" y="35070"/>
                            <a:pt x="28845" y="27896"/>
                            <a:pt x="21848" y="20989"/>
                          </a:cubicBezTo>
                          <a:lnTo>
                            <a:pt x="682" y="0"/>
                          </a:lnTo>
                          <a:lnTo>
                            <a:pt x="0" y="682"/>
                          </a:lnTo>
                          <a:lnTo>
                            <a:pt x="21167" y="21671"/>
                          </a:lnTo>
                          <a:cubicBezTo>
                            <a:pt x="28193" y="28637"/>
                            <a:pt x="35485" y="35871"/>
                            <a:pt x="44497" y="40555"/>
                          </a:cubicBezTo>
                          <a:cubicBezTo>
                            <a:pt x="56741" y="46958"/>
                            <a:pt x="71148" y="47996"/>
                            <a:pt x="83866" y="48885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27" name="Freeform: Shape 5826">
                      <a:extLst>
                        <a:ext uri="{FF2B5EF4-FFF2-40B4-BE49-F238E27FC236}">
                          <a16:creationId xmlns:a16="http://schemas.microsoft.com/office/drawing/2014/main" id="{BBD147B3-E5EE-4147-9C02-A70FE75AB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6535" y="5574783"/>
                      <a:ext cx="52827" cy="19427"/>
                    </a:xfrm>
                    <a:custGeom>
                      <a:avLst/>
                      <a:gdLst>
                        <a:gd name="connsiteX0" fmla="*/ 52828 w 52827"/>
                        <a:gd name="connsiteY0" fmla="*/ 17609 h 19427"/>
                        <a:gd name="connsiteX1" fmla="*/ 52531 w 52827"/>
                        <a:gd name="connsiteY1" fmla="*/ 16690 h 19427"/>
                        <a:gd name="connsiteX2" fmla="*/ 771 w 52827"/>
                        <a:gd name="connsiteY2" fmla="*/ 0 h 19427"/>
                        <a:gd name="connsiteX3" fmla="*/ 0 w 52827"/>
                        <a:gd name="connsiteY3" fmla="*/ 593 h 19427"/>
                        <a:gd name="connsiteX4" fmla="*/ 52828 w 52827"/>
                        <a:gd name="connsiteY4" fmla="*/ 17609 h 194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827" h="19427">
                          <a:moveTo>
                            <a:pt x="52828" y="17609"/>
                          </a:moveTo>
                          <a:lnTo>
                            <a:pt x="52531" y="16690"/>
                          </a:lnTo>
                          <a:cubicBezTo>
                            <a:pt x="34388" y="22026"/>
                            <a:pt x="12599" y="15030"/>
                            <a:pt x="771" y="0"/>
                          </a:cubicBezTo>
                          <a:lnTo>
                            <a:pt x="0" y="593"/>
                          </a:lnTo>
                          <a:cubicBezTo>
                            <a:pt x="12066" y="15919"/>
                            <a:pt x="34299" y="23064"/>
                            <a:pt x="52828" y="17609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5673" name="Graphic 3339">
                  <a:extLst>
                    <a:ext uri="{FF2B5EF4-FFF2-40B4-BE49-F238E27FC236}">
                      <a16:creationId xmlns:a16="http://schemas.microsoft.com/office/drawing/2014/main" id="{5FBB84BE-A70F-459C-97A8-3FD0F03A613B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</p:grpSpPr>
              <p:grpSp>
                <p:nvGrpSpPr>
                  <p:cNvPr id="5794" name="Graphic 3339">
                    <a:extLst>
                      <a:ext uri="{FF2B5EF4-FFF2-40B4-BE49-F238E27FC236}">
                        <a16:creationId xmlns:a16="http://schemas.microsoft.com/office/drawing/2014/main" id="{27795B84-3549-4A5C-9837-C1390A9C0B61}"/>
                      </a:ext>
                    </a:extLst>
                  </p:cNvPr>
                  <p:cNvGrpSpPr/>
                  <p:nvPr/>
                </p:nvGrpSpPr>
                <p:grpSpPr>
                  <a:xfrm>
                    <a:off x="5130193" y="6290496"/>
                    <a:ext cx="438869" cy="517201"/>
                    <a:chOff x="5130193" y="6290496"/>
                    <a:chExt cx="438869" cy="517201"/>
                  </a:xfrm>
                  <a:solidFill>
                    <a:srgbClr val="FBFFFF"/>
                  </a:solidFill>
                </p:grpSpPr>
                <p:sp>
                  <p:nvSpPr>
                    <p:cNvPr id="5810" name="Freeform: Shape 5809">
                      <a:extLst>
                        <a:ext uri="{FF2B5EF4-FFF2-40B4-BE49-F238E27FC236}">
                          <a16:creationId xmlns:a16="http://schemas.microsoft.com/office/drawing/2014/main" id="{20DF652B-DE7A-40E5-AFAC-E81E12729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0193" y="6290496"/>
                      <a:ext cx="390615" cy="516400"/>
                    </a:xfrm>
                    <a:custGeom>
                      <a:avLst/>
                      <a:gdLst>
                        <a:gd name="connsiteX0" fmla="*/ 390616 w 390615"/>
                        <a:gd name="connsiteY0" fmla="*/ 29241 h 516400"/>
                        <a:gd name="connsiteX1" fmla="*/ 369123 w 390615"/>
                        <a:gd name="connsiteY1" fmla="*/ 9883 h 516400"/>
                        <a:gd name="connsiteX2" fmla="*/ 186271 w 390615"/>
                        <a:gd name="connsiteY2" fmla="*/ 62918 h 516400"/>
                        <a:gd name="connsiteX3" fmla="*/ 28025 w 390615"/>
                        <a:gd name="connsiteY3" fmla="*/ 242924 h 516400"/>
                        <a:gd name="connsiteX4" fmla="*/ 3034 w 390615"/>
                        <a:gd name="connsiteY4" fmla="*/ 387118 h 516400"/>
                        <a:gd name="connsiteX5" fmla="*/ 26247 w 390615"/>
                        <a:gd name="connsiteY5" fmla="*/ 516401 h 516400"/>
                        <a:gd name="connsiteX6" fmla="*/ 390616 w 390615"/>
                        <a:gd name="connsiteY6" fmla="*/ 29241 h 516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0615" h="516400">
                          <a:moveTo>
                            <a:pt x="390616" y="29241"/>
                          </a:moveTo>
                          <a:cubicBezTo>
                            <a:pt x="390616" y="29241"/>
                            <a:pt x="389044" y="12521"/>
                            <a:pt x="369123" y="9883"/>
                          </a:cubicBezTo>
                          <a:cubicBezTo>
                            <a:pt x="349201" y="7244"/>
                            <a:pt x="301947" y="-30909"/>
                            <a:pt x="186271" y="62918"/>
                          </a:cubicBezTo>
                          <a:cubicBezTo>
                            <a:pt x="70596" y="156745"/>
                            <a:pt x="45575" y="217281"/>
                            <a:pt x="28025" y="242924"/>
                          </a:cubicBezTo>
                          <a:cubicBezTo>
                            <a:pt x="10505" y="268567"/>
                            <a:pt x="-7252" y="349320"/>
                            <a:pt x="3034" y="387118"/>
                          </a:cubicBezTo>
                          <a:cubicBezTo>
                            <a:pt x="13321" y="424915"/>
                            <a:pt x="41632" y="491024"/>
                            <a:pt x="26247" y="516401"/>
                          </a:cubicBezTo>
                          <a:cubicBezTo>
                            <a:pt x="26276" y="516401"/>
                            <a:pt x="338381" y="144264"/>
                            <a:pt x="390616" y="29241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11" name="Freeform: Shape 5810">
                      <a:extLst>
                        <a:ext uri="{FF2B5EF4-FFF2-40B4-BE49-F238E27FC236}">
                          <a16:creationId xmlns:a16="http://schemas.microsoft.com/office/drawing/2014/main" id="{E81C61D5-8124-4074-A587-56F4A61DB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6469" y="6318864"/>
                      <a:ext cx="412593" cy="488833"/>
                    </a:xfrm>
                    <a:custGeom>
                      <a:avLst/>
                      <a:gdLst>
                        <a:gd name="connsiteX0" fmla="*/ 353697 w 412593"/>
                        <a:gd name="connsiteY0" fmla="*/ 2296 h 488833"/>
                        <a:gd name="connsiteX1" fmla="*/ 400773 w 412593"/>
                        <a:gd name="connsiteY1" fmla="*/ 21417 h 488833"/>
                        <a:gd name="connsiteX2" fmla="*/ 321650 w 412593"/>
                        <a:gd name="connsiteY2" fmla="*/ 306278 h 488833"/>
                        <a:gd name="connsiteX3" fmla="*/ 72482 w 412593"/>
                        <a:gd name="connsiteY3" fmla="*/ 487855 h 488833"/>
                        <a:gd name="connsiteX4" fmla="*/ 0 w 412593"/>
                        <a:gd name="connsiteY4" fmla="*/ 488003 h 488833"/>
                        <a:gd name="connsiteX5" fmla="*/ 353697 w 412593"/>
                        <a:gd name="connsiteY5" fmla="*/ 2296 h 488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2593" h="488833">
                          <a:moveTo>
                            <a:pt x="353697" y="2296"/>
                          </a:moveTo>
                          <a:cubicBezTo>
                            <a:pt x="353697" y="2296"/>
                            <a:pt x="380585" y="-9770"/>
                            <a:pt x="400773" y="21417"/>
                          </a:cubicBezTo>
                          <a:cubicBezTo>
                            <a:pt x="420962" y="52604"/>
                            <a:pt x="426772" y="146075"/>
                            <a:pt x="321650" y="306278"/>
                          </a:cubicBezTo>
                          <a:cubicBezTo>
                            <a:pt x="216528" y="466480"/>
                            <a:pt x="162070" y="494940"/>
                            <a:pt x="72482" y="487855"/>
                          </a:cubicBezTo>
                          <a:cubicBezTo>
                            <a:pt x="72482" y="487855"/>
                            <a:pt x="17580" y="465532"/>
                            <a:pt x="0" y="488003"/>
                          </a:cubicBezTo>
                          <a:cubicBezTo>
                            <a:pt x="0" y="488032"/>
                            <a:pt x="183800" y="149988"/>
                            <a:pt x="353697" y="2296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pic>
                <p:nvPicPr>
                  <p:cNvPr id="5795" name="Picture 5794">
                    <a:extLst>
                      <a:ext uri="{FF2B5EF4-FFF2-40B4-BE49-F238E27FC236}">
                        <a16:creationId xmlns:a16="http://schemas.microsoft.com/office/drawing/2014/main" id="{E4F6F05F-9C66-4FAA-BE35-AEDE32622A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133481" y="6294879"/>
                    <a:ext cx="385387" cy="509897"/>
                  </a:xfrm>
                  <a:custGeom>
                    <a:avLst/>
                    <a:gdLst>
                      <a:gd name="connsiteX0" fmla="*/ 102 w 385387"/>
                      <a:gd name="connsiteY0" fmla="*/ 460 h 509897"/>
                      <a:gd name="connsiteX1" fmla="*/ 385490 w 385387"/>
                      <a:gd name="connsiteY1" fmla="*/ 460 h 509897"/>
                      <a:gd name="connsiteX2" fmla="*/ 385490 w 385387"/>
                      <a:gd name="connsiteY2" fmla="*/ 510358 h 509897"/>
                      <a:gd name="connsiteX3" fmla="*/ 102 w 385387"/>
                      <a:gd name="connsiteY3" fmla="*/ 510358 h 509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387" h="509897">
                        <a:moveTo>
                          <a:pt x="102" y="460"/>
                        </a:moveTo>
                        <a:lnTo>
                          <a:pt x="385490" y="460"/>
                        </a:lnTo>
                        <a:lnTo>
                          <a:pt x="385490" y="510358"/>
                        </a:lnTo>
                        <a:lnTo>
                          <a:pt x="102" y="51035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796" name="Picture 5795">
                    <a:extLst>
                      <a:ext uri="{FF2B5EF4-FFF2-40B4-BE49-F238E27FC236}">
                        <a16:creationId xmlns:a16="http://schemas.microsoft.com/office/drawing/2014/main" id="{000CB383-DEDF-4BAD-8A10-86718ADE82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157198" y="6321560"/>
                    <a:ext cx="406138" cy="483216"/>
                  </a:xfrm>
                  <a:custGeom>
                    <a:avLst/>
                    <a:gdLst>
                      <a:gd name="connsiteX0" fmla="*/ 110 w 406138"/>
                      <a:gd name="connsiteY0" fmla="*/ 469 h 483216"/>
                      <a:gd name="connsiteX1" fmla="*/ 406249 w 406138"/>
                      <a:gd name="connsiteY1" fmla="*/ 469 h 483216"/>
                      <a:gd name="connsiteX2" fmla="*/ 406249 w 406138"/>
                      <a:gd name="connsiteY2" fmla="*/ 483686 h 483216"/>
                      <a:gd name="connsiteX3" fmla="*/ 110 w 406138"/>
                      <a:gd name="connsiteY3" fmla="*/ 483686 h 48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6138" h="483216">
                        <a:moveTo>
                          <a:pt x="110" y="469"/>
                        </a:moveTo>
                        <a:lnTo>
                          <a:pt x="406249" y="469"/>
                        </a:lnTo>
                        <a:lnTo>
                          <a:pt x="406249" y="483686"/>
                        </a:lnTo>
                        <a:lnTo>
                          <a:pt x="110" y="48368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797" name="Graphic 3339">
                    <a:extLst>
                      <a:ext uri="{FF2B5EF4-FFF2-40B4-BE49-F238E27FC236}">
                        <a16:creationId xmlns:a16="http://schemas.microsoft.com/office/drawing/2014/main" id="{751F3FC8-C655-48BB-9579-7DFC93DEF9A9}"/>
                      </a:ext>
                    </a:extLst>
                  </p:cNvPr>
                  <p:cNvGrpSpPr/>
                  <p:nvPr/>
                </p:nvGrpSpPr>
                <p:grpSpPr>
                  <a:xfrm>
                    <a:off x="5195275" y="6340385"/>
                    <a:ext cx="298443" cy="367021"/>
                    <a:chOff x="5195275" y="6340385"/>
                    <a:chExt cx="298443" cy="367021"/>
                  </a:xfrm>
                  <a:solidFill>
                    <a:srgbClr val="A0BDAB"/>
                  </a:solidFill>
                </p:grpSpPr>
                <p:sp>
                  <p:nvSpPr>
                    <p:cNvPr id="5798" name="Freeform: Shape 5797">
                      <a:extLst>
                        <a:ext uri="{FF2B5EF4-FFF2-40B4-BE49-F238E27FC236}">
                          <a16:creationId xmlns:a16="http://schemas.microsoft.com/office/drawing/2014/main" id="{5C109744-93A9-4D9A-B0D8-8FEBC81C3C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2808" y="6340385"/>
                      <a:ext cx="159550" cy="43236"/>
                    </a:xfrm>
                    <a:custGeom>
                      <a:avLst/>
                      <a:gdLst>
                        <a:gd name="connsiteX0" fmla="*/ 155845 w 159550"/>
                        <a:gd name="connsiteY0" fmla="*/ 73 h 43236"/>
                        <a:gd name="connsiteX1" fmla="*/ 0 w 159550"/>
                        <a:gd name="connsiteY1" fmla="*/ 43237 h 43236"/>
                        <a:gd name="connsiteX2" fmla="*/ 159550 w 159550"/>
                        <a:gd name="connsiteY2" fmla="*/ 1141 h 43236"/>
                        <a:gd name="connsiteX3" fmla="*/ 155845 w 159550"/>
                        <a:gd name="connsiteY3" fmla="*/ 73 h 432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9550" h="43236">
                          <a:moveTo>
                            <a:pt x="155845" y="73"/>
                          </a:moveTo>
                          <a:cubicBezTo>
                            <a:pt x="97236" y="-1142"/>
                            <a:pt x="42185" y="12702"/>
                            <a:pt x="0" y="43237"/>
                          </a:cubicBezTo>
                          <a:cubicBezTo>
                            <a:pt x="42570" y="13117"/>
                            <a:pt x="101238" y="-579"/>
                            <a:pt x="159550" y="1141"/>
                          </a:cubicBezTo>
                          <a:lnTo>
                            <a:pt x="155845" y="7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99" name="Freeform: Shape 5798">
                      <a:extLst>
                        <a:ext uri="{FF2B5EF4-FFF2-40B4-BE49-F238E27FC236}">
                          <a16:creationId xmlns:a16="http://schemas.microsoft.com/office/drawing/2014/main" id="{C5442DC3-14AA-4554-9BE8-6670F4D79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6829" y="6392071"/>
                      <a:ext cx="157149" cy="41562"/>
                    </a:xfrm>
                    <a:custGeom>
                      <a:avLst/>
                      <a:gdLst>
                        <a:gd name="connsiteX0" fmla="*/ 144105 w 157149"/>
                        <a:gd name="connsiteY0" fmla="*/ 1897 h 41562"/>
                        <a:gd name="connsiteX1" fmla="*/ 107286 w 157149"/>
                        <a:gd name="connsiteY1" fmla="*/ 10257 h 41562"/>
                        <a:gd name="connsiteX2" fmla="*/ 70941 w 157149"/>
                        <a:gd name="connsiteY2" fmla="*/ 19595 h 41562"/>
                        <a:gd name="connsiteX3" fmla="*/ 34803 w 157149"/>
                        <a:gd name="connsiteY3" fmla="*/ 29349 h 41562"/>
                        <a:gd name="connsiteX4" fmla="*/ 0 w 157149"/>
                        <a:gd name="connsiteY4" fmla="*/ 41563 h 41562"/>
                        <a:gd name="connsiteX5" fmla="*/ 35011 w 157149"/>
                        <a:gd name="connsiteY5" fmla="*/ 29734 h 41562"/>
                        <a:gd name="connsiteX6" fmla="*/ 71326 w 157149"/>
                        <a:gd name="connsiteY6" fmla="*/ 20366 h 41562"/>
                        <a:gd name="connsiteX7" fmla="*/ 107820 w 157149"/>
                        <a:gd name="connsiteY7" fmla="*/ 11413 h 41562"/>
                        <a:gd name="connsiteX8" fmla="*/ 157149 w 157149"/>
                        <a:gd name="connsiteY8" fmla="*/ 0 h 41562"/>
                        <a:gd name="connsiteX9" fmla="*/ 144105 w 157149"/>
                        <a:gd name="connsiteY9" fmla="*/ 1897 h 41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7149" h="41562">
                          <a:moveTo>
                            <a:pt x="144105" y="1897"/>
                          </a:moveTo>
                          <a:cubicBezTo>
                            <a:pt x="131684" y="4328"/>
                            <a:pt x="119440" y="7204"/>
                            <a:pt x="107286" y="10257"/>
                          </a:cubicBezTo>
                          <a:cubicBezTo>
                            <a:pt x="95131" y="13311"/>
                            <a:pt x="83066" y="16483"/>
                            <a:pt x="70941" y="19595"/>
                          </a:cubicBezTo>
                          <a:cubicBezTo>
                            <a:pt x="58846" y="22708"/>
                            <a:pt x="46721" y="25821"/>
                            <a:pt x="34803" y="29349"/>
                          </a:cubicBezTo>
                          <a:cubicBezTo>
                            <a:pt x="22886" y="32876"/>
                            <a:pt x="11176" y="36790"/>
                            <a:pt x="0" y="41563"/>
                          </a:cubicBezTo>
                          <a:cubicBezTo>
                            <a:pt x="11265" y="36938"/>
                            <a:pt x="23034" y="33114"/>
                            <a:pt x="35011" y="29734"/>
                          </a:cubicBezTo>
                          <a:cubicBezTo>
                            <a:pt x="46988" y="26355"/>
                            <a:pt x="59142" y="23360"/>
                            <a:pt x="71326" y="20366"/>
                          </a:cubicBezTo>
                          <a:cubicBezTo>
                            <a:pt x="83481" y="17372"/>
                            <a:pt x="95635" y="14348"/>
                            <a:pt x="107820" y="11413"/>
                          </a:cubicBezTo>
                          <a:cubicBezTo>
                            <a:pt x="120004" y="8508"/>
                            <a:pt x="144728" y="2312"/>
                            <a:pt x="157149" y="0"/>
                          </a:cubicBezTo>
                          <a:lnTo>
                            <a:pt x="144105" y="189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0" name="Freeform: Shape 5799">
                      <a:extLst>
                        <a:ext uri="{FF2B5EF4-FFF2-40B4-BE49-F238E27FC236}">
                          <a16:creationId xmlns:a16="http://schemas.microsoft.com/office/drawing/2014/main" id="{50C74BF3-DF2F-45AE-8F65-6C33914E5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9663" y="6455551"/>
                      <a:ext cx="142089" cy="41612"/>
                    </a:xfrm>
                    <a:custGeom>
                      <a:avLst/>
                      <a:gdLst>
                        <a:gd name="connsiteX0" fmla="*/ 142089 w 142089"/>
                        <a:gd name="connsiteY0" fmla="*/ 7461 h 41612"/>
                        <a:gd name="connsiteX1" fmla="*/ 121960 w 142089"/>
                        <a:gd name="connsiteY1" fmla="*/ 2570 h 41612"/>
                        <a:gd name="connsiteX2" fmla="*/ 101713 w 142089"/>
                        <a:gd name="connsiteY2" fmla="*/ 20 h 41612"/>
                        <a:gd name="connsiteX3" fmla="*/ 82384 w 142089"/>
                        <a:gd name="connsiteY3" fmla="*/ 2451 h 41612"/>
                        <a:gd name="connsiteX4" fmla="*/ 65545 w 142089"/>
                        <a:gd name="connsiteY4" fmla="*/ 9833 h 41612"/>
                        <a:gd name="connsiteX5" fmla="*/ 0 w 142089"/>
                        <a:gd name="connsiteY5" fmla="*/ 41612 h 41612"/>
                        <a:gd name="connsiteX6" fmla="*/ 66049 w 142089"/>
                        <a:gd name="connsiteY6" fmla="*/ 10544 h 41612"/>
                        <a:gd name="connsiteX7" fmla="*/ 82888 w 142089"/>
                        <a:gd name="connsiteY7" fmla="*/ 3400 h 41612"/>
                        <a:gd name="connsiteX8" fmla="*/ 101890 w 142089"/>
                        <a:gd name="connsiteY8" fmla="*/ 1236 h 41612"/>
                        <a:gd name="connsiteX9" fmla="*/ 121871 w 142089"/>
                        <a:gd name="connsiteY9" fmla="*/ 3933 h 41612"/>
                        <a:gd name="connsiteX10" fmla="*/ 141852 w 142089"/>
                        <a:gd name="connsiteY10" fmla="*/ 8973 h 41612"/>
                        <a:gd name="connsiteX11" fmla="*/ 142089 w 142089"/>
                        <a:gd name="connsiteY11" fmla="*/ 7461 h 41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42089" h="41612">
                          <a:moveTo>
                            <a:pt x="142089" y="7461"/>
                          </a:moveTo>
                          <a:cubicBezTo>
                            <a:pt x="135419" y="5682"/>
                            <a:pt x="128719" y="3933"/>
                            <a:pt x="121960" y="2570"/>
                          </a:cubicBezTo>
                          <a:cubicBezTo>
                            <a:pt x="115231" y="1176"/>
                            <a:pt x="108412" y="228"/>
                            <a:pt x="101713" y="20"/>
                          </a:cubicBezTo>
                          <a:cubicBezTo>
                            <a:pt x="95013" y="-128"/>
                            <a:pt x="88402" y="524"/>
                            <a:pt x="82384" y="2451"/>
                          </a:cubicBezTo>
                          <a:cubicBezTo>
                            <a:pt x="76366" y="4348"/>
                            <a:pt x="71030" y="7224"/>
                            <a:pt x="65545" y="9833"/>
                          </a:cubicBezTo>
                          <a:lnTo>
                            <a:pt x="0" y="41612"/>
                          </a:lnTo>
                          <a:lnTo>
                            <a:pt x="66049" y="10544"/>
                          </a:lnTo>
                          <a:cubicBezTo>
                            <a:pt x="71563" y="7995"/>
                            <a:pt x="76959" y="5178"/>
                            <a:pt x="82888" y="3400"/>
                          </a:cubicBezTo>
                          <a:cubicBezTo>
                            <a:pt x="88817" y="1591"/>
                            <a:pt x="95309" y="998"/>
                            <a:pt x="101890" y="1236"/>
                          </a:cubicBezTo>
                          <a:cubicBezTo>
                            <a:pt x="108501" y="1502"/>
                            <a:pt x="115201" y="2510"/>
                            <a:pt x="121871" y="3933"/>
                          </a:cubicBezTo>
                          <a:cubicBezTo>
                            <a:pt x="128542" y="5327"/>
                            <a:pt x="135212" y="7165"/>
                            <a:pt x="141852" y="8973"/>
                          </a:cubicBezTo>
                          <a:lnTo>
                            <a:pt x="142089" y="746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1" name="Freeform: Shape 5800">
                      <a:extLst>
                        <a:ext uri="{FF2B5EF4-FFF2-40B4-BE49-F238E27FC236}">
                          <a16:creationId xmlns:a16="http://schemas.microsoft.com/office/drawing/2014/main" id="{2F122353-0EB8-4924-A165-21111E7C6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2301" y="6509318"/>
                      <a:ext cx="136101" cy="32164"/>
                    </a:xfrm>
                    <a:custGeom>
                      <a:avLst/>
                      <a:gdLst>
                        <a:gd name="connsiteX0" fmla="*/ 135805 w 136101"/>
                        <a:gd name="connsiteY0" fmla="*/ 0 h 32164"/>
                        <a:gd name="connsiteX1" fmla="*/ 100556 w 136101"/>
                        <a:gd name="connsiteY1" fmla="*/ 5129 h 32164"/>
                        <a:gd name="connsiteX2" fmla="*/ 66761 w 136101"/>
                        <a:gd name="connsiteY2" fmla="*/ 13577 h 32164"/>
                        <a:gd name="connsiteX3" fmla="*/ 0 w 136101"/>
                        <a:gd name="connsiteY3" fmla="*/ 32165 h 32164"/>
                        <a:gd name="connsiteX4" fmla="*/ 67117 w 136101"/>
                        <a:gd name="connsiteY4" fmla="*/ 14348 h 32164"/>
                        <a:gd name="connsiteX5" fmla="*/ 101060 w 136101"/>
                        <a:gd name="connsiteY5" fmla="*/ 6285 h 32164"/>
                        <a:gd name="connsiteX6" fmla="*/ 136101 w 136101"/>
                        <a:gd name="connsiteY6" fmla="*/ 1571 h 32164"/>
                        <a:gd name="connsiteX7" fmla="*/ 135805 w 136101"/>
                        <a:gd name="connsiteY7" fmla="*/ 0 h 32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6101" h="32164">
                          <a:moveTo>
                            <a:pt x="135805" y="0"/>
                          </a:moveTo>
                          <a:cubicBezTo>
                            <a:pt x="123531" y="178"/>
                            <a:pt x="111881" y="2460"/>
                            <a:pt x="100556" y="5129"/>
                          </a:cubicBezTo>
                          <a:cubicBezTo>
                            <a:pt x="89232" y="7826"/>
                            <a:pt x="77996" y="10672"/>
                            <a:pt x="66761" y="13577"/>
                          </a:cubicBezTo>
                          <a:cubicBezTo>
                            <a:pt x="44320" y="19418"/>
                            <a:pt x="22086" y="25613"/>
                            <a:pt x="0" y="32165"/>
                          </a:cubicBezTo>
                          <a:cubicBezTo>
                            <a:pt x="22204" y="25851"/>
                            <a:pt x="44557" y="19921"/>
                            <a:pt x="67117" y="14348"/>
                          </a:cubicBezTo>
                          <a:cubicBezTo>
                            <a:pt x="78382" y="11562"/>
                            <a:pt x="89706" y="8864"/>
                            <a:pt x="101060" y="6285"/>
                          </a:cubicBezTo>
                          <a:cubicBezTo>
                            <a:pt x="112415" y="3735"/>
                            <a:pt x="124006" y="1601"/>
                            <a:pt x="136101" y="1571"/>
                          </a:cubicBezTo>
                          <a:lnTo>
                            <a:pt x="135805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2" name="Freeform: Shape 5801">
                      <a:extLst>
                        <a:ext uri="{FF2B5EF4-FFF2-40B4-BE49-F238E27FC236}">
                          <a16:creationId xmlns:a16="http://schemas.microsoft.com/office/drawing/2014/main" id="{A294BCBB-6D8F-4CAE-9DEC-8C6C42AFD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275" y="6567126"/>
                      <a:ext cx="101149" cy="31927"/>
                    </a:xfrm>
                    <a:custGeom>
                      <a:avLst/>
                      <a:gdLst>
                        <a:gd name="connsiteX0" fmla="*/ 100023 w 101149"/>
                        <a:gd name="connsiteY0" fmla="*/ 0 h 31927"/>
                        <a:gd name="connsiteX1" fmla="*/ 88254 w 101149"/>
                        <a:gd name="connsiteY1" fmla="*/ 5188 h 31927"/>
                        <a:gd name="connsiteX2" fmla="*/ 75062 w 101149"/>
                        <a:gd name="connsiteY2" fmla="*/ 7767 h 31927"/>
                        <a:gd name="connsiteX3" fmla="*/ 61247 w 101149"/>
                        <a:gd name="connsiteY3" fmla="*/ 8982 h 31927"/>
                        <a:gd name="connsiteX4" fmla="*/ 54369 w 101149"/>
                        <a:gd name="connsiteY4" fmla="*/ 9753 h 31927"/>
                        <a:gd name="connsiteX5" fmla="*/ 47640 w 101149"/>
                        <a:gd name="connsiteY5" fmla="*/ 10969 h 31927"/>
                        <a:gd name="connsiteX6" fmla="*/ 22679 w 101149"/>
                        <a:gd name="connsiteY6" fmla="*/ 19744 h 31927"/>
                        <a:gd name="connsiteX7" fmla="*/ 0 w 101149"/>
                        <a:gd name="connsiteY7" fmla="*/ 31928 h 31927"/>
                        <a:gd name="connsiteX8" fmla="*/ 22945 w 101149"/>
                        <a:gd name="connsiteY8" fmla="*/ 20129 h 31927"/>
                        <a:gd name="connsiteX9" fmla="*/ 47966 w 101149"/>
                        <a:gd name="connsiteY9" fmla="*/ 11769 h 31927"/>
                        <a:gd name="connsiteX10" fmla="*/ 75447 w 101149"/>
                        <a:gd name="connsiteY10" fmla="*/ 8953 h 31927"/>
                        <a:gd name="connsiteX11" fmla="*/ 88965 w 101149"/>
                        <a:gd name="connsiteY11" fmla="*/ 6522 h 31927"/>
                        <a:gd name="connsiteX12" fmla="*/ 101149 w 101149"/>
                        <a:gd name="connsiteY12" fmla="*/ 1393 h 31927"/>
                        <a:gd name="connsiteX13" fmla="*/ 100023 w 101149"/>
                        <a:gd name="connsiteY13" fmla="*/ 0 h 31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1149" h="31927">
                          <a:moveTo>
                            <a:pt x="100023" y="0"/>
                          </a:moveTo>
                          <a:cubicBezTo>
                            <a:pt x="96406" y="2164"/>
                            <a:pt x="92463" y="3884"/>
                            <a:pt x="88254" y="5188"/>
                          </a:cubicBezTo>
                          <a:cubicBezTo>
                            <a:pt x="84074" y="6492"/>
                            <a:pt x="79597" y="7263"/>
                            <a:pt x="75062" y="7767"/>
                          </a:cubicBezTo>
                          <a:cubicBezTo>
                            <a:pt x="70496" y="8271"/>
                            <a:pt x="65872" y="8567"/>
                            <a:pt x="61247" y="8982"/>
                          </a:cubicBezTo>
                          <a:cubicBezTo>
                            <a:pt x="58935" y="9190"/>
                            <a:pt x="56622" y="9427"/>
                            <a:pt x="54369" y="9753"/>
                          </a:cubicBezTo>
                          <a:cubicBezTo>
                            <a:pt x="52116" y="10109"/>
                            <a:pt x="49834" y="10465"/>
                            <a:pt x="47640" y="10969"/>
                          </a:cubicBezTo>
                          <a:cubicBezTo>
                            <a:pt x="38776" y="12925"/>
                            <a:pt x="30505" y="16038"/>
                            <a:pt x="22679" y="19744"/>
                          </a:cubicBezTo>
                          <a:cubicBezTo>
                            <a:pt x="14852" y="23449"/>
                            <a:pt x="7411" y="27659"/>
                            <a:pt x="0" y="31928"/>
                          </a:cubicBezTo>
                          <a:cubicBezTo>
                            <a:pt x="7500" y="27807"/>
                            <a:pt x="15030" y="23686"/>
                            <a:pt x="22945" y="20129"/>
                          </a:cubicBezTo>
                          <a:cubicBezTo>
                            <a:pt x="30831" y="16542"/>
                            <a:pt x="39132" y="13548"/>
                            <a:pt x="47966" y="11769"/>
                          </a:cubicBezTo>
                          <a:cubicBezTo>
                            <a:pt x="56771" y="9842"/>
                            <a:pt x="66198" y="9842"/>
                            <a:pt x="75447" y="8953"/>
                          </a:cubicBezTo>
                          <a:cubicBezTo>
                            <a:pt x="80072" y="8508"/>
                            <a:pt x="84637" y="7797"/>
                            <a:pt x="88965" y="6522"/>
                          </a:cubicBezTo>
                          <a:cubicBezTo>
                            <a:pt x="93293" y="5277"/>
                            <a:pt x="97384" y="3557"/>
                            <a:pt x="101149" y="1393"/>
                          </a:cubicBezTo>
                          <a:lnTo>
                            <a:pt x="100023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3" name="Freeform: Shape 5802">
                      <a:extLst>
                        <a:ext uri="{FF2B5EF4-FFF2-40B4-BE49-F238E27FC236}">
                          <a16:creationId xmlns:a16="http://schemas.microsoft.com/office/drawing/2014/main" id="{24C8FA1C-2D33-41C3-80E1-FAAAEAF9B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6253" y="6629083"/>
                      <a:ext cx="60535" cy="16365"/>
                    </a:xfrm>
                    <a:custGeom>
                      <a:avLst/>
                      <a:gdLst>
                        <a:gd name="connsiteX0" fmla="*/ 60535 w 60535"/>
                        <a:gd name="connsiteY0" fmla="*/ 3885 h 16365"/>
                        <a:gd name="connsiteX1" fmla="*/ 54903 w 60535"/>
                        <a:gd name="connsiteY1" fmla="*/ 653 h 16365"/>
                        <a:gd name="connsiteX2" fmla="*/ 50575 w 60535"/>
                        <a:gd name="connsiteY2" fmla="*/ 1 h 16365"/>
                        <a:gd name="connsiteX3" fmla="*/ 42659 w 60535"/>
                        <a:gd name="connsiteY3" fmla="*/ 1128 h 16365"/>
                        <a:gd name="connsiteX4" fmla="*/ 27896 w 60535"/>
                        <a:gd name="connsiteY4" fmla="*/ 5278 h 16365"/>
                        <a:gd name="connsiteX5" fmla="*/ 0 w 60535"/>
                        <a:gd name="connsiteY5" fmla="*/ 16365 h 16365"/>
                        <a:gd name="connsiteX6" fmla="*/ 28282 w 60535"/>
                        <a:gd name="connsiteY6" fmla="*/ 6019 h 16365"/>
                        <a:gd name="connsiteX7" fmla="*/ 43163 w 60535"/>
                        <a:gd name="connsiteY7" fmla="*/ 2254 h 16365"/>
                        <a:gd name="connsiteX8" fmla="*/ 50782 w 60535"/>
                        <a:gd name="connsiteY8" fmla="*/ 1365 h 16365"/>
                        <a:gd name="connsiteX9" fmla="*/ 58668 w 60535"/>
                        <a:gd name="connsiteY9" fmla="*/ 4418 h 16365"/>
                        <a:gd name="connsiteX10" fmla="*/ 60535 w 60535"/>
                        <a:gd name="connsiteY10" fmla="*/ 3885 h 16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0535" h="16365">
                          <a:moveTo>
                            <a:pt x="60535" y="3885"/>
                          </a:moveTo>
                          <a:cubicBezTo>
                            <a:pt x="59350" y="2818"/>
                            <a:pt x="56355" y="1098"/>
                            <a:pt x="54903" y="653"/>
                          </a:cubicBezTo>
                          <a:cubicBezTo>
                            <a:pt x="53450" y="209"/>
                            <a:pt x="51968" y="31"/>
                            <a:pt x="50575" y="1"/>
                          </a:cubicBezTo>
                          <a:cubicBezTo>
                            <a:pt x="47758" y="-28"/>
                            <a:pt x="45150" y="505"/>
                            <a:pt x="42659" y="1128"/>
                          </a:cubicBezTo>
                          <a:cubicBezTo>
                            <a:pt x="37649" y="2343"/>
                            <a:pt x="32728" y="3737"/>
                            <a:pt x="27896" y="5278"/>
                          </a:cubicBezTo>
                          <a:cubicBezTo>
                            <a:pt x="18232" y="8361"/>
                            <a:pt x="8923" y="12067"/>
                            <a:pt x="0" y="16365"/>
                          </a:cubicBezTo>
                          <a:cubicBezTo>
                            <a:pt x="9071" y="12304"/>
                            <a:pt x="18499" y="8836"/>
                            <a:pt x="28282" y="6019"/>
                          </a:cubicBezTo>
                          <a:cubicBezTo>
                            <a:pt x="33173" y="4596"/>
                            <a:pt x="38124" y="3351"/>
                            <a:pt x="43163" y="2254"/>
                          </a:cubicBezTo>
                          <a:cubicBezTo>
                            <a:pt x="45654" y="1691"/>
                            <a:pt x="48203" y="1276"/>
                            <a:pt x="50782" y="1365"/>
                          </a:cubicBezTo>
                          <a:cubicBezTo>
                            <a:pt x="53361" y="1454"/>
                            <a:pt x="56800" y="2669"/>
                            <a:pt x="58668" y="4418"/>
                          </a:cubicBezTo>
                          <a:lnTo>
                            <a:pt x="60535" y="388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4" name="Freeform: Shape 5803">
                      <a:extLst>
                        <a:ext uri="{FF2B5EF4-FFF2-40B4-BE49-F238E27FC236}">
                          <a16:creationId xmlns:a16="http://schemas.microsoft.com/office/drawing/2014/main" id="{08AB0E7C-FF82-4511-9115-ECE6F56403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4493" y="6343720"/>
                      <a:ext cx="9224" cy="122612"/>
                    </a:xfrm>
                    <a:custGeom>
                      <a:avLst/>
                      <a:gdLst>
                        <a:gd name="connsiteX0" fmla="*/ 0 w 9224"/>
                        <a:gd name="connsiteY0" fmla="*/ 504 h 122612"/>
                        <a:gd name="connsiteX1" fmla="*/ 5099 w 9224"/>
                        <a:gd name="connsiteY1" fmla="*/ 15623 h 122612"/>
                        <a:gd name="connsiteX2" fmla="*/ 6463 w 9224"/>
                        <a:gd name="connsiteY2" fmla="*/ 31068 h 122612"/>
                        <a:gd name="connsiteX3" fmla="*/ 7648 w 9224"/>
                        <a:gd name="connsiteY3" fmla="*/ 61958 h 122612"/>
                        <a:gd name="connsiteX4" fmla="*/ 8805 w 9224"/>
                        <a:gd name="connsiteY4" fmla="*/ 92849 h 122612"/>
                        <a:gd name="connsiteX5" fmla="*/ 8360 w 9224"/>
                        <a:gd name="connsiteY5" fmla="*/ 108116 h 122612"/>
                        <a:gd name="connsiteX6" fmla="*/ 5069 w 9224"/>
                        <a:gd name="connsiteY6" fmla="*/ 122613 h 122612"/>
                        <a:gd name="connsiteX7" fmla="*/ 8567 w 9224"/>
                        <a:gd name="connsiteY7" fmla="*/ 108146 h 122612"/>
                        <a:gd name="connsiteX8" fmla="*/ 9220 w 9224"/>
                        <a:gd name="connsiteY8" fmla="*/ 92908 h 122612"/>
                        <a:gd name="connsiteX9" fmla="*/ 8508 w 9224"/>
                        <a:gd name="connsiteY9" fmla="*/ 62077 h 122612"/>
                        <a:gd name="connsiteX10" fmla="*/ 7737 w 9224"/>
                        <a:gd name="connsiteY10" fmla="*/ 31246 h 122612"/>
                        <a:gd name="connsiteX11" fmla="*/ 6581 w 9224"/>
                        <a:gd name="connsiteY11" fmla="*/ 15653 h 122612"/>
                        <a:gd name="connsiteX12" fmla="*/ 1482 w 9224"/>
                        <a:gd name="connsiteY12" fmla="*/ 0 h 122612"/>
                        <a:gd name="connsiteX13" fmla="*/ 0 w 9224"/>
                        <a:gd name="connsiteY13" fmla="*/ 504 h 122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9224" h="122612">
                          <a:moveTo>
                            <a:pt x="0" y="504"/>
                          </a:moveTo>
                          <a:cubicBezTo>
                            <a:pt x="2698" y="5336"/>
                            <a:pt x="4239" y="10494"/>
                            <a:pt x="5099" y="15623"/>
                          </a:cubicBezTo>
                          <a:cubicBezTo>
                            <a:pt x="5988" y="20781"/>
                            <a:pt x="6255" y="25910"/>
                            <a:pt x="6463" y="31068"/>
                          </a:cubicBezTo>
                          <a:lnTo>
                            <a:pt x="7648" y="61958"/>
                          </a:lnTo>
                          <a:cubicBezTo>
                            <a:pt x="8034" y="72245"/>
                            <a:pt x="8479" y="82562"/>
                            <a:pt x="8805" y="92849"/>
                          </a:cubicBezTo>
                          <a:cubicBezTo>
                            <a:pt x="8923" y="97977"/>
                            <a:pt x="8894" y="103106"/>
                            <a:pt x="8360" y="108116"/>
                          </a:cubicBezTo>
                          <a:cubicBezTo>
                            <a:pt x="7856" y="113126"/>
                            <a:pt x="6818" y="118017"/>
                            <a:pt x="5069" y="122613"/>
                          </a:cubicBezTo>
                          <a:cubicBezTo>
                            <a:pt x="6878" y="118047"/>
                            <a:pt x="8004" y="113156"/>
                            <a:pt x="8567" y="108146"/>
                          </a:cubicBezTo>
                          <a:cubicBezTo>
                            <a:pt x="9160" y="103136"/>
                            <a:pt x="9249" y="98037"/>
                            <a:pt x="9220" y="92908"/>
                          </a:cubicBezTo>
                          <a:cubicBezTo>
                            <a:pt x="9042" y="82651"/>
                            <a:pt x="8745" y="72364"/>
                            <a:pt x="8508" y="62077"/>
                          </a:cubicBezTo>
                          <a:lnTo>
                            <a:pt x="7737" y="31246"/>
                          </a:lnTo>
                          <a:cubicBezTo>
                            <a:pt x="7589" y="26117"/>
                            <a:pt x="7411" y="20929"/>
                            <a:pt x="6581" y="15653"/>
                          </a:cubicBezTo>
                          <a:cubicBezTo>
                            <a:pt x="5751" y="10405"/>
                            <a:pt x="4239" y="5069"/>
                            <a:pt x="1482" y="0"/>
                          </a:cubicBezTo>
                          <a:lnTo>
                            <a:pt x="0" y="50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5" name="Freeform: Shape 5804">
                      <a:extLst>
                        <a:ext uri="{FF2B5EF4-FFF2-40B4-BE49-F238E27FC236}">
                          <a16:creationId xmlns:a16="http://schemas.microsoft.com/office/drawing/2014/main" id="{7187A562-E468-4067-9E16-BED90926B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3148" y="6393850"/>
                      <a:ext cx="12276" cy="157890"/>
                    </a:xfrm>
                    <a:custGeom>
                      <a:avLst/>
                      <a:gdLst>
                        <a:gd name="connsiteX0" fmla="*/ 0 w 12276"/>
                        <a:gd name="connsiteY0" fmla="*/ 89 h 157890"/>
                        <a:gd name="connsiteX1" fmla="*/ 9368 w 12276"/>
                        <a:gd name="connsiteY1" fmla="*/ 40110 h 157890"/>
                        <a:gd name="connsiteX2" fmla="*/ 11206 w 12276"/>
                        <a:gd name="connsiteY2" fmla="*/ 60002 h 157890"/>
                        <a:gd name="connsiteX3" fmla="*/ 9694 w 12276"/>
                        <a:gd name="connsiteY3" fmla="*/ 79390 h 157890"/>
                        <a:gd name="connsiteX4" fmla="*/ 8152 w 12276"/>
                        <a:gd name="connsiteY4" fmla="*/ 88936 h 157890"/>
                        <a:gd name="connsiteX5" fmla="*/ 7174 w 12276"/>
                        <a:gd name="connsiteY5" fmla="*/ 98630 h 157890"/>
                        <a:gd name="connsiteX6" fmla="*/ 6818 w 12276"/>
                        <a:gd name="connsiteY6" fmla="*/ 118344 h 157890"/>
                        <a:gd name="connsiteX7" fmla="*/ 6996 w 12276"/>
                        <a:gd name="connsiteY7" fmla="*/ 157890 h 157890"/>
                        <a:gd name="connsiteX8" fmla="*/ 7263 w 12276"/>
                        <a:gd name="connsiteY8" fmla="*/ 118433 h 157890"/>
                        <a:gd name="connsiteX9" fmla="*/ 7826 w 12276"/>
                        <a:gd name="connsiteY9" fmla="*/ 98778 h 157890"/>
                        <a:gd name="connsiteX10" fmla="*/ 8923 w 12276"/>
                        <a:gd name="connsiteY10" fmla="*/ 89143 h 157890"/>
                        <a:gd name="connsiteX11" fmla="*/ 10554 w 12276"/>
                        <a:gd name="connsiteY11" fmla="*/ 79657 h 157890"/>
                        <a:gd name="connsiteX12" fmla="*/ 12273 w 12276"/>
                        <a:gd name="connsiteY12" fmla="*/ 60180 h 157890"/>
                        <a:gd name="connsiteX13" fmla="*/ 10613 w 12276"/>
                        <a:gd name="connsiteY13" fmla="*/ 40169 h 157890"/>
                        <a:gd name="connsiteX14" fmla="*/ 1630 w 12276"/>
                        <a:gd name="connsiteY14" fmla="*/ 0 h 157890"/>
                        <a:gd name="connsiteX15" fmla="*/ 0 w 12276"/>
                        <a:gd name="connsiteY15" fmla="*/ 89 h 157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2276" h="157890">
                          <a:moveTo>
                            <a:pt x="0" y="89"/>
                          </a:moveTo>
                          <a:cubicBezTo>
                            <a:pt x="3617" y="13429"/>
                            <a:pt x="7233" y="26770"/>
                            <a:pt x="9368" y="40110"/>
                          </a:cubicBezTo>
                          <a:cubicBezTo>
                            <a:pt x="10435" y="46780"/>
                            <a:pt x="11117" y="53421"/>
                            <a:pt x="11206" y="60002"/>
                          </a:cubicBezTo>
                          <a:cubicBezTo>
                            <a:pt x="11324" y="66583"/>
                            <a:pt x="10791" y="73046"/>
                            <a:pt x="9694" y="79390"/>
                          </a:cubicBezTo>
                          <a:cubicBezTo>
                            <a:pt x="9190" y="82562"/>
                            <a:pt x="8627" y="85734"/>
                            <a:pt x="8152" y="88936"/>
                          </a:cubicBezTo>
                          <a:cubicBezTo>
                            <a:pt x="7678" y="92137"/>
                            <a:pt x="7382" y="95369"/>
                            <a:pt x="7174" y="98630"/>
                          </a:cubicBezTo>
                          <a:cubicBezTo>
                            <a:pt x="6759" y="105151"/>
                            <a:pt x="6789" y="111762"/>
                            <a:pt x="6818" y="118344"/>
                          </a:cubicBezTo>
                          <a:lnTo>
                            <a:pt x="6996" y="157890"/>
                          </a:lnTo>
                          <a:lnTo>
                            <a:pt x="7263" y="118433"/>
                          </a:lnTo>
                          <a:cubicBezTo>
                            <a:pt x="7293" y="111851"/>
                            <a:pt x="7352" y="105270"/>
                            <a:pt x="7826" y="98778"/>
                          </a:cubicBezTo>
                          <a:cubicBezTo>
                            <a:pt x="8063" y="95546"/>
                            <a:pt x="8419" y="92315"/>
                            <a:pt x="8923" y="89143"/>
                          </a:cubicBezTo>
                          <a:cubicBezTo>
                            <a:pt x="9427" y="85971"/>
                            <a:pt x="10020" y="82829"/>
                            <a:pt x="10554" y="79657"/>
                          </a:cubicBezTo>
                          <a:cubicBezTo>
                            <a:pt x="11710" y="73342"/>
                            <a:pt x="12332" y="66791"/>
                            <a:pt x="12273" y="60180"/>
                          </a:cubicBezTo>
                          <a:cubicBezTo>
                            <a:pt x="12243" y="53569"/>
                            <a:pt x="11651" y="46869"/>
                            <a:pt x="10613" y="40169"/>
                          </a:cubicBezTo>
                          <a:cubicBezTo>
                            <a:pt x="8597" y="26740"/>
                            <a:pt x="5129" y="13340"/>
                            <a:pt x="1630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6" name="Freeform: Shape 5805">
                      <a:extLst>
                        <a:ext uri="{FF2B5EF4-FFF2-40B4-BE49-F238E27FC236}">
                          <a16:creationId xmlns:a16="http://schemas.microsoft.com/office/drawing/2014/main" id="{876014C2-3D8E-4D23-AB8E-7DAF3E354D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6140" y="6459899"/>
                      <a:ext cx="18528" cy="142949"/>
                    </a:xfrm>
                    <a:custGeom>
                      <a:avLst/>
                      <a:gdLst>
                        <a:gd name="connsiteX0" fmla="*/ 0 w 18528"/>
                        <a:gd name="connsiteY0" fmla="*/ 385 h 142949"/>
                        <a:gd name="connsiteX1" fmla="*/ 6996 w 18528"/>
                        <a:gd name="connsiteY1" fmla="*/ 17965 h 142949"/>
                        <a:gd name="connsiteX2" fmla="*/ 8360 w 18528"/>
                        <a:gd name="connsiteY2" fmla="*/ 22412 h 142949"/>
                        <a:gd name="connsiteX3" fmla="*/ 9605 w 18528"/>
                        <a:gd name="connsiteY3" fmla="*/ 26888 h 142949"/>
                        <a:gd name="connsiteX4" fmla="*/ 10732 w 18528"/>
                        <a:gd name="connsiteY4" fmla="*/ 31365 h 142949"/>
                        <a:gd name="connsiteX5" fmla="*/ 11710 w 18528"/>
                        <a:gd name="connsiteY5" fmla="*/ 35841 h 142949"/>
                        <a:gd name="connsiteX6" fmla="*/ 14645 w 18528"/>
                        <a:gd name="connsiteY6" fmla="*/ 53806 h 142949"/>
                        <a:gd name="connsiteX7" fmla="*/ 15623 w 18528"/>
                        <a:gd name="connsiteY7" fmla="*/ 62759 h 142949"/>
                        <a:gd name="connsiteX8" fmla="*/ 16305 w 18528"/>
                        <a:gd name="connsiteY8" fmla="*/ 71712 h 142949"/>
                        <a:gd name="connsiteX9" fmla="*/ 17609 w 18528"/>
                        <a:gd name="connsiteY9" fmla="*/ 107345 h 142949"/>
                        <a:gd name="connsiteX10" fmla="*/ 18528 w 18528"/>
                        <a:gd name="connsiteY10" fmla="*/ 142949 h 142949"/>
                        <a:gd name="connsiteX11" fmla="*/ 18054 w 18528"/>
                        <a:gd name="connsiteY11" fmla="*/ 107405 h 142949"/>
                        <a:gd name="connsiteX12" fmla="*/ 17165 w 18528"/>
                        <a:gd name="connsiteY12" fmla="*/ 71801 h 142949"/>
                        <a:gd name="connsiteX13" fmla="*/ 16601 w 18528"/>
                        <a:gd name="connsiteY13" fmla="*/ 62848 h 142949"/>
                        <a:gd name="connsiteX14" fmla="*/ 15742 w 18528"/>
                        <a:gd name="connsiteY14" fmla="*/ 53865 h 142949"/>
                        <a:gd name="connsiteX15" fmla="*/ 13014 w 18528"/>
                        <a:gd name="connsiteY15" fmla="*/ 35841 h 142949"/>
                        <a:gd name="connsiteX16" fmla="*/ 12095 w 18528"/>
                        <a:gd name="connsiteY16" fmla="*/ 31335 h 142949"/>
                        <a:gd name="connsiteX17" fmla="*/ 10998 w 18528"/>
                        <a:gd name="connsiteY17" fmla="*/ 26829 h 142949"/>
                        <a:gd name="connsiteX18" fmla="*/ 9783 w 18528"/>
                        <a:gd name="connsiteY18" fmla="*/ 22323 h 142949"/>
                        <a:gd name="connsiteX19" fmla="*/ 8449 w 18528"/>
                        <a:gd name="connsiteY19" fmla="*/ 17817 h 142949"/>
                        <a:gd name="connsiteX20" fmla="*/ 1601 w 18528"/>
                        <a:gd name="connsiteY20" fmla="*/ 0 h 142949"/>
                        <a:gd name="connsiteX21" fmla="*/ 0 w 18528"/>
                        <a:gd name="connsiteY21" fmla="*/ 385 h 142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8528" h="142949">
                          <a:moveTo>
                            <a:pt x="0" y="385"/>
                          </a:moveTo>
                          <a:cubicBezTo>
                            <a:pt x="2668" y="6166"/>
                            <a:pt x="5069" y="12036"/>
                            <a:pt x="6996" y="17965"/>
                          </a:cubicBezTo>
                          <a:cubicBezTo>
                            <a:pt x="7500" y="19447"/>
                            <a:pt x="7915" y="20929"/>
                            <a:pt x="8360" y="22412"/>
                          </a:cubicBezTo>
                          <a:cubicBezTo>
                            <a:pt x="8805" y="23894"/>
                            <a:pt x="9249" y="25376"/>
                            <a:pt x="9605" y="26888"/>
                          </a:cubicBezTo>
                          <a:lnTo>
                            <a:pt x="10732" y="31365"/>
                          </a:lnTo>
                          <a:lnTo>
                            <a:pt x="11710" y="35841"/>
                          </a:lnTo>
                          <a:cubicBezTo>
                            <a:pt x="12955" y="41829"/>
                            <a:pt x="13933" y="47818"/>
                            <a:pt x="14645" y="53806"/>
                          </a:cubicBezTo>
                          <a:cubicBezTo>
                            <a:pt x="15060" y="56800"/>
                            <a:pt x="15297" y="59794"/>
                            <a:pt x="15623" y="62759"/>
                          </a:cubicBezTo>
                          <a:cubicBezTo>
                            <a:pt x="15860" y="65753"/>
                            <a:pt x="16127" y="68718"/>
                            <a:pt x="16305" y="71712"/>
                          </a:cubicBezTo>
                          <a:cubicBezTo>
                            <a:pt x="17076" y="83629"/>
                            <a:pt x="17313" y="95487"/>
                            <a:pt x="17609" y="107345"/>
                          </a:cubicBezTo>
                          <a:lnTo>
                            <a:pt x="18528" y="142949"/>
                          </a:lnTo>
                          <a:lnTo>
                            <a:pt x="18054" y="107405"/>
                          </a:lnTo>
                          <a:cubicBezTo>
                            <a:pt x="17876" y="95547"/>
                            <a:pt x="17817" y="83718"/>
                            <a:pt x="17165" y="71801"/>
                          </a:cubicBezTo>
                          <a:cubicBezTo>
                            <a:pt x="17046" y="68836"/>
                            <a:pt x="16779" y="65842"/>
                            <a:pt x="16601" y="62848"/>
                          </a:cubicBezTo>
                          <a:cubicBezTo>
                            <a:pt x="16334" y="59854"/>
                            <a:pt x="16127" y="56860"/>
                            <a:pt x="15742" y="53865"/>
                          </a:cubicBezTo>
                          <a:cubicBezTo>
                            <a:pt x="15119" y="47877"/>
                            <a:pt x="14170" y="41859"/>
                            <a:pt x="13014" y="35841"/>
                          </a:cubicBezTo>
                          <a:lnTo>
                            <a:pt x="12095" y="31335"/>
                          </a:lnTo>
                          <a:lnTo>
                            <a:pt x="10998" y="26829"/>
                          </a:lnTo>
                          <a:cubicBezTo>
                            <a:pt x="10643" y="25317"/>
                            <a:pt x="10228" y="23835"/>
                            <a:pt x="9783" y="22323"/>
                          </a:cubicBezTo>
                          <a:cubicBezTo>
                            <a:pt x="9338" y="20811"/>
                            <a:pt x="8953" y="19329"/>
                            <a:pt x="8449" y="17817"/>
                          </a:cubicBezTo>
                          <a:cubicBezTo>
                            <a:pt x="6581" y="11829"/>
                            <a:pt x="4239" y="5870"/>
                            <a:pt x="1601" y="0"/>
                          </a:cubicBezTo>
                          <a:lnTo>
                            <a:pt x="0" y="38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7" name="Freeform: Shape 5806">
                      <a:extLst>
                        <a:ext uri="{FF2B5EF4-FFF2-40B4-BE49-F238E27FC236}">
                          <a16:creationId xmlns:a16="http://schemas.microsoft.com/office/drawing/2014/main" id="{92026960-998B-44C8-A53E-8214E0371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1307" y="6505049"/>
                      <a:ext cx="13192" cy="137612"/>
                    </a:xfrm>
                    <a:custGeom>
                      <a:avLst/>
                      <a:gdLst>
                        <a:gd name="connsiteX0" fmla="*/ 0 w 13192"/>
                        <a:gd name="connsiteY0" fmla="*/ 0 h 137612"/>
                        <a:gd name="connsiteX1" fmla="*/ 4387 w 13192"/>
                        <a:gd name="connsiteY1" fmla="*/ 34448 h 137612"/>
                        <a:gd name="connsiteX2" fmla="*/ 7382 w 13192"/>
                        <a:gd name="connsiteY2" fmla="*/ 68836 h 137612"/>
                        <a:gd name="connsiteX3" fmla="*/ 13192 w 13192"/>
                        <a:gd name="connsiteY3" fmla="*/ 137613 h 137612"/>
                        <a:gd name="connsiteX4" fmla="*/ 8241 w 13192"/>
                        <a:gd name="connsiteY4" fmla="*/ 68925 h 137612"/>
                        <a:gd name="connsiteX5" fmla="*/ 5692 w 13192"/>
                        <a:gd name="connsiteY5" fmla="*/ 34566 h 137612"/>
                        <a:gd name="connsiteX6" fmla="*/ 1719 w 13192"/>
                        <a:gd name="connsiteY6" fmla="*/ 59 h 137612"/>
                        <a:gd name="connsiteX7" fmla="*/ 0 w 13192"/>
                        <a:gd name="connsiteY7" fmla="*/ 0 h 137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92" h="137612">
                          <a:moveTo>
                            <a:pt x="0" y="0"/>
                          </a:moveTo>
                          <a:cubicBezTo>
                            <a:pt x="1957" y="11502"/>
                            <a:pt x="3291" y="22975"/>
                            <a:pt x="4387" y="34448"/>
                          </a:cubicBezTo>
                          <a:cubicBezTo>
                            <a:pt x="5484" y="45920"/>
                            <a:pt x="6374" y="57363"/>
                            <a:pt x="7382" y="68836"/>
                          </a:cubicBezTo>
                          <a:lnTo>
                            <a:pt x="13192" y="137613"/>
                          </a:lnTo>
                          <a:lnTo>
                            <a:pt x="8241" y="68925"/>
                          </a:lnTo>
                          <a:cubicBezTo>
                            <a:pt x="7411" y="57482"/>
                            <a:pt x="6641" y="46039"/>
                            <a:pt x="5692" y="34566"/>
                          </a:cubicBezTo>
                          <a:cubicBezTo>
                            <a:pt x="4743" y="23094"/>
                            <a:pt x="3528" y="11591"/>
                            <a:pt x="1719" y="59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8" name="Freeform: Shape 5807">
                      <a:extLst>
                        <a:ext uri="{FF2B5EF4-FFF2-40B4-BE49-F238E27FC236}">
                          <a16:creationId xmlns:a16="http://schemas.microsoft.com/office/drawing/2014/main" id="{B75A4A89-A6AC-4584-9B33-CDDB3A071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857" y="6563657"/>
                      <a:ext cx="16196" cy="108797"/>
                    </a:xfrm>
                    <a:custGeom>
                      <a:avLst/>
                      <a:gdLst>
                        <a:gd name="connsiteX0" fmla="*/ 0 w 16196"/>
                        <a:gd name="connsiteY0" fmla="*/ 148 h 108797"/>
                        <a:gd name="connsiteX1" fmla="*/ 16157 w 16196"/>
                        <a:gd name="connsiteY1" fmla="*/ 108798 h 108797"/>
                        <a:gd name="connsiteX2" fmla="*/ 1660 w 16196"/>
                        <a:gd name="connsiteY2" fmla="*/ 0 h 108797"/>
                        <a:gd name="connsiteX3" fmla="*/ 0 w 16196"/>
                        <a:gd name="connsiteY3" fmla="*/ 148 h 108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96" h="108797">
                          <a:moveTo>
                            <a:pt x="0" y="148"/>
                          </a:moveTo>
                          <a:cubicBezTo>
                            <a:pt x="10643" y="36286"/>
                            <a:pt x="16097" y="72957"/>
                            <a:pt x="16157" y="108798"/>
                          </a:cubicBezTo>
                          <a:cubicBezTo>
                            <a:pt x="16690" y="73046"/>
                            <a:pt x="11799" y="36345"/>
                            <a:pt x="1660" y="0"/>
                          </a:cubicBezTo>
                          <a:lnTo>
                            <a:pt x="0" y="14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09" name="Freeform: Shape 5808">
                      <a:extLst>
                        <a:ext uri="{FF2B5EF4-FFF2-40B4-BE49-F238E27FC236}">
                          <a16:creationId xmlns:a16="http://schemas.microsoft.com/office/drawing/2014/main" id="{A1F63CB8-6E6C-4B47-978E-FC0BF44643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725" y="6625823"/>
                      <a:ext cx="6572" cy="81583"/>
                    </a:xfrm>
                    <a:custGeom>
                      <a:avLst/>
                      <a:gdLst>
                        <a:gd name="connsiteX0" fmla="*/ 0 w 6572"/>
                        <a:gd name="connsiteY0" fmla="*/ 89 h 81583"/>
                        <a:gd name="connsiteX1" fmla="*/ 771 w 6572"/>
                        <a:gd name="connsiteY1" fmla="*/ 81584 h 81583"/>
                        <a:gd name="connsiteX2" fmla="*/ 1660 w 6572"/>
                        <a:gd name="connsiteY2" fmla="*/ 0 h 81583"/>
                        <a:gd name="connsiteX3" fmla="*/ 0 w 6572"/>
                        <a:gd name="connsiteY3" fmla="*/ 89 h 815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72" h="81583">
                          <a:moveTo>
                            <a:pt x="0" y="89"/>
                          </a:moveTo>
                          <a:cubicBezTo>
                            <a:pt x="7322" y="27748"/>
                            <a:pt x="7619" y="55940"/>
                            <a:pt x="771" y="81584"/>
                          </a:cubicBezTo>
                          <a:cubicBezTo>
                            <a:pt x="8182" y="56148"/>
                            <a:pt x="8508" y="27955"/>
                            <a:pt x="1660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pic>
              <p:nvPicPr>
                <p:cNvPr id="5674" name="Picture 5673">
                  <a:extLst>
                    <a:ext uri="{FF2B5EF4-FFF2-40B4-BE49-F238E27FC236}">
                      <a16:creationId xmlns:a16="http://schemas.microsoft.com/office/drawing/2014/main" id="{FA1DDDE7-96B8-45ED-AD66-E013B4182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57991" y="5731620"/>
                  <a:ext cx="50396" cy="59290"/>
                </a:xfrm>
                <a:custGeom>
                  <a:avLst/>
                  <a:gdLst>
                    <a:gd name="connsiteX0" fmla="*/ 144 w 50396"/>
                    <a:gd name="connsiteY0" fmla="*/ 270 h 59290"/>
                    <a:gd name="connsiteX1" fmla="*/ 50541 w 50396"/>
                    <a:gd name="connsiteY1" fmla="*/ 270 h 59290"/>
                    <a:gd name="connsiteX2" fmla="*/ 50541 w 50396"/>
                    <a:gd name="connsiteY2" fmla="*/ 59561 h 59290"/>
                    <a:gd name="connsiteX3" fmla="*/ 144 w 50396"/>
                    <a:gd name="connsiteY3" fmla="*/ 59561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96" h="59290">
                      <a:moveTo>
                        <a:pt x="144" y="270"/>
                      </a:moveTo>
                      <a:lnTo>
                        <a:pt x="50541" y="270"/>
                      </a:lnTo>
                      <a:lnTo>
                        <a:pt x="50541" y="59561"/>
                      </a:lnTo>
                      <a:lnTo>
                        <a:pt x="144" y="595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675" name="Picture 5674">
                  <a:extLst>
                    <a:ext uri="{FF2B5EF4-FFF2-40B4-BE49-F238E27FC236}">
                      <a16:creationId xmlns:a16="http://schemas.microsoft.com/office/drawing/2014/main" id="{05E59BF7-0010-42A5-A0D8-A7EC619E55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61749" y="6007321"/>
                  <a:ext cx="50396" cy="56325"/>
                </a:xfrm>
                <a:custGeom>
                  <a:avLst/>
                  <a:gdLst>
                    <a:gd name="connsiteX0" fmla="*/ 179 w 50396"/>
                    <a:gd name="connsiteY0" fmla="*/ 363 h 56325"/>
                    <a:gd name="connsiteX1" fmla="*/ 50576 w 50396"/>
                    <a:gd name="connsiteY1" fmla="*/ 363 h 56325"/>
                    <a:gd name="connsiteX2" fmla="*/ 50576 w 50396"/>
                    <a:gd name="connsiteY2" fmla="*/ 56689 h 56325"/>
                    <a:gd name="connsiteX3" fmla="*/ 179 w 50396"/>
                    <a:gd name="connsiteY3" fmla="*/ 56689 h 56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96" h="56325">
                      <a:moveTo>
                        <a:pt x="179" y="363"/>
                      </a:moveTo>
                      <a:lnTo>
                        <a:pt x="50576" y="363"/>
                      </a:lnTo>
                      <a:lnTo>
                        <a:pt x="50576" y="56689"/>
                      </a:lnTo>
                      <a:lnTo>
                        <a:pt x="179" y="5668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676" name="Picture 5675">
                  <a:extLst>
                    <a:ext uri="{FF2B5EF4-FFF2-40B4-BE49-F238E27FC236}">
                      <a16:creationId xmlns:a16="http://schemas.microsoft.com/office/drawing/2014/main" id="{0216F89A-D626-44B4-8B5D-03727360A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01082" y="6277092"/>
                  <a:ext cx="50396" cy="59290"/>
                </a:xfrm>
                <a:custGeom>
                  <a:avLst/>
                  <a:gdLst>
                    <a:gd name="connsiteX0" fmla="*/ 226 w 50396"/>
                    <a:gd name="connsiteY0" fmla="*/ 454 h 59290"/>
                    <a:gd name="connsiteX1" fmla="*/ 50623 w 50396"/>
                    <a:gd name="connsiteY1" fmla="*/ 454 h 59290"/>
                    <a:gd name="connsiteX2" fmla="*/ 50623 w 50396"/>
                    <a:gd name="connsiteY2" fmla="*/ 59745 h 59290"/>
                    <a:gd name="connsiteX3" fmla="*/ 226 w 50396"/>
                    <a:gd name="connsiteY3" fmla="*/ 59745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96" h="59290">
                      <a:moveTo>
                        <a:pt x="226" y="454"/>
                      </a:moveTo>
                      <a:lnTo>
                        <a:pt x="50623" y="454"/>
                      </a:lnTo>
                      <a:lnTo>
                        <a:pt x="50623" y="59745"/>
                      </a:lnTo>
                      <a:lnTo>
                        <a:pt x="226" y="5974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677" name="Picture 5676">
                  <a:extLst>
                    <a:ext uri="{FF2B5EF4-FFF2-40B4-BE49-F238E27FC236}">
                      <a16:creationId xmlns:a16="http://schemas.microsoft.com/office/drawing/2014/main" id="{1C5AB41B-1172-4AB1-A4AC-83A5D1A04E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92982" y="6395672"/>
                  <a:ext cx="35574" cy="68183"/>
                </a:xfrm>
                <a:custGeom>
                  <a:avLst/>
                  <a:gdLst>
                    <a:gd name="connsiteX0" fmla="*/ 257 w 35574"/>
                    <a:gd name="connsiteY0" fmla="*/ 494 h 68183"/>
                    <a:gd name="connsiteX1" fmla="*/ 35832 w 35574"/>
                    <a:gd name="connsiteY1" fmla="*/ 494 h 68183"/>
                    <a:gd name="connsiteX2" fmla="*/ 35832 w 35574"/>
                    <a:gd name="connsiteY2" fmla="*/ 68678 h 68183"/>
                    <a:gd name="connsiteX3" fmla="*/ 257 w 35574"/>
                    <a:gd name="connsiteY3" fmla="*/ 68678 h 6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574" h="68183">
                      <a:moveTo>
                        <a:pt x="257" y="494"/>
                      </a:moveTo>
                      <a:lnTo>
                        <a:pt x="35832" y="494"/>
                      </a:lnTo>
                      <a:lnTo>
                        <a:pt x="35832" y="68678"/>
                      </a:lnTo>
                      <a:lnTo>
                        <a:pt x="257" y="6867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678" name="Graphic 3339">
                  <a:extLst>
                    <a:ext uri="{FF2B5EF4-FFF2-40B4-BE49-F238E27FC236}">
                      <a16:creationId xmlns:a16="http://schemas.microsoft.com/office/drawing/2014/main" id="{FAECBC9B-E5D0-486F-A8E1-7DFAB7D8B0A2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</p:grpSpPr>
              <p:grpSp>
                <p:nvGrpSpPr>
                  <p:cNvPr id="5775" name="Graphic 3339">
                    <a:extLst>
                      <a:ext uri="{FF2B5EF4-FFF2-40B4-BE49-F238E27FC236}">
                        <a16:creationId xmlns:a16="http://schemas.microsoft.com/office/drawing/2014/main" id="{5E7158CA-2514-45B4-809C-D9379FCB2668}"/>
                      </a:ext>
                    </a:extLst>
                  </p:cNvPr>
                  <p:cNvGrpSpPr/>
                  <p:nvPr/>
                </p:nvGrpSpPr>
                <p:grpSpPr>
                  <a:xfrm>
                    <a:off x="4955894" y="6032381"/>
                    <a:ext cx="457741" cy="586476"/>
                    <a:chOff x="4955894" y="6032381"/>
                    <a:chExt cx="457741" cy="586476"/>
                  </a:xfrm>
                  <a:solidFill>
                    <a:srgbClr val="FBFFFF"/>
                  </a:solidFill>
                </p:grpSpPr>
                <p:sp>
                  <p:nvSpPr>
                    <p:cNvPr id="5792" name="Freeform: Shape 5791">
                      <a:extLst>
                        <a:ext uri="{FF2B5EF4-FFF2-40B4-BE49-F238E27FC236}">
                          <a16:creationId xmlns:a16="http://schemas.microsoft.com/office/drawing/2014/main" id="{F90F27E3-EB35-4E52-9978-A10EA497B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5894" y="6032381"/>
                      <a:ext cx="416214" cy="586476"/>
                    </a:xfrm>
                    <a:custGeom>
                      <a:avLst/>
                      <a:gdLst>
                        <a:gd name="connsiteX0" fmla="*/ 416214 w 416214"/>
                        <a:gd name="connsiteY0" fmla="*/ 25530 h 586476"/>
                        <a:gd name="connsiteX1" fmla="*/ 396826 w 416214"/>
                        <a:gd name="connsiteY1" fmla="*/ 6587 h 586476"/>
                        <a:gd name="connsiteX2" fmla="*/ 211751 w 416214"/>
                        <a:gd name="connsiteY2" fmla="*/ 80966 h 586476"/>
                        <a:gd name="connsiteX3" fmla="*/ 39098 w 416214"/>
                        <a:gd name="connsiteY3" fmla="*/ 290439 h 586476"/>
                        <a:gd name="connsiteX4" fmla="*/ 1093 w 416214"/>
                        <a:gd name="connsiteY4" fmla="*/ 448774 h 586476"/>
                        <a:gd name="connsiteX5" fmla="*/ 11943 w 416214"/>
                        <a:gd name="connsiteY5" fmla="*/ 586476 h 586476"/>
                        <a:gd name="connsiteX6" fmla="*/ 416214 w 416214"/>
                        <a:gd name="connsiteY6" fmla="*/ 25530 h 586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6214" h="586476">
                          <a:moveTo>
                            <a:pt x="416214" y="25530"/>
                          </a:moveTo>
                          <a:cubicBezTo>
                            <a:pt x="416214" y="25530"/>
                            <a:pt x="416214" y="7565"/>
                            <a:pt x="396826" y="6587"/>
                          </a:cubicBezTo>
                          <a:cubicBezTo>
                            <a:pt x="377438" y="5579"/>
                            <a:pt x="334453" y="-31300"/>
                            <a:pt x="211751" y="80966"/>
                          </a:cubicBezTo>
                          <a:cubicBezTo>
                            <a:pt x="89050" y="193233"/>
                            <a:pt x="58753" y="261061"/>
                            <a:pt x="39098" y="290439"/>
                          </a:cubicBezTo>
                          <a:cubicBezTo>
                            <a:pt x="19443" y="319818"/>
                            <a:pt x="-5548" y="408813"/>
                            <a:pt x="1093" y="448774"/>
                          </a:cubicBezTo>
                          <a:cubicBezTo>
                            <a:pt x="7733" y="488736"/>
                            <a:pt x="29463" y="557602"/>
                            <a:pt x="11943" y="586476"/>
                          </a:cubicBezTo>
                          <a:cubicBezTo>
                            <a:pt x="11943" y="586447"/>
                            <a:pt x="354048" y="154813"/>
                            <a:pt x="416214" y="2553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93" name="Freeform: Shape 5792">
                      <a:extLst>
                        <a:ext uri="{FF2B5EF4-FFF2-40B4-BE49-F238E27FC236}">
                          <a16:creationId xmlns:a16="http://schemas.microsoft.com/office/drawing/2014/main" id="{2E0F97B5-86A8-4ED8-8DBB-E5E4704EB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7867" y="6056631"/>
                      <a:ext cx="445769" cy="562166"/>
                    </a:xfrm>
                    <a:custGeom>
                      <a:avLst/>
                      <a:gdLst>
                        <a:gd name="connsiteX0" fmla="*/ 393629 w 445769"/>
                        <a:gd name="connsiteY0" fmla="*/ 3800 h 562166"/>
                        <a:gd name="connsiteX1" fmla="*/ 438245 w 445769"/>
                        <a:gd name="connsiteY1" fmla="*/ 20105 h 562166"/>
                        <a:gd name="connsiteX2" fmla="*/ 333805 w 445769"/>
                        <a:gd name="connsiteY2" fmla="*/ 335648 h 562166"/>
                        <a:gd name="connsiteX3" fmla="*/ 71415 w 445769"/>
                        <a:gd name="connsiteY3" fmla="*/ 555260 h 562166"/>
                        <a:gd name="connsiteX4" fmla="*/ 0 w 445769"/>
                        <a:gd name="connsiteY4" fmla="*/ 562167 h 562166"/>
                        <a:gd name="connsiteX5" fmla="*/ 393629 w 445769"/>
                        <a:gd name="connsiteY5" fmla="*/ 3800 h 562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45769" h="562166">
                          <a:moveTo>
                            <a:pt x="393629" y="3800"/>
                          </a:moveTo>
                          <a:cubicBezTo>
                            <a:pt x="393629" y="3800"/>
                            <a:pt x="421258" y="-11764"/>
                            <a:pt x="438245" y="20105"/>
                          </a:cubicBezTo>
                          <a:cubicBezTo>
                            <a:pt x="455231" y="51973"/>
                            <a:pt x="452267" y="152559"/>
                            <a:pt x="333805" y="335648"/>
                          </a:cubicBezTo>
                          <a:cubicBezTo>
                            <a:pt x="215343" y="518737"/>
                            <a:pt x="159017" y="554607"/>
                            <a:pt x="71415" y="555260"/>
                          </a:cubicBezTo>
                          <a:cubicBezTo>
                            <a:pt x="71415" y="555260"/>
                            <a:pt x="19388" y="536227"/>
                            <a:pt x="0" y="562167"/>
                          </a:cubicBezTo>
                          <a:cubicBezTo>
                            <a:pt x="-30" y="562197"/>
                            <a:pt x="212497" y="179388"/>
                            <a:pt x="393629" y="380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776" name="Graphic 3339">
                    <a:extLst>
                      <a:ext uri="{FF2B5EF4-FFF2-40B4-BE49-F238E27FC236}">
                        <a16:creationId xmlns:a16="http://schemas.microsoft.com/office/drawing/2014/main" id="{F1B107D6-14D0-4DA9-9C95-971DBA08CDE1}"/>
                      </a:ext>
                    </a:extLst>
                  </p:cNvPr>
                  <p:cNvGrpSpPr/>
                  <p:nvPr/>
                </p:nvGrpSpPr>
                <p:grpSpPr>
                  <a:xfrm>
                    <a:off x="4958575" y="6036966"/>
                    <a:ext cx="450606" cy="578081"/>
                    <a:chOff x="4958575" y="6036966"/>
                    <a:chExt cx="450606" cy="578081"/>
                  </a:xfrm>
                  <a:solidFill>
                    <a:srgbClr val="A0BDAB"/>
                  </a:solidFill>
                </p:grpSpPr>
                <p:pic>
                  <p:nvPicPr>
                    <p:cNvPr id="5777" name="Picture 5776">
                      <a:extLst>
                        <a:ext uri="{FF2B5EF4-FFF2-40B4-BE49-F238E27FC236}">
                          <a16:creationId xmlns:a16="http://schemas.microsoft.com/office/drawing/2014/main" id="{14882E76-0B15-48A6-B6D5-6071D17CD4E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4958575" y="6036966"/>
                      <a:ext cx="409103" cy="578081"/>
                    </a:xfrm>
                    <a:custGeom>
                      <a:avLst/>
                      <a:gdLst>
                        <a:gd name="connsiteX0" fmla="*/ 43 w 409103"/>
                        <a:gd name="connsiteY0" fmla="*/ 373 h 578081"/>
                        <a:gd name="connsiteX1" fmla="*/ 409147 w 409103"/>
                        <a:gd name="connsiteY1" fmla="*/ 373 h 578081"/>
                        <a:gd name="connsiteX2" fmla="*/ 409147 w 409103"/>
                        <a:gd name="connsiteY2" fmla="*/ 578455 h 578081"/>
                        <a:gd name="connsiteX3" fmla="*/ 43 w 409103"/>
                        <a:gd name="connsiteY3" fmla="*/ 578455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9103" h="578081">
                          <a:moveTo>
                            <a:pt x="43" y="373"/>
                          </a:moveTo>
                          <a:lnTo>
                            <a:pt x="409147" y="373"/>
                          </a:lnTo>
                          <a:lnTo>
                            <a:pt x="409147" y="578455"/>
                          </a:lnTo>
                          <a:lnTo>
                            <a:pt x="43" y="57845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778" name="Picture 5777">
                      <a:extLst>
                        <a:ext uri="{FF2B5EF4-FFF2-40B4-BE49-F238E27FC236}">
                          <a16:creationId xmlns:a16="http://schemas.microsoft.com/office/drawing/2014/main" id="{6EE0A6CE-5ED3-4B05-A76B-2BF643020BC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967468" y="6060682"/>
                      <a:ext cx="441713" cy="554364"/>
                    </a:xfrm>
                    <a:custGeom>
                      <a:avLst/>
                      <a:gdLst>
                        <a:gd name="connsiteX0" fmla="*/ 46 w 441713"/>
                        <a:gd name="connsiteY0" fmla="*/ 381 h 554364"/>
                        <a:gd name="connsiteX1" fmla="*/ 441760 w 441713"/>
                        <a:gd name="connsiteY1" fmla="*/ 381 h 554364"/>
                        <a:gd name="connsiteX2" fmla="*/ 441760 w 441713"/>
                        <a:gd name="connsiteY2" fmla="*/ 554746 h 554364"/>
                        <a:gd name="connsiteX3" fmla="*/ 46 w 441713"/>
                        <a:gd name="connsiteY3" fmla="*/ 554746 h 554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1713" h="554364">
                          <a:moveTo>
                            <a:pt x="46" y="381"/>
                          </a:moveTo>
                          <a:lnTo>
                            <a:pt x="441760" y="381"/>
                          </a:lnTo>
                          <a:lnTo>
                            <a:pt x="441760" y="554746"/>
                          </a:lnTo>
                          <a:lnTo>
                            <a:pt x="46" y="554746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779" name="Graphic 3339">
                      <a:extLst>
                        <a:ext uri="{FF2B5EF4-FFF2-40B4-BE49-F238E27FC236}">
                          <a16:creationId xmlns:a16="http://schemas.microsoft.com/office/drawing/2014/main" id="{4FB9BC58-770D-4156-9EEE-7A5FA74CBC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80229" y="6072822"/>
                      <a:ext cx="378118" cy="496971"/>
                      <a:chOff x="4980229" y="6072822"/>
                      <a:chExt cx="378118" cy="496971"/>
                    </a:xfrm>
                    <a:solidFill>
                      <a:srgbClr val="A0BDAB"/>
                    </a:solidFill>
                  </p:grpSpPr>
                  <p:sp>
                    <p:nvSpPr>
                      <p:cNvPr id="5780" name="Freeform: Shape 5779">
                        <a:extLst>
                          <a:ext uri="{FF2B5EF4-FFF2-40B4-BE49-F238E27FC236}">
                            <a16:creationId xmlns:a16="http://schemas.microsoft.com/office/drawing/2014/main" id="{CD8A492C-6051-42A2-8C9B-39769B57FE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57863" y="6072822"/>
                        <a:ext cx="192071" cy="72956"/>
                      </a:xfrm>
                      <a:custGeom>
                        <a:avLst/>
                        <a:gdLst>
                          <a:gd name="connsiteX0" fmla="*/ 187802 w 192071"/>
                          <a:gd name="connsiteY0" fmla="*/ 0 h 72956"/>
                          <a:gd name="connsiteX1" fmla="*/ 0 w 192071"/>
                          <a:gd name="connsiteY1" fmla="*/ 72957 h 72956"/>
                          <a:gd name="connsiteX2" fmla="*/ 192071 w 192071"/>
                          <a:gd name="connsiteY2" fmla="*/ 1008 h 72956"/>
                          <a:gd name="connsiteX3" fmla="*/ 187802 w 192071"/>
                          <a:gd name="connsiteY3" fmla="*/ 0 h 729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2071" h="72956">
                            <a:moveTo>
                              <a:pt x="187802" y="0"/>
                            </a:moveTo>
                            <a:cubicBezTo>
                              <a:pt x="119114" y="4951"/>
                              <a:pt x="52917" y="28874"/>
                              <a:pt x="0" y="72957"/>
                            </a:cubicBezTo>
                            <a:cubicBezTo>
                              <a:pt x="53332" y="29408"/>
                              <a:pt x="123769" y="5247"/>
                              <a:pt x="192071" y="1008"/>
                            </a:cubicBezTo>
                            <a:lnTo>
                              <a:pt x="18780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1" name="Freeform: Shape 5780">
                        <a:extLst>
                          <a:ext uri="{FF2B5EF4-FFF2-40B4-BE49-F238E27FC236}">
                            <a16:creationId xmlns:a16="http://schemas.microsoft.com/office/drawing/2014/main" id="{4CE01054-5046-4C93-8F09-A2B494AEEF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8305" y="6144326"/>
                        <a:ext cx="189165" cy="70970"/>
                      </a:xfrm>
                      <a:custGeom>
                        <a:avLst/>
                        <a:gdLst>
                          <a:gd name="connsiteX0" fmla="*/ 173632 w 189165"/>
                          <a:gd name="connsiteY0" fmla="*/ 3884 h 70970"/>
                          <a:gd name="connsiteX1" fmla="*/ 129461 w 189165"/>
                          <a:gd name="connsiteY1" fmla="*/ 18736 h 70970"/>
                          <a:gd name="connsiteX2" fmla="*/ 85764 w 189165"/>
                          <a:gd name="connsiteY2" fmla="*/ 34804 h 70970"/>
                          <a:gd name="connsiteX3" fmla="*/ 42244 w 189165"/>
                          <a:gd name="connsiteY3" fmla="*/ 51375 h 70970"/>
                          <a:gd name="connsiteX4" fmla="*/ 0 w 189165"/>
                          <a:gd name="connsiteY4" fmla="*/ 70971 h 70970"/>
                          <a:gd name="connsiteX5" fmla="*/ 42422 w 189165"/>
                          <a:gd name="connsiteY5" fmla="*/ 51849 h 70970"/>
                          <a:gd name="connsiteX6" fmla="*/ 86090 w 189165"/>
                          <a:gd name="connsiteY6" fmla="*/ 35752 h 70970"/>
                          <a:gd name="connsiteX7" fmla="*/ 129964 w 189165"/>
                          <a:gd name="connsiteY7" fmla="*/ 20188 h 70970"/>
                          <a:gd name="connsiteX8" fmla="*/ 189166 w 189165"/>
                          <a:gd name="connsiteY8" fmla="*/ 0 h 70970"/>
                          <a:gd name="connsiteX9" fmla="*/ 173632 w 189165"/>
                          <a:gd name="connsiteY9" fmla="*/ 3884 h 709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89165" h="70970">
                            <a:moveTo>
                              <a:pt x="173632" y="3884"/>
                            </a:moveTo>
                            <a:cubicBezTo>
                              <a:pt x="158750" y="8390"/>
                              <a:pt x="144076" y="13489"/>
                              <a:pt x="129461" y="18736"/>
                            </a:cubicBezTo>
                            <a:cubicBezTo>
                              <a:pt x="114845" y="24013"/>
                              <a:pt x="100319" y="29438"/>
                              <a:pt x="85764" y="34804"/>
                            </a:cubicBezTo>
                            <a:cubicBezTo>
                              <a:pt x="71208" y="40169"/>
                              <a:pt x="56622" y="45535"/>
                              <a:pt x="42244" y="51375"/>
                            </a:cubicBezTo>
                            <a:cubicBezTo>
                              <a:pt x="27866" y="57215"/>
                              <a:pt x="13666" y="63589"/>
                              <a:pt x="0" y="70971"/>
                            </a:cubicBezTo>
                            <a:cubicBezTo>
                              <a:pt x="13755" y="63737"/>
                              <a:pt x="27985" y="57541"/>
                              <a:pt x="42422" y="51849"/>
                            </a:cubicBezTo>
                            <a:cubicBezTo>
                              <a:pt x="56859" y="46158"/>
                              <a:pt x="71475" y="40970"/>
                              <a:pt x="86090" y="35752"/>
                            </a:cubicBezTo>
                            <a:cubicBezTo>
                              <a:pt x="100705" y="30564"/>
                              <a:pt x="115320" y="25287"/>
                              <a:pt x="129964" y="20188"/>
                            </a:cubicBezTo>
                            <a:cubicBezTo>
                              <a:pt x="144609" y="15089"/>
                              <a:pt x="174314" y="4358"/>
                              <a:pt x="189166" y="0"/>
                            </a:cubicBezTo>
                            <a:lnTo>
                              <a:pt x="173632" y="3884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2" name="Freeform: Shape 5781">
                        <a:extLst>
                          <a:ext uri="{FF2B5EF4-FFF2-40B4-BE49-F238E27FC236}">
                            <a16:creationId xmlns:a16="http://schemas.microsoft.com/office/drawing/2014/main" id="{03B21721-96D1-4DAA-8D9C-38AE57216D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5902" y="6237452"/>
                        <a:ext cx="170637" cy="65120"/>
                      </a:xfrm>
                      <a:custGeom>
                        <a:avLst/>
                        <a:gdLst>
                          <a:gd name="connsiteX0" fmla="*/ 170638 w 170637"/>
                          <a:gd name="connsiteY0" fmla="*/ 5296 h 65120"/>
                          <a:gd name="connsiteX1" fmla="*/ 147544 w 170637"/>
                          <a:gd name="connsiteY1" fmla="*/ 1235 h 65120"/>
                          <a:gd name="connsiteX2" fmla="*/ 124035 w 170637"/>
                          <a:gd name="connsiteY2" fmla="*/ 197 h 65120"/>
                          <a:gd name="connsiteX3" fmla="*/ 101090 w 170637"/>
                          <a:gd name="connsiteY3" fmla="*/ 5474 h 65120"/>
                          <a:gd name="connsiteX4" fmla="*/ 80516 w 170637"/>
                          <a:gd name="connsiteY4" fmla="*/ 16858 h 65120"/>
                          <a:gd name="connsiteX5" fmla="*/ 0 w 170637"/>
                          <a:gd name="connsiteY5" fmla="*/ 65120 h 65120"/>
                          <a:gd name="connsiteX6" fmla="*/ 81020 w 170637"/>
                          <a:gd name="connsiteY6" fmla="*/ 17717 h 65120"/>
                          <a:gd name="connsiteX7" fmla="*/ 101594 w 170637"/>
                          <a:gd name="connsiteY7" fmla="*/ 6630 h 65120"/>
                          <a:gd name="connsiteX8" fmla="*/ 124154 w 170637"/>
                          <a:gd name="connsiteY8" fmla="*/ 1709 h 65120"/>
                          <a:gd name="connsiteX9" fmla="*/ 147307 w 170637"/>
                          <a:gd name="connsiteY9" fmla="*/ 2984 h 65120"/>
                          <a:gd name="connsiteX10" fmla="*/ 170223 w 170637"/>
                          <a:gd name="connsiteY10" fmla="*/ 7282 h 65120"/>
                          <a:gd name="connsiteX11" fmla="*/ 170638 w 170637"/>
                          <a:gd name="connsiteY11" fmla="*/ 5296 h 651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0637" h="65120">
                            <a:moveTo>
                              <a:pt x="170638" y="5296"/>
                            </a:moveTo>
                            <a:cubicBezTo>
                              <a:pt x="162989" y="3755"/>
                              <a:pt x="155311" y="2243"/>
                              <a:pt x="147544" y="1235"/>
                            </a:cubicBezTo>
                            <a:cubicBezTo>
                              <a:pt x="139777" y="197"/>
                              <a:pt x="131921" y="-307"/>
                              <a:pt x="124035" y="197"/>
                            </a:cubicBezTo>
                            <a:cubicBezTo>
                              <a:pt x="116209" y="760"/>
                              <a:pt x="108353" y="2332"/>
                              <a:pt x="101090" y="5474"/>
                            </a:cubicBezTo>
                            <a:cubicBezTo>
                              <a:pt x="93827" y="8587"/>
                              <a:pt x="87216" y="12885"/>
                              <a:pt x="80516" y="16858"/>
                            </a:cubicBezTo>
                            <a:lnTo>
                              <a:pt x="0" y="65120"/>
                            </a:lnTo>
                            <a:lnTo>
                              <a:pt x="81020" y="17717"/>
                            </a:lnTo>
                            <a:cubicBezTo>
                              <a:pt x="87809" y="13804"/>
                              <a:pt x="94420" y="9595"/>
                              <a:pt x="101594" y="6630"/>
                            </a:cubicBezTo>
                            <a:cubicBezTo>
                              <a:pt x="108739" y="3636"/>
                              <a:pt x="116446" y="2183"/>
                              <a:pt x="124154" y="1709"/>
                            </a:cubicBezTo>
                            <a:cubicBezTo>
                              <a:pt x="131891" y="1324"/>
                              <a:pt x="139629" y="1887"/>
                              <a:pt x="147307" y="2984"/>
                            </a:cubicBezTo>
                            <a:cubicBezTo>
                              <a:pt x="154985" y="4051"/>
                              <a:pt x="162604" y="5652"/>
                              <a:pt x="170223" y="7282"/>
                            </a:cubicBezTo>
                            <a:lnTo>
                              <a:pt x="170638" y="5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3" name="Freeform: Shape 5782">
                        <a:extLst>
                          <a:ext uri="{FF2B5EF4-FFF2-40B4-BE49-F238E27FC236}">
                            <a16:creationId xmlns:a16="http://schemas.microsoft.com/office/drawing/2014/main" id="{2DE01029-4FFA-493C-8B8C-29C287033F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8875" y="6306189"/>
                        <a:ext cx="163256" cy="56533"/>
                      </a:xfrm>
                      <a:custGeom>
                        <a:avLst/>
                        <a:gdLst>
                          <a:gd name="connsiteX0" fmla="*/ 163019 w 163256"/>
                          <a:gd name="connsiteY0" fmla="*/ 0 h 56533"/>
                          <a:gd name="connsiteX1" fmla="*/ 121071 w 163256"/>
                          <a:gd name="connsiteY1" fmla="*/ 10524 h 56533"/>
                          <a:gd name="connsiteX2" fmla="*/ 80457 w 163256"/>
                          <a:gd name="connsiteY2" fmla="*/ 25169 h 56533"/>
                          <a:gd name="connsiteX3" fmla="*/ 0 w 163256"/>
                          <a:gd name="connsiteY3" fmla="*/ 56533 h 56533"/>
                          <a:gd name="connsiteX4" fmla="*/ 80813 w 163256"/>
                          <a:gd name="connsiteY4" fmla="*/ 26117 h 56533"/>
                          <a:gd name="connsiteX5" fmla="*/ 121575 w 163256"/>
                          <a:gd name="connsiteY5" fmla="*/ 11947 h 56533"/>
                          <a:gd name="connsiteX6" fmla="*/ 163256 w 163256"/>
                          <a:gd name="connsiteY6" fmla="*/ 1986 h 56533"/>
                          <a:gd name="connsiteX7" fmla="*/ 163019 w 163256"/>
                          <a:gd name="connsiteY7" fmla="*/ 0 h 565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63256" h="56533">
                            <a:moveTo>
                              <a:pt x="163019" y="0"/>
                            </a:moveTo>
                            <a:cubicBezTo>
                              <a:pt x="148582" y="1571"/>
                              <a:pt x="134648" y="5840"/>
                              <a:pt x="121071" y="10524"/>
                            </a:cubicBezTo>
                            <a:cubicBezTo>
                              <a:pt x="107464" y="15267"/>
                              <a:pt x="93946" y="20188"/>
                              <a:pt x="80457" y="25169"/>
                            </a:cubicBezTo>
                            <a:cubicBezTo>
                              <a:pt x="53450" y="35159"/>
                              <a:pt x="26651" y="45624"/>
                              <a:pt x="0" y="56533"/>
                            </a:cubicBezTo>
                            <a:cubicBezTo>
                              <a:pt x="26770" y="45920"/>
                              <a:pt x="53687" y="35782"/>
                              <a:pt x="80813" y="26117"/>
                            </a:cubicBezTo>
                            <a:cubicBezTo>
                              <a:pt x="94361" y="21285"/>
                              <a:pt x="107938" y="16542"/>
                              <a:pt x="121575" y="11947"/>
                            </a:cubicBezTo>
                            <a:cubicBezTo>
                              <a:pt x="135182" y="7411"/>
                              <a:pt x="149056" y="3380"/>
                              <a:pt x="163256" y="1986"/>
                            </a:cubicBezTo>
                            <a:lnTo>
                              <a:pt x="163019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4" name="Freeform: Shape 5783">
                        <a:extLst>
                          <a:ext uri="{FF2B5EF4-FFF2-40B4-BE49-F238E27FC236}">
                            <a16:creationId xmlns:a16="http://schemas.microsoft.com/office/drawing/2014/main" id="{3F0F39F8-E0A8-41A2-9AA3-B7E89E6E26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4171" y="6385490"/>
                        <a:ext cx="122167" cy="52234"/>
                      </a:xfrm>
                      <a:custGeom>
                        <a:avLst/>
                        <a:gdLst>
                          <a:gd name="connsiteX0" fmla="*/ 121012 w 122167"/>
                          <a:gd name="connsiteY0" fmla="*/ 0 h 52234"/>
                          <a:gd name="connsiteX1" fmla="*/ 106634 w 122167"/>
                          <a:gd name="connsiteY1" fmla="*/ 7975 h 52234"/>
                          <a:gd name="connsiteX2" fmla="*/ 90833 w 122167"/>
                          <a:gd name="connsiteY2" fmla="*/ 12747 h 52234"/>
                          <a:gd name="connsiteX3" fmla="*/ 74469 w 122167"/>
                          <a:gd name="connsiteY3" fmla="*/ 15831 h 52234"/>
                          <a:gd name="connsiteX4" fmla="*/ 66287 w 122167"/>
                          <a:gd name="connsiteY4" fmla="*/ 17609 h 52234"/>
                          <a:gd name="connsiteX5" fmla="*/ 58253 w 122167"/>
                          <a:gd name="connsiteY5" fmla="*/ 19951 h 52234"/>
                          <a:gd name="connsiteX6" fmla="*/ 27985 w 122167"/>
                          <a:gd name="connsiteY6" fmla="*/ 34033 h 52234"/>
                          <a:gd name="connsiteX7" fmla="*/ 0 w 122167"/>
                          <a:gd name="connsiteY7" fmla="*/ 52235 h 52234"/>
                          <a:gd name="connsiteX8" fmla="*/ 28252 w 122167"/>
                          <a:gd name="connsiteY8" fmla="*/ 34448 h 52234"/>
                          <a:gd name="connsiteX9" fmla="*/ 58579 w 122167"/>
                          <a:gd name="connsiteY9" fmla="*/ 20870 h 52234"/>
                          <a:gd name="connsiteX10" fmla="*/ 91159 w 122167"/>
                          <a:gd name="connsiteY10" fmla="*/ 14200 h 52234"/>
                          <a:gd name="connsiteX11" fmla="*/ 107316 w 122167"/>
                          <a:gd name="connsiteY11" fmla="*/ 9575 h 52234"/>
                          <a:gd name="connsiteX12" fmla="*/ 122168 w 122167"/>
                          <a:gd name="connsiteY12" fmla="*/ 1601 h 52234"/>
                          <a:gd name="connsiteX13" fmla="*/ 121012 w 122167"/>
                          <a:gd name="connsiteY13" fmla="*/ 0 h 52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2167" h="52234">
                            <a:moveTo>
                              <a:pt x="121012" y="0"/>
                            </a:moveTo>
                            <a:cubicBezTo>
                              <a:pt x="116535" y="3172"/>
                              <a:pt x="111703" y="5870"/>
                              <a:pt x="106634" y="7975"/>
                            </a:cubicBezTo>
                            <a:cubicBezTo>
                              <a:pt x="101564" y="10109"/>
                              <a:pt x="96258" y="11591"/>
                              <a:pt x="90833" y="12747"/>
                            </a:cubicBezTo>
                            <a:cubicBezTo>
                              <a:pt x="85437" y="13904"/>
                              <a:pt x="79953" y="14793"/>
                              <a:pt x="74469" y="15831"/>
                            </a:cubicBezTo>
                            <a:cubicBezTo>
                              <a:pt x="71741" y="16364"/>
                              <a:pt x="69014" y="16927"/>
                              <a:pt x="66287" y="17609"/>
                            </a:cubicBezTo>
                            <a:cubicBezTo>
                              <a:pt x="63589" y="18321"/>
                              <a:pt x="60891" y="19032"/>
                              <a:pt x="58253" y="19951"/>
                            </a:cubicBezTo>
                            <a:cubicBezTo>
                              <a:pt x="47640" y="23449"/>
                              <a:pt x="37590" y="28400"/>
                              <a:pt x="27985" y="34033"/>
                            </a:cubicBezTo>
                            <a:cubicBezTo>
                              <a:pt x="18380" y="39665"/>
                              <a:pt x="9160" y="45950"/>
                              <a:pt x="0" y="52235"/>
                            </a:cubicBezTo>
                            <a:cubicBezTo>
                              <a:pt x="9279" y="46069"/>
                              <a:pt x="18588" y="39932"/>
                              <a:pt x="28252" y="34448"/>
                            </a:cubicBezTo>
                            <a:cubicBezTo>
                              <a:pt x="37916" y="28963"/>
                              <a:pt x="47996" y="24190"/>
                              <a:pt x="58579" y="20870"/>
                            </a:cubicBezTo>
                            <a:cubicBezTo>
                              <a:pt x="69133" y="17431"/>
                              <a:pt x="80220" y="16364"/>
                              <a:pt x="91159" y="14200"/>
                            </a:cubicBezTo>
                            <a:cubicBezTo>
                              <a:pt x="96643" y="13133"/>
                              <a:pt x="102098" y="11680"/>
                              <a:pt x="107316" y="9575"/>
                            </a:cubicBezTo>
                            <a:cubicBezTo>
                              <a:pt x="112533" y="7471"/>
                              <a:pt x="117543" y="4803"/>
                              <a:pt x="122168" y="1601"/>
                            </a:cubicBezTo>
                            <a:lnTo>
                              <a:pt x="12101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5" name="Freeform: Shape 5784">
                        <a:extLst>
                          <a:ext uri="{FF2B5EF4-FFF2-40B4-BE49-F238E27FC236}">
                            <a16:creationId xmlns:a16="http://schemas.microsoft.com/office/drawing/2014/main" id="{20071DA9-25AA-4E4B-92E7-602FB10D77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0229" y="6470690"/>
                        <a:ext cx="72452" cy="26799"/>
                      </a:xfrm>
                      <a:custGeom>
                        <a:avLst/>
                        <a:gdLst>
                          <a:gd name="connsiteX0" fmla="*/ 72453 w 72452"/>
                          <a:gd name="connsiteY0" fmla="*/ 3943 h 26799"/>
                          <a:gd name="connsiteX1" fmla="*/ 66198 w 72452"/>
                          <a:gd name="connsiteY1" fmla="*/ 415 h 26799"/>
                          <a:gd name="connsiteX2" fmla="*/ 61188 w 72452"/>
                          <a:gd name="connsiteY2" fmla="*/ 60 h 26799"/>
                          <a:gd name="connsiteX3" fmla="*/ 51760 w 72452"/>
                          <a:gd name="connsiteY3" fmla="*/ 2402 h 26799"/>
                          <a:gd name="connsiteX4" fmla="*/ 33973 w 72452"/>
                          <a:gd name="connsiteY4" fmla="*/ 9398 h 26799"/>
                          <a:gd name="connsiteX5" fmla="*/ 0 w 72452"/>
                          <a:gd name="connsiteY5" fmla="*/ 26800 h 26799"/>
                          <a:gd name="connsiteX6" fmla="*/ 34359 w 72452"/>
                          <a:gd name="connsiteY6" fmla="*/ 10317 h 26799"/>
                          <a:gd name="connsiteX7" fmla="*/ 52235 w 72452"/>
                          <a:gd name="connsiteY7" fmla="*/ 3825 h 26799"/>
                          <a:gd name="connsiteX8" fmla="*/ 61306 w 72452"/>
                          <a:gd name="connsiteY8" fmla="*/ 1809 h 26799"/>
                          <a:gd name="connsiteX9" fmla="*/ 70229 w 72452"/>
                          <a:gd name="connsiteY9" fmla="*/ 4862 h 26799"/>
                          <a:gd name="connsiteX10" fmla="*/ 72453 w 72452"/>
                          <a:gd name="connsiteY10" fmla="*/ 3943 h 267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2452" h="26799">
                            <a:moveTo>
                              <a:pt x="72453" y="3943"/>
                            </a:moveTo>
                            <a:cubicBezTo>
                              <a:pt x="71178" y="2728"/>
                              <a:pt x="67858" y="830"/>
                              <a:pt x="66198" y="415"/>
                            </a:cubicBezTo>
                            <a:cubicBezTo>
                              <a:pt x="64538" y="-29"/>
                              <a:pt x="62818" y="-59"/>
                              <a:pt x="61188" y="60"/>
                            </a:cubicBezTo>
                            <a:cubicBezTo>
                              <a:pt x="57897" y="326"/>
                              <a:pt x="54755" y="1305"/>
                              <a:pt x="51760" y="2402"/>
                            </a:cubicBezTo>
                            <a:cubicBezTo>
                              <a:pt x="45743" y="4536"/>
                              <a:pt x="39813" y="6878"/>
                              <a:pt x="33973" y="9398"/>
                            </a:cubicBezTo>
                            <a:cubicBezTo>
                              <a:pt x="22264" y="14438"/>
                              <a:pt x="10909" y="20278"/>
                              <a:pt x="0" y="26800"/>
                            </a:cubicBezTo>
                            <a:cubicBezTo>
                              <a:pt x="11087" y="20574"/>
                              <a:pt x="22590" y="15030"/>
                              <a:pt x="34359" y="10317"/>
                            </a:cubicBezTo>
                            <a:cubicBezTo>
                              <a:pt x="40258" y="7945"/>
                              <a:pt x="46217" y="5781"/>
                              <a:pt x="52235" y="3825"/>
                            </a:cubicBezTo>
                            <a:cubicBezTo>
                              <a:pt x="55229" y="2817"/>
                              <a:pt x="58253" y="1986"/>
                              <a:pt x="61306" y="1809"/>
                            </a:cubicBezTo>
                            <a:cubicBezTo>
                              <a:pt x="64330" y="1631"/>
                              <a:pt x="68243" y="2817"/>
                              <a:pt x="70229" y="4862"/>
                            </a:cubicBezTo>
                            <a:lnTo>
                              <a:pt x="72453" y="394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6" name="Freeform: Shape 5785">
                        <a:extLst>
                          <a:ext uri="{FF2B5EF4-FFF2-40B4-BE49-F238E27FC236}">
                            <a16:creationId xmlns:a16="http://schemas.microsoft.com/office/drawing/2014/main" id="{A342B0BA-6494-4930-B455-6686D290EB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4538" y="6076231"/>
                        <a:ext cx="13808" cy="157742"/>
                      </a:xfrm>
                      <a:custGeom>
                        <a:avLst/>
                        <a:gdLst>
                          <a:gd name="connsiteX0" fmla="*/ 7560 w 13808"/>
                          <a:gd name="connsiteY0" fmla="*/ 830 h 157742"/>
                          <a:gd name="connsiteX1" fmla="*/ 11888 w 13808"/>
                          <a:gd name="connsiteY1" fmla="*/ 19773 h 157742"/>
                          <a:gd name="connsiteX2" fmla="*/ 11769 w 13808"/>
                          <a:gd name="connsiteY2" fmla="*/ 39547 h 157742"/>
                          <a:gd name="connsiteX3" fmla="*/ 9753 w 13808"/>
                          <a:gd name="connsiteY3" fmla="*/ 79242 h 157742"/>
                          <a:gd name="connsiteX4" fmla="*/ 7678 w 13808"/>
                          <a:gd name="connsiteY4" fmla="*/ 118936 h 157742"/>
                          <a:gd name="connsiteX5" fmla="*/ 5455 w 13808"/>
                          <a:gd name="connsiteY5" fmla="*/ 138680 h 157742"/>
                          <a:gd name="connsiteX6" fmla="*/ 0 w 13808"/>
                          <a:gd name="connsiteY6" fmla="*/ 157742 h 157742"/>
                          <a:gd name="connsiteX7" fmla="*/ 5722 w 13808"/>
                          <a:gd name="connsiteY7" fmla="*/ 138710 h 157742"/>
                          <a:gd name="connsiteX8" fmla="*/ 8182 w 13808"/>
                          <a:gd name="connsiteY8" fmla="*/ 118966 h 157742"/>
                          <a:gd name="connsiteX9" fmla="*/ 10761 w 13808"/>
                          <a:gd name="connsiteY9" fmla="*/ 79271 h 157742"/>
                          <a:gd name="connsiteX10" fmla="*/ 13281 w 13808"/>
                          <a:gd name="connsiteY10" fmla="*/ 39576 h 157742"/>
                          <a:gd name="connsiteX11" fmla="*/ 13637 w 13808"/>
                          <a:gd name="connsiteY11" fmla="*/ 19625 h 157742"/>
                          <a:gd name="connsiteX12" fmla="*/ 9398 w 13808"/>
                          <a:gd name="connsiteY12" fmla="*/ 0 h 157742"/>
                          <a:gd name="connsiteX13" fmla="*/ 7560 w 13808"/>
                          <a:gd name="connsiteY13" fmla="*/ 830 h 1577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3808" h="157742">
                            <a:moveTo>
                              <a:pt x="7560" y="830"/>
                            </a:moveTo>
                            <a:cubicBezTo>
                              <a:pt x="10168" y="6759"/>
                              <a:pt x="11413" y="13251"/>
                              <a:pt x="11888" y="19773"/>
                            </a:cubicBezTo>
                            <a:cubicBezTo>
                              <a:pt x="12362" y="26325"/>
                              <a:pt x="12095" y="32936"/>
                              <a:pt x="11769" y="39547"/>
                            </a:cubicBezTo>
                            <a:lnTo>
                              <a:pt x="9753" y="79242"/>
                            </a:lnTo>
                            <a:cubicBezTo>
                              <a:pt x="9071" y="92463"/>
                              <a:pt x="8449" y="105715"/>
                              <a:pt x="7678" y="118936"/>
                            </a:cubicBezTo>
                            <a:cubicBezTo>
                              <a:pt x="7233" y="125547"/>
                              <a:pt x="6641" y="132158"/>
                              <a:pt x="5455" y="138680"/>
                            </a:cubicBezTo>
                            <a:cubicBezTo>
                              <a:pt x="4328" y="145202"/>
                              <a:pt x="2549" y="151635"/>
                              <a:pt x="0" y="157742"/>
                            </a:cubicBezTo>
                            <a:cubicBezTo>
                              <a:pt x="2638" y="151665"/>
                              <a:pt x="4476" y="145232"/>
                              <a:pt x="5722" y="138710"/>
                            </a:cubicBezTo>
                            <a:cubicBezTo>
                              <a:pt x="6967" y="132188"/>
                              <a:pt x="7648" y="125577"/>
                              <a:pt x="8182" y="118966"/>
                            </a:cubicBezTo>
                            <a:cubicBezTo>
                              <a:pt x="9131" y="105744"/>
                              <a:pt x="9901" y="92523"/>
                              <a:pt x="10761" y="79271"/>
                            </a:cubicBezTo>
                            <a:lnTo>
                              <a:pt x="13281" y="39576"/>
                            </a:lnTo>
                            <a:cubicBezTo>
                              <a:pt x="13696" y="32965"/>
                              <a:pt x="14022" y="26295"/>
                              <a:pt x="13637" y="19625"/>
                            </a:cubicBezTo>
                            <a:cubicBezTo>
                              <a:pt x="13251" y="12955"/>
                              <a:pt x="12066" y="6226"/>
                              <a:pt x="9398" y="0"/>
                            </a:cubicBezTo>
                            <a:lnTo>
                              <a:pt x="7560" y="8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7" name="Freeform: Shape 5786">
                        <a:extLst>
                          <a:ext uri="{FF2B5EF4-FFF2-40B4-BE49-F238E27FC236}">
                            <a16:creationId xmlns:a16="http://schemas.microsoft.com/office/drawing/2014/main" id="{32B433FC-3EE2-43CF-8122-CBDC7EE16A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7066" y="6146550"/>
                        <a:ext cx="17636" cy="203010"/>
                      </a:xfrm>
                      <a:custGeom>
                        <a:avLst/>
                        <a:gdLst>
                          <a:gd name="connsiteX0" fmla="*/ 9220 w 17636"/>
                          <a:gd name="connsiteY0" fmla="*/ 296 h 203010"/>
                          <a:gd name="connsiteX1" fmla="*/ 15771 w 17636"/>
                          <a:gd name="connsiteY1" fmla="*/ 50841 h 203010"/>
                          <a:gd name="connsiteX2" fmla="*/ 15742 w 17636"/>
                          <a:gd name="connsiteY2" fmla="*/ 76307 h 203010"/>
                          <a:gd name="connsiteX3" fmla="*/ 11828 w 17636"/>
                          <a:gd name="connsiteY3" fmla="*/ 101475 h 203010"/>
                          <a:gd name="connsiteX4" fmla="*/ 8982 w 17636"/>
                          <a:gd name="connsiteY4" fmla="*/ 113956 h 203010"/>
                          <a:gd name="connsiteX5" fmla="*/ 6759 w 17636"/>
                          <a:gd name="connsiteY5" fmla="*/ 126585 h 203010"/>
                          <a:gd name="connsiteX6" fmla="*/ 4180 w 17636"/>
                          <a:gd name="connsiteY6" fmla="*/ 152050 h 203010"/>
                          <a:gd name="connsiteX7" fmla="*/ 0 w 17636"/>
                          <a:gd name="connsiteY7" fmla="*/ 203010 h 203010"/>
                          <a:gd name="connsiteX8" fmla="*/ 4684 w 17636"/>
                          <a:gd name="connsiteY8" fmla="*/ 152080 h 203010"/>
                          <a:gd name="connsiteX9" fmla="*/ 7530 w 17636"/>
                          <a:gd name="connsiteY9" fmla="*/ 126674 h 203010"/>
                          <a:gd name="connsiteX10" fmla="*/ 9872 w 17636"/>
                          <a:gd name="connsiteY10" fmla="*/ 114134 h 203010"/>
                          <a:gd name="connsiteX11" fmla="*/ 12866 w 17636"/>
                          <a:gd name="connsiteY11" fmla="*/ 101713 h 203010"/>
                          <a:gd name="connsiteX12" fmla="*/ 17046 w 17636"/>
                          <a:gd name="connsiteY12" fmla="*/ 76425 h 203010"/>
                          <a:gd name="connsiteX13" fmla="*/ 17342 w 17636"/>
                          <a:gd name="connsiteY13" fmla="*/ 50782 h 203010"/>
                          <a:gd name="connsiteX14" fmla="*/ 11265 w 17636"/>
                          <a:gd name="connsiteY14" fmla="*/ 0 h 203010"/>
                          <a:gd name="connsiteX15" fmla="*/ 9220 w 17636"/>
                          <a:gd name="connsiteY15" fmla="*/ 296 h 203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636" h="203010">
                            <a:moveTo>
                              <a:pt x="9220" y="296"/>
                            </a:moveTo>
                            <a:cubicBezTo>
                              <a:pt x="12006" y="17076"/>
                              <a:pt x="14734" y="33884"/>
                              <a:pt x="15771" y="50841"/>
                            </a:cubicBezTo>
                            <a:cubicBezTo>
                              <a:pt x="16305" y="59320"/>
                              <a:pt x="16364" y="67828"/>
                              <a:pt x="15742" y="76307"/>
                            </a:cubicBezTo>
                            <a:cubicBezTo>
                              <a:pt x="15149" y="84785"/>
                              <a:pt x="13815" y="93175"/>
                              <a:pt x="11828" y="101475"/>
                            </a:cubicBezTo>
                            <a:cubicBezTo>
                              <a:pt x="10880" y="105626"/>
                              <a:pt x="9872" y="109776"/>
                              <a:pt x="8982" y="113956"/>
                            </a:cubicBezTo>
                            <a:cubicBezTo>
                              <a:pt x="8093" y="118136"/>
                              <a:pt x="7352" y="122346"/>
                              <a:pt x="6759" y="126585"/>
                            </a:cubicBezTo>
                            <a:cubicBezTo>
                              <a:pt x="5573" y="135034"/>
                              <a:pt x="4862" y="143542"/>
                              <a:pt x="4180" y="152050"/>
                            </a:cubicBezTo>
                            <a:lnTo>
                              <a:pt x="0" y="203010"/>
                            </a:lnTo>
                            <a:lnTo>
                              <a:pt x="4684" y="152080"/>
                            </a:lnTo>
                            <a:cubicBezTo>
                              <a:pt x="5455" y="143601"/>
                              <a:pt x="6225" y="135093"/>
                              <a:pt x="7530" y="126674"/>
                            </a:cubicBezTo>
                            <a:cubicBezTo>
                              <a:pt x="8152" y="122464"/>
                              <a:pt x="8923" y="118284"/>
                              <a:pt x="9872" y="114134"/>
                            </a:cubicBezTo>
                            <a:cubicBezTo>
                              <a:pt x="10791" y="109984"/>
                              <a:pt x="11858" y="105863"/>
                              <a:pt x="12866" y="101713"/>
                            </a:cubicBezTo>
                            <a:cubicBezTo>
                              <a:pt x="14941" y="93412"/>
                              <a:pt x="16364" y="84933"/>
                              <a:pt x="17046" y="76425"/>
                            </a:cubicBezTo>
                            <a:cubicBezTo>
                              <a:pt x="17757" y="67887"/>
                              <a:pt x="17787" y="59320"/>
                              <a:pt x="17342" y="50782"/>
                            </a:cubicBezTo>
                            <a:cubicBezTo>
                              <a:pt x="16483" y="33707"/>
                              <a:pt x="13874" y="16809"/>
                              <a:pt x="11265" y="0"/>
                            </a:cubicBezTo>
                            <a:lnTo>
                              <a:pt x="922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8" name="Freeform: Shape 5787">
                        <a:extLst>
                          <a:ext uri="{FF2B5EF4-FFF2-40B4-BE49-F238E27FC236}">
                            <a16:creationId xmlns:a16="http://schemas.microsoft.com/office/drawing/2014/main" id="{EB282413-CA10-4541-A8C6-F28C52DA1A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11965" y="6238153"/>
                        <a:ext cx="12571" cy="182495"/>
                      </a:xfrm>
                      <a:custGeom>
                        <a:avLst/>
                        <a:gdLst>
                          <a:gd name="connsiteX0" fmla="*/ 0 w 12571"/>
                          <a:gd name="connsiteY0" fmla="*/ 593 h 182495"/>
                          <a:gd name="connsiteX1" fmla="*/ 6255 w 12571"/>
                          <a:gd name="connsiteY1" fmla="*/ 22501 h 182495"/>
                          <a:gd name="connsiteX2" fmla="*/ 7352 w 12571"/>
                          <a:gd name="connsiteY2" fmla="*/ 28104 h 182495"/>
                          <a:gd name="connsiteX3" fmla="*/ 8330 w 12571"/>
                          <a:gd name="connsiteY3" fmla="*/ 33736 h 182495"/>
                          <a:gd name="connsiteX4" fmla="*/ 9160 w 12571"/>
                          <a:gd name="connsiteY4" fmla="*/ 39398 h 182495"/>
                          <a:gd name="connsiteX5" fmla="*/ 9813 w 12571"/>
                          <a:gd name="connsiteY5" fmla="*/ 45090 h 182495"/>
                          <a:gd name="connsiteX6" fmla="*/ 11265 w 12571"/>
                          <a:gd name="connsiteY6" fmla="*/ 67917 h 182495"/>
                          <a:gd name="connsiteX7" fmla="*/ 11413 w 12571"/>
                          <a:gd name="connsiteY7" fmla="*/ 79360 h 182495"/>
                          <a:gd name="connsiteX8" fmla="*/ 11206 w 12571"/>
                          <a:gd name="connsiteY8" fmla="*/ 90833 h 182495"/>
                          <a:gd name="connsiteX9" fmla="*/ 8805 w 12571"/>
                          <a:gd name="connsiteY9" fmla="*/ 136664 h 182495"/>
                          <a:gd name="connsiteX10" fmla="*/ 5929 w 12571"/>
                          <a:gd name="connsiteY10" fmla="*/ 182496 h 182495"/>
                          <a:gd name="connsiteX11" fmla="*/ 9309 w 12571"/>
                          <a:gd name="connsiteY11" fmla="*/ 136724 h 182495"/>
                          <a:gd name="connsiteX12" fmla="*/ 12214 w 12571"/>
                          <a:gd name="connsiteY12" fmla="*/ 90892 h 182495"/>
                          <a:gd name="connsiteX13" fmla="*/ 12540 w 12571"/>
                          <a:gd name="connsiteY13" fmla="*/ 79419 h 182495"/>
                          <a:gd name="connsiteX14" fmla="*/ 12510 w 12571"/>
                          <a:gd name="connsiteY14" fmla="*/ 67917 h 182495"/>
                          <a:gd name="connsiteX15" fmla="*/ 11295 w 12571"/>
                          <a:gd name="connsiteY15" fmla="*/ 44972 h 182495"/>
                          <a:gd name="connsiteX16" fmla="*/ 10702 w 12571"/>
                          <a:gd name="connsiteY16" fmla="*/ 39250 h 182495"/>
                          <a:gd name="connsiteX17" fmla="*/ 9901 w 12571"/>
                          <a:gd name="connsiteY17" fmla="*/ 33558 h 182495"/>
                          <a:gd name="connsiteX18" fmla="*/ 8982 w 12571"/>
                          <a:gd name="connsiteY18" fmla="*/ 27867 h 182495"/>
                          <a:gd name="connsiteX19" fmla="*/ 7915 w 12571"/>
                          <a:gd name="connsiteY19" fmla="*/ 22204 h 182495"/>
                          <a:gd name="connsiteX20" fmla="*/ 1838 w 12571"/>
                          <a:gd name="connsiteY20" fmla="*/ 0 h 182495"/>
                          <a:gd name="connsiteX21" fmla="*/ 0 w 12571"/>
                          <a:gd name="connsiteY21" fmla="*/ 593 h 1824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2571" h="182495">
                            <a:moveTo>
                              <a:pt x="0" y="593"/>
                            </a:moveTo>
                            <a:cubicBezTo>
                              <a:pt x="2490" y="7767"/>
                              <a:pt x="4654" y="15060"/>
                              <a:pt x="6255" y="22501"/>
                            </a:cubicBezTo>
                            <a:cubicBezTo>
                              <a:pt x="6700" y="24339"/>
                              <a:pt x="6996" y="26236"/>
                              <a:pt x="7352" y="28104"/>
                            </a:cubicBezTo>
                            <a:cubicBezTo>
                              <a:pt x="7708" y="29971"/>
                              <a:pt x="8063" y="31839"/>
                              <a:pt x="8330" y="33736"/>
                            </a:cubicBezTo>
                            <a:lnTo>
                              <a:pt x="9160" y="39398"/>
                            </a:lnTo>
                            <a:lnTo>
                              <a:pt x="9813" y="45090"/>
                            </a:lnTo>
                            <a:cubicBezTo>
                              <a:pt x="10583" y="52680"/>
                              <a:pt x="11117" y="60298"/>
                              <a:pt x="11265" y="67917"/>
                            </a:cubicBezTo>
                            <a:cubicBezTo>
                              <a:pt x="11413" y="71741"/>
                              <a:pt x="11354" y="75566"/>
                              <a:pt x="11413" y="79360"/>
                            </a:cubicBezTo>
                            <a:cubicBezTo>
                              <a:pt x="11354" y="83184"/>
                              <a:pt x="11354" y="87009"/>
                              <a:pt x="11206" y="90833"/>
                            </a:cubicBezTo>
                            <a:cubicBezTo>
                              <a:pt x="10791" y="106100"/>
                              <a:pt x="9753" y="121397"/>
                              <a:pt x="8805" y="136664"/>
                            </a:cubicBezTo>
                            <a:lnTo>
                              <a:pt x="5929" y="182496"/>
                            </a:lnTo>
                            <a:lnTo>
                              <a:pt x="9309" y="136724"/>
                            </a:lnTo>
                            <a:cubicBezTo>
                              <a:pt x="10405" y="121456"/>
                              <a:pt x="11651" y="106189"/>
                              <a:pt x="12214" y="90892"/>
                            </a:cubicBezTo>
                            <a:cubicBezTo>
                              <a:pt x="12392" y="87068"/>
                              <a:pt x="12451" y="83244"/>
                              <a:pt x="12540" y="79419"/>
                            </a:cubicBezTo>
                            <a:cubicBezTo>
                              <a:pt x="12540" y="75595"/>
                              <a:pt x="12629" y="71771"/>
                              <a:pt x="12510" y="67917"/>
                            </a:cubicBezTo>
                            <a:cubicBezTo>
                              <a:pt x="12421" y="60269"/>
                              <a:pt x="12006" y="52591"/>
                              <a:pt x="11295" y="44972"/>
                            </a:cubicBezTo>
                            <a:lnTo>
                              <a:pt x="10702" y="39250"/>
                            </a:lnTo>
                            <a:lnTo>
                              <a:pt x="9901" y="33558"/>
                            </a:lnTo>
                            <a:cubicBezTo>
                              <a:pt x="9664" y="31661"/>
                              <a:pt x="9338" y="29764"/>
                              <a:pt x="8982" y="27867"/>
                            </a:cubicBezTo>
                            <a:cubicBezTo>
                              <a:pt x="8627" y="25969"/>
                              <a:pt x="8360" y="24072"/>
                              <a:pt x="7915" y="22204"/>
                            </a:cubicBezTo>
                            <a:cubicBezTo>
                              <a:pt x="6374" y="14674"/>
                              <a:pt x="4269" y="7293"/>
                              <a:pt x="1838" y="0"/>
                            </a:cubicBezTo>
                            <a:lnTo>
                              <a:pt x="0" y="59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89" name="Freeform: Shape 5788">
                        <a:extLst>
                          <a:ext uri="{FF2B5EF4-FFF2-40B4-BE49-F238E27FC236}">
                            <a16:creationId xmlns:a16="http://schemas.microsoft.com/office/drawing/2014/main" id="{A1D17ED0-CE4B-458B-84E1-8A7F5D50B8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6134" y="6300230"/>
                        <a:ext cx="2899" cy="176092"/>
                      </a:xfrm>
                      <a:custGeom>
                        <a:avLst/>
                        <a:gdLst>
                          <a:gd name="connsiteX0" fmla="*/ 0 w 2899"/>
                          <a:gd name="connsiteY0" fmla="*/ 89 h 176092"/>
                          <a:gd name="connsiteX1" fmla="*/ 1334 w 2899"/>
                          <a:gd name="connsiteY1" fmla="*/ 44023 h 176092"/>
                          <a:gd name="connsiteX2" fmla="*/ 1038 w 2899"/>
                          <a:gd name="connsiteY2" fmla="*/ 88046 h 176092"/>
                          <a:gd name="connsiteX3" fmla="*/ 267 w 2899"/>
                          <a:gd name="connsiteY3" fmla="*/ 176092 h 176092"/>
                          <a:gd name="connsiteX4" fmla="*/ 2046 w 2899"/>
                          <a:gd name="connsiteY4" fmla="*/ 88076 h 176092"/>
                          <a:gd name="connsiteX5" fmla="*/ 2846 w 2899"/>
                          <a:gd name="connsiteY5" fmla="*/ 44053 h 176092"/>
                          <a:gd name="connsiteX6" fmla="*/ 1986 w 2899"/>
                          <a:gd name="connsiteY6" fmla="*/ 0 h 176092"/>
                          <a:gd name="connsiteX7" fmla="*/ 0 w 2899"/>
                          <a:gd name="connsiteY7" fmla="*/ 89 h 1760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899" h="176092">
                            <a:moveTo>
                              <a:pt x="0" y="89"/>
                            </a:moveTo>
                            <a:cubicBezTo>
                              <a:pt x="1038" y="14674"/>
                              <a:pt x="1334" y="29349"/>
                              <a:pt x="1334" y="44023"/>
                            </a:cubicBezTo>
                            <a:cubicBezTo>
                              <a:pt x="1334" y="58698"/>
                              <a:pt x="1127" y="73372"/>
                              <a:pt x="1038" y="88046"/>
                            </a:cubicBezTo>
                            <a:lnTo>
                              <a:pt x="267" y="176092"/>
                            </a:lnTo>
                            <a:lnTo>
                              <a:pt x="2046" y="88076"/>
                            </a:lnTo>
                            <a:cubicBezTo>
                              <a:pt x="2312" y="73402"/>
                              <a:pt x="2698" y="58727"/>
                              <a:pt x="2846" y="44053"/>
                            </a:cubicBezTo>
                            <a:cubicBezTo>
                              <a:pt x="2994" y="29378"/>
                              <a:pt x="2876" y="14674"/>
                              <a:pt x="1986" y="0"/>
                            </a:cubicBezTo>
                            <a:lnTo>
                              <a:pt x="0" y="8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90" name="Freeform: Shape 5789">
                        <a:extLst>
                          <a:ext uri="{FF2B5EF4-FFF2-40B4-BE49-F238E27FC236}">
                            <a16:creationId xmlns:a16="http://schemas.microsoft.com/office/drawing/2014/main" id="{D52FB34E-E698-4C61-8AD8-50D9723EF0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14432" y="6380006"/>
                        <a:ext cx="9449" cy="138680"/>
                      </a:xfrm>
                      <a:custGeom>
                        <a:avLst/>
                        <a:gdLst>
                          <a:gd name="connsiteX0" fmla="*/ 0 w 9449"/>
                          <a:gd name="connsiteY0" fmla="*/ 356 h 138680"/>
                          <a:gd name="connsiteX1" fmla="*/ 6937 w 9449"/>
                          <a:gd name="connsiteY1" fmla="*/ 138680 h 138680"/>
                          <a:gd name="connsiteX2" fmla="*/ 1986 w 9449"/>
                          <a:gd name="connsiteY2" fmla="*/ 0 h 138680"/>
                          <a:gd name="connsiteX3" fmla="*/ 0 w 9449"/>
                          <a:gd name="connsiteY3" fmla="*/ 356 h 138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449" h="138680">
                            <a:moveTo>
                              <a:pt x="0" y="356"/>
                            </a:moveTo>
                            <a:cubicBezTo>
                              <a:pt x="8508" y="45802"/>
                              <a:pt x="10850" y="92463"/>
                              <a:pt x="6937" y="138680"/>
                            </a:cubicBezTo>
                            <a:cubicBezTo>
                              <a:pt x="11502" y="92523"/>
                              <a:pt x="9842" y="45742"/>
                              <a:pt x="1986" y="0"/>
                            </a:cubicBezTo>
                            <a:lnTo>
                              <a:pt x="0" y="35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91" name="Freeform: Shape 5790">
                        <a:extLst>
                          <a:ext uri="{FF2B5EF4-FFF2-40B4-BE49-F238E27FC236}">
                            <a16:creationId xmlns:a16="http://schemas.microsoft.com/office/drawing/2014/main" id="{46F4D5A2-4D35-4F81-8226-6C001597DA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53482" y="6464494"/>
                        <a:ext cx="12270" cy="105299"/>
                      </a:xfrm>
                      <a:custGeom>
                        <a:avLst/>
                        <a:gdLst>
                          <a:gd name="connsiteX0" fmla="*/ 8123 w 12270"/>
                          <a:gd name="connsiteY0" fmla="*/ 296 h 105299"/>
                          <a:gd name="connsiteX1" fmla="*/ 0 w 12270"/>
                          <a:gd name="connsiteY1" fmla="*/ 105300 h 105299"/>
                          <a:gd name="connsiteX2" fmla="*/ 10109 w 12270"/>
                          <a:gd name="connsiteY2" fmla="*/ 0 h 105299"/>
                          <a:gd name="connsiteX3" fmla="*/ 8123 w 12270"/>
                          <a:gd name="connsiteY3" fmla="*/ 296 h 105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270" h="105299">
                            <a:moveTo>
                              <a:pt x="8123" y="296"/>
                            </a:moveTo>
                            <a:cubicBezTo>
                              <a:pt x="13666" y="35159"/>
                              <a:pt x="10880" y="71474"/>
                              <a:pt x="0" y="105300"/>
                            </a:cubicBezTo>
                            <a:cubicBezTo>
                              <a:pt x="11502" y="71682"/>
                              <a:pt x="15030" y="35278"/>
                              <a:pt x="10109" y="0"/>
                            </a:cubicBezTo>
                            <a:lnTo>
                              <a:pt x="8123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  <p:grpSp>
              <p:nvGrpSpPr>
                <p:cNvPr id="5679" name="Graphic 3339">
                  <a:extLst>
                    <a:ext uri="{FF2B5EF4-FFF2-40B4-BE49-F238E27FC236}">
                      <a16:creationId xmlns:a16="http://schemas.microsoft.com/office/drawing/2014/main" id="{85F9251D-D0D6-4485-88D4-7C6060755A7F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</p:grpSpPr>
              <p:grpSp>
                <p:nvGrpSpPr>
                  <p:cNvPr id="5756" name="Graphic 3339">
                    <a:extLst>
                      <a:ext uri="{FF2B5EF4-FFF2-40B4-BE49-F238E27FC236}">
                        <a16:creationId xmlns:a16="http://schemas.microsoft.com/office/drawing/2014/main" id="{E097316A-331D-4CAB-9FE7-34A868C85CD5}"/>
                      </a:ext>
                    </a:extLst>
                  </p:cNvPr>
                  <p:cNvGrpSpPr/>
                  <p:nvPr/>
                </p:nvGrpSpPr>
                <p:grpSpPr>
                  <a:xfrm>
                    <a:off x="4852700" y="5752331"/>
                    <a:ext cx="455471" cy="582377"/>
                    <a:chOff x="4852700" y="5752331"/>
                    <a:chExt cx="455471" cy="582377"/>
                  </a:xfrm>
                  <a:solidFill>
                    <a:srgbClr val="FBFFFF"/>
                  </a:solidFill>
                </p:grpSpPr>
                <p:sp>
                  <p:nvSpPr>
                    <p:cNvPr id="5773" name="Freeform: Shape 5772">
                      <a:extLst>
                        <a:ext uri="{FF2B5EF4-FFF2-40B4-BE49-F238E27FC236}">
                          <a16:creationId xmlns:a16="http://schemas.microsoft.com/office/drawing/2014/main" id="{9F6F0873-0F5B-4BE7-AB34-D4C143DD4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2700" y="5752331"/>
                      <a:ext cx="413960" cy="582377"/>
                    </a:xfrm>
                    <a:custGeom>
                      <a:avLst/>
                      <a:gdLst>
                        <a:gd name="connsiteX0" fmla="*/ 413960 w 413960"/>
                        <a:gd name="connsiteY0" fmla="*/ 25522 h 582377"/>
                        <a:gd name="connsiteX1" fmla="*/ 394602 w 413960"/>
                        <a:gd name="connsiteY1" fmla="*/ 6638 h 582377"/>
                        <a:gd name="connsiteX2" fmla="*/ 210268 w 413960"/>
                        <a:gd name="connsiteY2" fmla="*/ 80158 h 582377"/>
                        <a:gd name="connsiteX3" fmla="*/ 38652 w 413960"/>
                        <a:gd name="connsiteY3" fmla="*/ 288060 h 582377"/>
                        <a:gd name="connsiteX4" fmla="*/ 1121 w 413960"/>
                        <a:gd name="connsiteY4" fmla="*/ 445417 h 582377"/>
                        <a:gd name="connsiteX5" fmla="*/ 12268 w 413960"/>
                        <a:gd name="connsiteY5" fmla="*/ 582377 h 582377"/>
                        <a:gd name="connsiteX6" fmla="*/ 413960 w 413960"/>
                        <a:gd name="connsiteY6" fmla="*/ 25522 h 582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3960" h="582377">
                          <a:moveTo>
                            <a:pt x="413960" y="25522"/>
                          </a:moveTo>
                          <a:cubicBezTo>
                            <a:pt x="413960" y="25522"/>
                            <a:pt x="413931" y="7676"/>
                            <a:pt x="394602" y="6638"/>
                          </a:cubicBezTo>
                          <a:cubicBezTo>
                            <a:pt x="375273" y="5601"/>
                            <a:pt x="332317" y="-31189"/>
                            <a:pt x="210268" y="80158"/>
                          </a:cubicBezTo>
                          <a:cubicBezTo>
                            <a:pt x="88219" y="191505"/>
                            <a:pt x="58188" y="258889"/>
                            <a:pt x="38652" y="288060"/>
                          </a:cubicBezTo>
                          <a:cubicBezTo>
                            <a:pt x="19116" y="317231"/>
                            <a:pt x="-5578" y="405662"/>
                            <a:pt x="1121" y="445417"/>
                          </a:cubicBezTo>
                          <a:cubicBezTo>
                            <a:pt x="7821" y="485171"/>
                            <a:pt x="29670" y="553710"/>
                            <a:pt x="12268" y="582377"/>
                          </a:cubicBezTo>
                          <a:cubicBezTo>
                            <a:pt x="12238" y="582377"/>
                            <a:pt x="352269" y="153945"/>
                            <a:pt x="413960" y="25522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74" name="Freeform: Shape 5773">
                      <a:extLst>
                        <a:ext uri="{FF2B5EF4-FFF2-40B4-BE49-F238E27FC236}">
                          <a16:creationId xmlns:a16="http://schemas.microsoft.com/office/drawing/2014/main" id="{6162638C-24E4-4089-A069-AB125896C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4968" y="5776601"/>
                      <a:ext cx="443203" cy="558106"/>
                    </a:xfrm>
                    <a:custGeom>
                      <a:avLst/>
                      <a:gdLst>
                        <a:gd name="connsiteX0" fmla="*/ 391109 w 443203"/>
                        <a:gd name="connsiteY0" fmla="*/ 3741 h 558106"/>
                        <a:gd name="connsiteX1" fmla="*/ 435606 w 443203"/>
                        <a:gd name="connsiteY1" fmla="*/ 20076 h 558106"/>
                        <a:gd name="connsiteX2" fmla="*/ 332234 w 443203"/>
                        <a:gd name="connsiteY2" fmla="*/ 333633 h 558106"/>
                        <a:gd name="connsiteX3" fmla="*/ 71178 w 443203"/>
                        <a:gd name="connsiteY3" fmla="*/ 551407 h 558106"/>
                        <a:gd name="connsiteX4" fmla="*/ 0 w 443203"/>
                        <a:gd name="connsiteY4" fmla="*/ 558106 h 558106"/>
                        <a:gd name="connsiteX5" fmla="*/ 391109 w 443203"/>
                        <a:gd name="connsiteY5" fmla="*/ 3741 h 558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43203" h="558106">
                          <a:moveTo>
                            <a:pt x="391109" y="3741"/>
                          </a:moveTo>
                          <a:cubicBezTo>
                            <a:pt x="391109" y="3741"/>
                            <a:pt x="418590" y="-11674"/>
                            <a:pt x="435606" y="20076"/>
                          </a:cubicBezTo>
                          <a:cubicBezTo>
                            <a:pt x="452623" y="51796"/>
                            <a:pt x="449895" y="151819"/>
                            <a:pt x="332234" y="333633"/>
                          </a:cubicBezTo>
                          <a:cubicBezTo>
                            <a:pt x="214572" y="515417"/>
                            <a:pt x="158513" y="550962"/>
                            <a:pt x="71178" y="551407"/>
                          </a:cubicBezTo>
                          <a:cubicBezTo>
                            <a:pt x="71178" y="551407"/>
                            <a:pt x="19269" y="532345"/>
                            <a:pt x="0" y="558106"/>
                          </a:cubicBezTo>
                          <a:cubicBezTo>
                            <a:pt x="-30" y="558106"/>
                            <a:pt x="210955" y="177907"/>
                            <a:pt x="391109" y="3741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757" name="Graphic 3339">
                    <a:extLst>
                      <a:ext uri="{FF2B5EF4-FFF2-40B4-BE49-F238E27FC236}">
                        <a16:creationId xmlns:a16="http://schemas.microsoft.com/office/drawing/2014/main" id="{FDB46EE8-37AC-469C-A4F0-3D7C28FFEAC3}"/>
                      </a:ext>
                    </a:extLst>
                  </p:cNvPr>
                  <p:cNvGrpSpPr/>
                  <p:nvPr/>
                </p:nvGrpSpPr>
                <p:grpSpPr>
                  <a:xfrm>
                    <a:off x="4854817" y="5755337"/>
                    <a:ext cx="447642" cy="578081"/>
                    <a:chOff x="4854817" y="5755337"/>
                    <a:chExt cx="447642" cy="578081"/>
                  </a:xfrm>
                  <a:solidFill>
                    <a:srgbClr val="A0BDAB"/>
                  </a:solidFill>
                </p:grpSpPr>
                <p:pic>
                  <p:nvPicPr>
                    <p:cNvPr id="5758" name="Picture 5757">
                      <a:extLst>
                        <a:ext uri="{FF2B5EF4-FFF2-40B4-BE49-F238E27FC236}">
                          <a16:creationId xmlns:a16="http://schemas.microsoft.com/office/drawing/2014/main" id="{1A8F26A3-6D78-46A1-8088-D131CF6CA5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54817" y="5755337"/>
                      <a:ext cx="409103" cy="578081"/>
                    </a:xfrm>
                    <a:custGeom>
                      <a:avLst/>
                      <a:gdLst>
                        <a:gd name="connsiteX0" fmla="*/ 8 w 409103"/>
                        <a:gd name="connsiteY0" fmla="*/ 278 h 578081"/>
                        <a:gd name="connsiteX1" fmla="*/ 409112 w 409103"/>
                        <a:gd name="connsiteY1" fmla="*/ 278 h 578081"/>
                        <a:gd name="connsiteX2" fmla="*/ 409112 w 409103"/>
                        <a:gd name="connsiteY2" fmla="*/ 578360 h 578081"/>
                        <a:gd name="connsiteX3" fmla="*/ 8 w 409103"/>
                        <a:gd name="connsiteY3" fmla="*/ 578360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9103" h="578081">
                          <a:moveTo>
                            <a:pt x="8" y="278"/>
                          </a:moveTo>
                          <a:lnTo>
                            <a:pt x="409112" y="278"/>
                          </a:lnTo>
                          <a:lnTo>
                            <a:pt x="409112" y="578360"/>
                          </a:lnTo>
                          <a:lnTo>
                            <a:pt x="8" y="57836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759" name="Picture 5758">
                      <a:extLst>
                        <a:ext uri="{FF2B5EF4-FFF2-40B4-BE49-F238E27FC236}">
                          <a16:creationId xmlns:a16="http://schemas.microsoft.com/office/drawing/2014/main" id="{32074348-B458-4B62-A1C7-E021A020BB2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4866675" y="5779053"/>
                      <a:ext cx="435784" cy="554364"/>
                    </a:xfrm>
                    <a:custGeom>
                      <a:avLst/>
                      <a:gdLst>
                        <a:gd name="connsiteX0" fmla="*/ 12 w 435784"/>
                        <a:gd name="connsiteY0" fmla="*/ 286 h 554364"/>
                        <a:gd name="connsiteX1" fmla="*/ 435797 w 435784"/>
                        <a:gd name="connsiteY1" fmla="*/ 286 h 554364"/>
                        <a:gd name="connsiteX2" fmla="*/ 435797 w 435784"/>
                        <a:gd name="connsiteY2" fmla="*/ 554651 h 554364"/>
                        <a:gd name="connsiteX3" fmla="*/ 12 w 435784"/>
                        <a:gd name="connsiteY3" fmla="*/ 554651 h 554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5784" h="554364">
                          <a:moveTo>
                            <a:pt x="12" y="286"/>
                          </a:moveTo>
                          <a:lnTo>
                            <a:pt x="435797" y="286"/>
                          </a:lnTo>
                          <a:lnTo>
                            <a:pt x="435797" y="554651"/>
                          </a:lnTo>
                          <a:lnTo>
                            <a:pt x="12" y="554651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760" name="Graphic 3339">
                      <a:extLst>
                        <a:ext uri="{FF2B5EF4-FFF2-40B4-BE49-F238E27FC236}">
                          <a16:creationId xmlns:a16="http://schemas.microsoft.com/office/drawing/2014/main" id="{C0A3EA99-4695-4733-A5E0-6D04BAC812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6974" y="5792646"/>
                      <a:ext cx="376005" cy="493503"/>
                      <a:chOff x="4876974" y="5792646"/>
                      <a:chExt cx="376005" cy="493503"/>
                    </a:xfrm>
                    <a:solidFill>
                      <a:srgbClr val="A0BDAB"/>
                    </a:solidFill>
                  </p:grpSpPr>
                  <p:sp>
                    <p:nvSpPr>
                      <p:cNvPr id="5761" name="Freeform: Shape 5760">
                        <a:extLst>
                          <a:ext uri="{FF2B5EF4-FFF2-40B4-BE49-F238E27FC236}">
                            <a16:creationId xmlns:a16="http://schemas.microsoft.com/office/drawing/2014/main" id="{80CD8DC1-0950-4701-825F-9DFFC08489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53245" y="5792646"/>
                        <a:ext cx="191300" cy="72097"/>
                      </a:xfrm>
                      <a:custGeom>
                        <a:avLst/>
                        <a:gdLst>
                          <a:gd name="connsiteX0" fmla="*/ 187061 w 191300"/>
                          <a:gd name="connsiteY0" fmla="*/ 0 h 72097"/>
                          <a:gd name="connsiteX1" fmla="*/ 0 w 191300"/>
                          <a:gd name="connsiteY1" fmla="*/ 72097 h 72097"/>
                          <a:gd name="connsiteX2" fmla="*/ 191300 w 191300"/>
                          <a:gd name="connsiteY2" fmla="*/ 978 h 72097"/>
                          <a:gd name="connsiteX3" fmla="*/ 187061 w 191300"/>
                          <a:gd name="connsiteY3" fmla="*/ 0 h 720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1300" h="72097">
                            <a:moveTo>
                              <a:pt x="187061" y="0"/>
                            </a:moveTo>
                            <a:cubicBezTo>
                              <a:pt x="118581" y="4743"/>
                              <a:pt x="52650" y="28400"/>
                              <a:pt x="0" y="72097"/>
                            </a:cubicBezTo>
                            <a:cubicBezTo>
                              <a:pt x="53065" y="28904"/>
                              <a:pt x="123205" y="5040"/>
                              <a:pt x="191300" y="978"/>
                            </a:cubicBezTo>
                            <a:lnTo>
                              <a:pt x="187061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2" name="Freeform: Shape 5761">
                        <a:extLst>
                          <a:ext uri="{FF2B5EF4-FFF2-40B4-BE49-F238E27FC236}">
                            <a16:creationId xmlns:a16="http://schemas.microsoft.com/office/drawing/2014/main" id="{74AB4DF3-1131-46BA-AFEF-8F9E7507A7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073" y="5863616"/>
                        <a:ext cx="188424" cy="70110"/>
                      </a:xfrm>
                      <a:custGeom>
                        <a:avLst/>
                        <a:gdLst>
                          <a:gd name="connsiteX0" fmla="*/ 172920 w 188424"/>
                          <a:gd name="connsiteY0" fmla="*/ 3824 h 70110"/>
                          <a:gd name="connsiteX1" fmla="*/ 128927 w 188424"/>
                          <a:gd name="connsiteY1" fmla="*/ 18499 h 70110"/>
                          <a:gd name="connsiteX2" fmla="*/ 85408 w 188424"/>
                          <a:gd name="connsiteY2" fmla="*/ 34359 h 70110"/>
                          <a:gd name="connsiteX3" fmla="*/ 42067 w 188424"/>
                          <a:gd name="connsiteY3" fmla="*/ 50723 h 70110"/>
                          <a:gd name="connsiteX4" fmla="*/ 0 w 188424"/>
                          <a:gd name="connsiteY4" fmla="*/ 70111 h 70110"/>
                          <a:gd name="connsiteX5" fmla="*/ 42244 w 188424"/>
                          <a:gd name="connsiteY5" fmla="*/ 51197 h 70110"/>
                          <a:gd name="connsiteX6" fmla="*/ 85734 w 188424"/>
                          <a:gd name="connsiteY6" fmla="*/ 35307 h 70110"/>
                          <a:gd name="connsiteX7" fmla="*/ 129431 w 188424"/>
                          <a:gd name="connsiteY7" fmla="*/ 19922 h 70110"/>
                          <a:gd name="connsiteX8" fmla="*/ 188425 w 188424"/>
                          <a:gd name="connsiteY8" fmla="*/ 0 h 70110"/>
                          <a:gd name="connsiteX9" fmla="*/ 172920 w 188424"/>
                          <a:gd name="connsiteY9" fmla="*/ 3824 h 7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88424" h="70110">
                            <a:moveTo>
                              <a:pt x="172920" y="3824"/>
                            </a:moveTo>
                            <a:cubicBezTo>
                              <a:pt x="158098" y="8271"/>
                              <a:pt x="143483" y="13281"/>
                              <a:pt x="128927" y="18499"/>
                            </a:cubicBezTo>
                            <a:cubicBezTo>
                              <a:pt x="114371" y="23716"/>
                              <a:pt x="99904" y="29082"/>
                              <a:pt x="85408" y="34359"/>
                            </a:cubicBezTo>
                            <a:cubicBezTo>
                              <a:pt x="70911" y="39665"/>
                              <a:pt x="56385" y="44942"/>
                              <a:pt x="42067" y="50723"/>
                            </a:cubicBezTo>
                            <a:cubicBezTo>
                              <a:pt x="27748" y="56504"/>
                              <a:pt x="13607" y="62818"/>
                              <a:pt x="0" y="70111"/>
                            </a:cubicBezTo>
                            <a:cubicBezTo>
                              <a:pt x="13696" y="62966"/>
                              <a:pt x="27866" y="56800"/>
                              <a:pt x="42244" y="51197"/>
                            </a:cubicBezTo>
                            <a:cubicBezTo>
                              <a:pt x="56622" y="45565"/>
                              <a:pt x="71178" y="40436"/>
                              <a:pt x="85734" y="35307"/>
                            </a:cubicBezTo>
                            <a:cubicBezTo>
                              <a:pt x="100290" y="30179"/>
                              <a:pt x="114845" y="24961"/>
                              <a:pt x="129431" y="19922"/>
                            </a:cubicBezTo>
                            <a:cubicBezTo>
                              <a:pt x="144016" y="14882"/>
                              <a:pt x="173602" y="4269"/>
                              <a:pt x="188425" y="0"/>
                            </a:cubicBezTo>
                            <a:lnTo>
                              <a:pt x="172920" y="3824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3" name="Freeform: Shape 5762">
                        <a:extLst>
                          <a:ext uri="{FF2B5EF4-FFF2-40B4-BE49-F238E27FC236}">
                            <a16:creationId xmlns:a16="http://schemas.microsoft.com/office/drawing/2014/main" id="{C618BA95-BF3F-4201-98AA-617B609E30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2085" y="5955905"/>
                        <a:ext cx="169926" cy="64445"/>
                      </a:xfrm>
                      <a:custGeom>
                        <a:avLst/>
                        <a:gdLst>
                          <a:gd name="connsiteX0" fmla="*/ 169926 w 169926"/>
                          <a:gd name="connsiteY0" fmla="*/ 5363 h 64445"/>
                          <a:gd name="connsiteX1" fmla="*/ 146892 w 169926"/>
                          <a:gd name="connsiteY1" fmla="*/ 1271 h 64445"/>
                          <a:gd name="connsiteX2" fmla="*/ 123472 w 169926"/>
                          <a:gd name="connsiteY2" fmla="*/ 175 h 64445"/>
                          <a:gd name="connsiteX3" fmla="*/ 100616 w 169926"/>
                          <a:gd name="connsiteY3" fmla="*/ 5363 h 64445"/>
                          <a:gd name="connsiteX4" fmla="*/ 80131 w 169926"/>
                          <a:gd name="connsiteY4" fmla="*/ 16628 h 64445"/>
                          <a:gd name="connsiteX5" fmla="*/ 0 w 169926"/>
                          <a:gd name="connsiteY5" fmla="*/ 64445 h 64445"/>
                          <a:gd name="connsiteX6" fmla="*/ 80635 w 169926"/>
                          <a:gd name="connsiteY6" fmla="*/ 17517 h 64445"/>
                          <a:gd name="connsiteX7" fmla="*/ 101090 w 169926"/>
                          <a:gd name="connsiteY7" fmla="*/ 6548 h 64445"/>
                          <a:gd name="connsiteX8" fmla="*/ 123561 w 169926"/>
                          <a:gd name="connsiteY8" fmla="*/ 1716 h 64445"/>
                          <a:gd name="connsiteX9" fmla="*/ 146655 w 169926"/>
                          <a:gd name="connsiteY9" fmla="*/ 3050 h 64445"/>
                          <a:gd name="connsiteX10" fmla="*/ 169511 w 169926"/>
                          <a:gd name="connsiteY10" fmla="*/ 7378 h 64445"/>
                          <a:gd name="connsiteX11" fmla="*/ 169926 w 169926"/>
                          <a:gd name="connsiteY11" fmla="*/ 5363 h 6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69926" h="64445">
                            <a:moveTo>
                              <a:pt x="169926" y="5363"/>
                            </a:moveTo>
                            <a:cubicBezTo>
                              <a:pt x="162307" y="3821"/>
                              <a:pt x="154659" y="2279"/>
                              <a:pt x="146892" y="1271"/>
                            </a:cubicBezTo>
                            <a:cubicBezTo>
                              <a:pt x="139154" y="234"/>
                              <a:pt x="131299" y="-300"/>
                              <a:pt x="123472" y="175"/>
                            </a:cubicBezTo>
                            <a:cubicBezTo>
                              <a:pt x="115646" y="708"/>
                              <a:pt x="107849" y="2250"/>
                              <a:pt x="100616" y="5363"/>
                            </a:cubicBezTo>
                            <a:cubicBezTo>
                              <a:pt x="93382" y="8446"/>
                              <a:pt x="86801" y="12715"/>
                              <a:pt x="80131" y="16628"/>
                            </a:cubicBezTo>
                            <a:lnTo>
                              <a:pt x="0" y="64445"/>
                            </a:lnTo>
                            <a:lnTo>
                              <a:pt x="80635" y="17517"/>
                            </a:lnTo>
                            <a:cubicBezTo>
                              <a:pt x="87364" y="13663"/>
                              <a:pt x="93975" y="9483"/>
                              <a:pt x="101090" y="6548"/>
                            </a:cubicBezTo>
                            <a:cubicBezTo>
                              <a:pt x="108205" y="3584"/>
                              <a:pt x="115883" y="2161"/>
                              <a:pt x="123561" y="1716"/>
                            </a:cubicBezTo>
                            <a:cubicBezTo>
                              <a:pt x="131269" y="1331"/>
                              <a:pt x="139006" y="1924"/>
                              <a:pt x="146655" y="3050"/>
                            </a:cubicBezTo>
                            <a:cubicBezTo>
                              <a:pt x="154333" y="4147"/>
                              <a:pt x="161922" y="5748"/>
                              <a:pt x="169511" y="7378"/>
                            </a:cubicBezTo>
                            <a:lnTo>
                              <a:pt x="169926" y="536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4" name="Freeform: Shape 5763">
                        <a:extLst>
                          <a:ext uri="{FF2B5EF4-FFF2-40B4-BE49-F238E27FC236}">
                            <a16:creationId xmlns:a16="http://schemas.microsoft.com/office/drawing/2014/main" id="{F2A65DD2-0EFF-4625-985B-D68CD17C27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5266" y="6024263"/>
                        <a:ext cx="162633" cy="55851"/>
                      </a:xfrm>
                      <a:custGeom>
                        <a:avLst/>
                        <a:gdLst>
                          <a:gd name="connsiteX0" fmla="*/ 162396 w 162633"/>
                          <a:gd name="connsiteY0" fmla="*/ 0 h 55851"/>
                          <a:gd name="connsiteX1" fmla="*/ 120597 w 162633"/>
                          <a:gd name="connsiteY1" fmla="*/ 10376 h 55851"/>
                          <a:gd name="connsiteX2" fmla="*/ 80131 w 162633"/>
                          <a:gd name="connsiteY2" fmla="*/ 24843 h 55851"/>
                          <a:gd name="connsiteX3" fmla="*/ 0 w 162633"/>
                          <a:gd name="connsiteY3" fmla="*/ 55852 h 55851"/>
                          <a:gd name="connsiteX4" fmla="*/ 80487 w 162633"/>
                          <a:gd name="connsiteY4" fmla="*/ 25791 h 55851"/>
                          <a:gd name="connsiteX5" fmla="*/ 121101 w 162633"/>
                          <a:gd name="connsiteY5" fmla="*/ 11799 h 55851"/>
                          <a:gd name="connsiteX6" fmla="*/ 162633 w 162633"/>
                          <a:gd name="connsiteY6" fmla="*/ 1986 h 55851"/>
                          <a:gd name="connsiteX7" fmla="*/ 162396 w 162633"/>
                          <a:gd name="connsiteY7" fmla="*/ 0 h 55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62633" h="55851">
                            <a:moveTo>
                              <a:pt x="162396" y="0"/>
                            </a:moveTo>
                            <a:cubicBezTo>
                              <a:pt x="147989" y="1542"/>
                              <a:pt x="134144" y="5721"/>
                              <a:pt x="120597" y="10376"/>
                            </a:cubicBezTo>
                            <a:cubicBezTo>
                              <a:pt x="107049" y="15060"/>
                              <a:pt x="93590" y="19922"/>
                              <a:pt x="80131" y="24843"/>
                            </a:cubicBezTo>
                            <a:cubicBezTo>
                              <a:pt x="53243" y="34714"/>
                              <a:pt x="26532" y="45061"/>
                              <a:pt x="0" y="55852"/>
                            </a:cubicBezTo>
                            <a:cubicBezTo>
                              <a:pt x="26651" y="45387"/>
                              <a:pt x="53480" y="35337"/>
                              <a:pt x="80487" y="25791"/>
                            </a:cubicBezTo>
                            <a:cubicBezTo>
                              <a:pt x="93975" y="21018"/>
                              <a:pt x="107523" y="16335"/>
                              <a:pt x="121101" y="11799"/>
                            </a:cubicBezTo>
                            <a:cubicBezTo>
                              <a:pt x="134648" y="7322"/>
                              <a:pt x="148463" y="3320"/>
                              <a:pt x="162633" y="1986"/>
                            </a:cubicBezTo>
                            <a:lnTo>
                              <a:pt x="162396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5" name="Freeform: Shape 5764">
                        <a:extLst>
                          <a:ext uri="{FF2B5EF4-FFF2-40B4-BE49-F238E27FC236}">
                            <a16:creationId xmlns:a16="http://schemas.microsoft.com/office/drawing/2014/main" id="{D1048796-559C-47DF-8336-418A418CE7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80799" y="6102971"/>
                        <a:ext cx="121663" cy="51701"/>
                      </a:xfrm>
                      <a:custGeom>
                        <a:avLst/>
                        <a:gdLst>
                          <a:gd name="connsiteX0" fmla="*/ 120537 w 121663"/>
                          <a:gd name="connsiteY0" fmla="*/ 0 h 51701"/>
                          <a:gd name="connsiteX1" fmla="*/ 106219 w 121663"/>
                          <a:gd name="connsiteY1" fmla="*/ 7915 h 51701"/>
                          <a:gd name="connsiteX2" fmla="*/ 90477 w 121663"/>
                          <a:gd name="connsiteY2" fmla="*/ 12629 h 51701"/>
                          <a:gd name="connsiteX3" fmla="*/ 74172 w 121663"/>
                          <a:gd name="connsiteY3" fmla="*/ 15653 h 51701"/>
                          <a:gd name="connsiteX4" fmla="*/ 66020 w 121663"/>
                          <a:gd name="connsiteY4" fmla="*/ 17402 h 51701"/>
                          <a:gd name="connsiteX5" fmla="*/ 58016 w 121663"/>
                          <a:gd name="connsiteY5" fmla="*/ 19714 h 51701"/>
                          <a:gd name="connsiteX6" fmla="*/ 27866 w 121663"/>
                          <a:gd name="connsiteY6" fmla="*/ 33647 h 51701"/>
                          <a:gd name="connsiteX7" fmla="*/ 0 w 121663"/>
                          <a:gd name="connsiteY7" fmla="*/ 51701 h 51701"/>
                          <a:gd name="connsiteX8" fmla="*/ 28104 w 121663"/>
                          <a:gd name="connsiteY8" fmla="*/ 34092 h 51701"/>
                          <a:gd name="connsiteX9" fmla="*/ 58312 w 121663"/>
                          <a:gd name="connsiteY9" fmla="*/ 20663 h 51701"/>
                          <a:gd name="connsiteX10" fmla="*/ 90774 w 121663"/>
                          <a:gd name="connsiteY10" fmla="*/ 14111 h 51701"/>
                          <a:gd name="connsiteX11" fmla="*/ 106871 w 121663"/>
                          <a:gd name="connsiteY11" fmla="*/ 9546 h 51701"/>
                          <a:gd name="connsiteX12" fmla="*/ 121664 w 121663"/>
                          <a:gd name="connsiteY12" fmla="*/ 1660 h 51701"/>
                          <a:gd name="connsiteX13" fmla="*/ 120537 w 121663"/>
                          <a:gd name="connsiteY13" fmla="*/ 0 h 517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1663" h="51701">
                            <a:moveTo>
                              <a:pt x="120537" y="0"/>
                            </a:moveTo>
                            <a:cubicBezTo>
                              <a:pt x="116091" y="3142"/>
                              <a:pt x="111258" y="5810"/>
                              <a:pt x="106219" y="7915"/>
                            </a:cubicBezTo>
                            <a:cubicBezTo>
                              <a:pt x="101179" y="10020"/>
                              <a:pt x="95873" y="11502"/>
                              <a:pt x="90477" y="12629"/>
                            </a:cubicBezTo>
                            <a:cubicBezTo>
                              <a:pt x="85082" y="13785"/>
                              <a:pt x="79627" y="14645"/>
                              <a:pt x="74172" y="15653"/>
                            </a:cubicBezTo>
                            <a:cubicBezTo>
                              <a:pt x="71445" y="16157"/>
                              <a:pt x="68718" y="16720"/>
                              <a:pt x="66020" y="17402"/>
                            </a:cubicBezTo>
                            <a:cubicBezTo>
                              <a:pt x="63322" y="18083"/>
                              <a:pt x="60654" y="18825"/>
                              <a:pt x="58016" y="19714"/>
                            </a:cubicBezTo>
                            <a:cubicBezTo>
                              <a:pt x="47432" y="23153"/>
                              <a:pt x="37412" y="28074"/>
                              <a:pt x="27866" y="33647"/>
                            </a:cubicBezTo>
                            <a:cubicBezTo>
                              <a:pt x="18291" y="39250"/>
                              <a:pt x="9131" y="45446"/>
                              <a:pt x="0" y="51701"/>
                            </a:cubicBezTo>
                            <a:cubicBezTo>
                              <a:pt x="9220" y="45594"/>
                              <a:pt x="18499" y="39517"/>
                              <a:pt x="28104" y="34092"/>
                            </a:cubicBezTo>
                            <a:cubicBezTo>
                              <a:pt x="37709" y="28667"/>
                              <a:pt x="47758" y="23924"/>
                              <a:pt x="58312" y="20663"/>
                            </a:cubicBezTo>
                            <a:cubicBezTo>
                              <a:pt x="68806" y="17253"/>
                              <a:pt x="79864" y="16246"/>
                              <a:pt x="90774" y="14111"/>
                            </a:cubicBezTo>
                            <a:cubicBezTo>
                              <a:pt x="96228" y="13044"/>
                              <a:pt x="101653" y="11651"/>
                              <a:pt x="106871" y="9546"/>
                            </a:cubicBezTo>
                            <a:cubicBezTo>
                              <a:pt x="112059" y="7471"/>
                              <a:pt x="117039" y="4832"/>
                              <a:pt x="121664" y="1660"/>
                            </a:cubicBezTo>
                            <a:lnTo>
                              <a:pt x="120537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6" name="Freeform: Shape 5765">
                        <a:extLst>
                          <a:ext uri="{FF2B5EF4-FFF2-40B4-BE49-F238E27FC236}">
                            <a16:creationId xmlns:a16="http://schemas.microsoft.com/office/drawing/2014/main" id="{338B1659-51DD-4FE4-BF53-93CC36546E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6974" y="6187555"/>
                        <a:ext cx="72215" cy="26467"/>
                      </a:xfrm>
                      <a:custGeom>
                        <a:avLst/>
                        <a:gdLst>
                          <a:gd name="connsiteX0" fmla="*/ 72216 w 72215"/>
                          <a:gd name="connsiteY0" fmla="*/ 3966 h 26467"/>
                          <a:gd name="connsiteX1" fmla="*/ 65961 w 72215"/>
                          <a:gd name="connsiteY1" fmla="*/ 439 h 26467"/>
                          <a:gd name="connsiteX2" fmla="*/ 60950 w 72215"/>
                          <a:gd name="connsiteY2" fmla="*/ 53 h 26467"/>
                          <a:gd name="connsiteX3" fmla="*/ 51553 w 72215"/>
                          <a:gd name="connsiteY3" fmla="*/ 2336 h 26467"/>
                          <a:gd name="connsiteX4" fmla="*/ 33825 w 72215"/>
                          <a:gd name="connsiteY4" fmla="*/ 9243 h 26467"/>
                          <a:gd name="connsiteX5" fmla="*/ 0 w 72215"/>
                          <a:gd name="connsiteY5" fmla="*/ 26467 h 26467"/>
                          <a:gd name="connsiteX6" fmla="*/ 34211 w 72215"/>
                          <a:gd name="connsiteY6" fmla="*/ 10162 h 26467"/>
                          <a:gd name="connsiteX7" fmla="*/ 52027 w 72215"/>
                          <a:gd name="connsiteY7" fmla="*/ 3729 h 26467"/>
                          <a:gd name="connsiteX8" fmla="*/ 61069 w 72215"/>
                          <a:gd name="connsiteY8" fmla="*/ 1773 h 26467"/>
                          <a:gd name="connsiteX9" fmla="*/ 69963 w 72215"/>
                          <a:gd name="connsiteY9" fmla="*/ 4826 h 26467"/>
                          <a:gd name="connsiteX10" fmla="*/ 72216 w 72215"/>
                          <a:gd name="connsiteY10" fmla="*/ 3966 h 264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2215" h="26467">
                            <a:moveTo>
                              <a:pt x="72216" y="3966"/>
                            </a:moveTo>
                            <a:cubicBezTo>
                              <a:pt x="70941" y="2751"/>
                              <a:pt x="67621" y="854"/>
                              <a:pt x="65961" y="439"/>
                            </a:cubicBezTo>
                            <a:cubicBezTo>
                              <a:pt x="64300" y="-6"/>
                              <a:pt x="62581" y="-65"/>
                              <a:pt x="60950" y="53"/>
                            </a:cubicBezTo>
                            <a:cubicBezTo>
                              <a:pt x="57660" y="320"/>
                              <a:pt x="54547" y="1269"/>
                              <a:pt x="51553" y="2336"/>
                            </a:cubicBezTo>
                            <a:cubicBezTo>
                              <a:pt x="45565" y="4441"/>
                              <a:pt x="39665" y="6753"/>
                              <a:pt x="33825" y="9243"/>
                            </a:cubicBezTo>
                            <a:cubicBezTo>
                              <a:pt x="22175" y="14224"/>
                              <a:pt x="10880" y="20004"/>
                              <a:pt x="0" y="26467"/>
                            </a:cubicBezTo>
                            <a:cubicBezTo>
                              <a:pt x="11058" y="20301"/>
                              <a:pt x="22471" y="14817"/>
                              <a:pt x="34211" y="10162"/>
                            </a:cubicBezTo>
                            <a:cubicBezTo>
                              <a:pt x="40080" y="7820"/>
                              <a:pt x="46009" y="5686"/>
                              <a:pt x="52027" y="3729"/>
                            </a:cubicBezTo>
                            <a:cubicBezTo>
                              <a:pt x="54992" y="2751"/>
                              <a:pt x="58016" y="1921"/>
                              <a:pt x="61069" y="1773"/>
                            </a:cubicBezTo>
                            <a:cubicBezTo>
                              <a:pt x="64063" y="1595"/>
                              <a:pt x="67976" y="2781"/>
                              <a:pt x="69963" y="4826"/>
                            </a:cubicBezTo>
                            <a:lnTo>
                              <a:pt x="72216" y="396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7" name="Freeform: Shape 5766">
                        <a:extLst>
                          <a:ext uri="{FF2B5EF4-FFF2-40B4-BE49-F238E27FC236}">
                            <a16:creationId xmlns:a16="http://schemas.microsoft.com/office/drawing/2014/main" id="{0E60BC7D-493A-4F76-B8B9-00DB3CBACF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9565" y="5796055"/>
                        <a:ext cx="13415" cy="156852"/>
                      </a:xfrm>
                      <a:custGeom>
                        <a:avLst/>
                        <a:gdLst>
                          <a:gd name="connsiteX0" fmla="*/ 7144 w 13415"/>
                          <a:gd name="connsiteY0" fmla="*/ 800 h 156852"/>
                          <a:gd name="connsiteX1" fmla="*/ 11502 w 13415"/>
                          <a:gd name="connsiteY1" fmla="*/ 19655 h 156852"/>
                          <a:gd name="connsiteX2" fmla="*/ 11443 w 13415"/>
                          <a:gd name="connsiteY2" fmla="*/ 39309 h 156852"/>
                          <a:gd name="connsiteX3" fmla="*/ 9516 w 13415"/>
                          <a:gd name="connsiteY3" fmla="*/ 78797 h 156852"/>
                          <a:gd name="connsiteX4" fmla="*/ 7560 w 13415"/>
                          <a:gd name="connsiteY4" fmla="*/ 118284 h 156852"/>
                          <a:gd name="connsiteX5" fmla="*/ 5395 w 13415"/>
                          <a:gd name="connsiteY5" fmla="*/ 137909 h 156852"/>
                          <a:gd name="connsiteX6" fmla="*/ 0 w 13415"/>
                          <a:gd name="connsiteY6" fmla="*/ 156853 h 156852"/>
                          <a:gd name="connsiteX7" fmla="*/ 5662 w 13415"/>
                          <a:gd name="connsiteY7" fmla="*/ 137939 h 156852"/>
                          <a:gd name="connsiteX8" fmla="*/ 8063 w 13415"/>
                          <a:gd name="connsiteY8" fmla="*/ 118314 h 156852"/>
                          <a:gd name="connsiteX9" fmla="*/ 10524 w 13415"/>
                          <a:gd name="connsiteY9" fmla="*/ 78856 h 156852"/>
                          <a:gd name="connsiteX10" fmla="*/ 12925 w 13415"/>
                          <a:gd name="connsiteY10" fmla="*/ 39398 h 156852"/>
                          <a:gd name="connsiteX11" fmla="*/ 13222 w 13415"/>
                          <a:gd name="connsiteY11" fmla="*/ 19536 h 156852"/>
                          <a:gd name="connsiteX12" fmla="*/ 8953 w 13415"/>
                          <a:gd name="connsiteY12" fmla="*/ 0 h 156852"/>
                          <a:gd name="connsiteX13" fmla="*/ 7144 w 13415"/>
                          <a:gd name="connsiteY13" fmla="*/ 800 h 1568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3415" h="156852">
                            <a:moveTo>
                              <a:pt x="7144" y="800"/>
                            </a:moveTo>
                            <a:cubicBezTo>
                              <a:pt x="9783" y="6700"/>
                              <a:pt x="11028" y="13162"/>
                              <a:pt x="11502" y="19655"/>
                            </a:cubicBezTo>
                            <a:cubicBezTo>
                              <a:pt x="11977" y="26177"/>
                              <a:pt x="11740" y="32728"/>
                              <a:pt x="11443" y="39309"/>
                            </a:cubicBezTo>
                            <a:lnTo>
                              <a:pt x="9516" y="78797"/>
                            </a:lnTo>
                            <a:cubicBezTo>
                              <a:pt x="8864" y="91959"/>
                              <a:pt x="8301" y="105122"/>
                              <a:pt x="7560" y="118284"/>
                            </a:cubicBezTo>
                            <a:cubicBezTo>
                              <a:pt x="7144" y="124865"/>
                              <a:pt x="6552" y="131417"/>
                              <a:pt x="5395" y="137909"/>
                            </a:cubicBezTo>
                            <a:cubicBezTo>
                              <a:pt x="4269" y="144402"/>
                              <a:pt x="2549" y="150775"/>
                              <a:pt x="0" y="156853"/>
                            </a:cubicBezTo>
                            <a:cubicBezTo>
                              <a:pt x="2609" y="150805"/>
                              <a:pt x="4447" y="144431"/>
                              <a:pt x="5662" y="137939"/>
                            </a:cubicBezTo>
                            <a:cubicBezTo>
                              <a:pt x="6907" y="131447"/>
                              <a:pt x="7560" y="124895"/>
                              <a:pt x="8063" y="118314"/>
                            </a:cubicBezTo>
                            <a:cubicBezTo>
                              <a:pt x="8982" y="105151"/>
                              <a:pt x="9694" y="92019"/>
                              <a:pt x="10524" y="78856"/>
                            </a:cubicBezTo>
                            <a:lnTo>
                              <a:pt x="12925" y="39398"/>
                            </a:lnTo>
                            <a:cubicBezTo>
                              <a:pt x="13311" y="32817"/>
                              <a:pt x="13637" y="26206"/>
                              <a:pt x="13222" y="19536"/>
                            </a:cubicBezTo>
                            <a:cubicBezTo>
                              <a:pt x="12807" y="12896"/>
                              <a:pt x="11621" y="6225"/>
                              <a:pt x="8953" y="0"/>
                            </a:cubicBezTo>
                            <a:lnTo>
                              <a:pt x="7144" y="80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8" name="Freeform: Shape 5767">
                        <a:extLst>
                          <a:ext uri="{FF2B5EF4-FFF2-40B4-BE49-F238E27FC236}">
                            <a16:creationId xmlns:a16="http://schemas.microsoft.com/office/drawing/2014/main" id="{7AEFD157-ADE8-477F-9545-B45AB39B3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72537" y="5865780"/>
                        <a:ext cx="17206" cy="201883"/>
                      </a:xfrm>
                      <a:custGeom>
                        <a:avLst/>
                        <a:gdLst>
                          <a:gd name="connsiteX0" fmla="*/ 8745 w 17206"/>
                          <a:gd name="connsiteY0" fmla="*/ 326 h 201883"/>
                          <a:gd name="connsiteX1" fmla="*/ 15415 w 17206"/>
                          <a:gd name="connsiteY1" fmla="*/ 50604 h 201883"/>
                          <a:gd name="connsiteX2" fmla="*/ 15445 w 17206"/>
                          <a:gd name="connsiteY2" fmla="*/ 75921 h 201883"/>
                          <a:gd name="connsiteX3" fmla="*/ 11591 w 17206"/>
                          <a:gd name="connsiteY3" fmla="*/ 100942 h 201883"/>
                          <a:gd name="connsiteX4" fmla="*/ 8775 w 17206"/>
                          <a:gd name="connsiteY4" fmla="*/ 113334 h 201883"/>
                          <a:gd name="connsiteX5" fmla="*/ 6581 w 17206"/>
                          <a:gd name="connsiteY5" fmla="*/ 125873 h 201883"/>
                          <a:gd name="connsiteX6" fmla="*/ 4061 w 17206"/>
                          <a:gd name="connsiteY6" fmla="*/ 151190 h 201883"/>
                          <a:gd name="connsiteX7" fmla="*/ 0 w 17206"/>
                          <a:gd name="connsiteY7" fmla="*/ 201884 h 201883"/>
                          <a:gd name="connsiteX8" fmla="*/ 4536 w 17206"/>
                          <a:gd name="connsiteY8" fmla="*/ 151250 h 201883"/>
                          <a:gd name="connsiteX9" fmla="*/ 7293 w 17206"/>
                          <a:gd name="connsiteY9" fmla="*/ 125992 h 201883"/>
                          <a:gd name="connsiteX10" fmla="*/ 9605 w 17206"/>
                          <a:gd name="connsiteY10" fmla="*/ 113511 h 201883"/>
                          <a:gd name="connsiteX11" fmla="*/ 12540 w 17206"/>
                          <a:gd name="connsiteY11" fmla="*/ 101149 h 201883"/>
                          <a:gd name="connsiteX12" fmla="*/ 16661 w 17206"/>
                          <a:gd name="connsiteY12" fmla="*/ 76010 h 201883"/>
                          <a:gd name="connsiteX13" fmla="*/ 16898 w 17206"/>
                          <a:gd name="connsiteY13" fmla="*/ 50515 h 201883"/>
                          <a:gd name="connsiteX14" fmla="*/ 10702 w 17206"/>
                          <a:gd name="connsiteY14" fmla="*/ 0 h 201883"/>
                          <a:gd name="connsiteX15" fmla="*/ 8745 w 17206"/>
                          <a:gd name="connsiteY15" fmla="*/ 326 h 2018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06" h="201883">
                            <a:moveTo>
                              <a:pt x="8745" y="326"/>
                            </a:moveTo>
                            <a:cubicBezTo>
                              <a:pt x="11562" y="17016"/>
                              <a:pt x="14348" y="33736"/>
                              <a:pt x="15415" y="50604"/>
                            </a:cubicBezTo>
                            <a:cubicBezTo>
                              <a:pt x="15949" y="59024"/>
                              <a:pt x="16038" y="67502"/>
                              <a:pt x="15445" y="75921"/>
                            </a:cubicBezTo>
                            <a:cubicBezTo>
                              <a:pt x="14852" y="84341"/>
                              <a:pt x="13548" y="92700"/>
                              <a:pt x="11591" y="100942"/>
                            </a:cubicBezTo>
                            <a:cubicBezTo>
                              <a:pt x="10643" y="105063"/>
                              <a:pt x="9664" y="109183"/>
                              <a:pt x="8775" y="113334"/>
                            </a:cubicBezTo>
                            <a:cubicBezTo>
                              <a:pt x="7886" y="117484"/>
                              <a:pt x="7174" y="121664"/>
                              <a:pt x="6581" y="125873"/>
                            </a:cubicBezTo>
                            <a:cubicBezTo>
                              <a:pt x="5395" y="134293"/>
                              <a:pt x="4743" y="142742"/>
                              <a:pt x="4061" y="151190"/>
                            </a:cubicBezTo>
                            <a:lnTo>
                              <a:pt x="0" y="201884"/>
                            </a:lnTo>
                            <a:lnTo>
                              <a:pt x="4536" y="151250"/>
                            </a:lnTo>
                            <a:cubicBezTo>
                              <a:pt x="5306" y="142801"/>
                              <a:pt x="6048" y="134382"/>
                              <a:pt x="7293" y="125992"/>
                            </a:cubicBezTo>
                            <a:cubicBezTo>
                              <a:pt x="7915" y="121812"/>
                              <a:pt x="8686" y="117662"/>
                              <a:pt x="9605" y="113511"/>
                            </a:cubicBezTo>
                            <a:cubicBezTo>
                              <a:pt x="10524" y="109391"/>
                              <a:pt x="11562" y="105270"/>
                              <a:pt x="12540" y="101149"/>
                            </a:cubicBezTo>
                            <a:cubicBezTo>
                              <a:pt x="14585" y="92908"/>
                              <a:pt x="15979" y="84489"/>
                              <a:pt x="16661" y="76010"/>
                            </a:cubicBezTo>
                            <a:cubicBezTo>
                              <a:pt x="17342" y="67532"/>
                              <a:pt x="17342" y="58994"/>
                              <a:pt x="16898" y="50515"/>
                            </a:cubicBezTo>
                            <a:cubicBezTo>
                              <a:pt x="15979" y="33529"/>
                              <a:pt x="13370" y="16720"/>
                              <a:pt x="10702" y="0"/>
                            </a:cubicBezTo>
                            <a:lnTo>
                              <a:pt x="8745" y="32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69" name="Freeform: Shape 5768">
                        <a:extLst>
                          <a:ext uri="{FF2B5EF4-FFF2-40B4-BE49-F238E27FC236}">
                            <a16:creationId xmlns:a16="http://schemas.microsoft.com/office/drawing/2014/main" id="{481F751D-592C-457F-B656-5F0F0E8588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7406" y="5956672"/>
                        <a:ext cx="12737" cy="181487"/>
                      </a:xfrm>
                      <a:custGeom>
                        <a:avLst/>
                        <a:gdLst>
                          <a:gd name="connsiteX0" fmla="*/ 0 w 12737"/>
                          <a:gd name="connsiteY0" fmla="*/ 623 h 181487"/>
                          <a:gd name="connsiteX1" fmla="*/ 6285 w 12737"/>
                          <a:gd name="connsiteY1" fmla="*/ 22412 h 181487"/>
                          <a:gd name="connsiteX2" fmla="*/ 7411 w 12737"/>
                          <a:gd name="connsiteY2" fmla="*/ 27985 h 181487"/>
                          <a:gd name="connsiteX3" fmla="*/ 8390 w 12737"/>
                          <a:gd name="connsiteY3" fmla="*/ 33588 h 181487"/>
                          <a:gd name="connsiteX4" fmla="*/ 9249 w 12737"/>
                          <a:gd name="connsiteY4" fmla="*/ 39221 h 181487"/>
                          <a:gd name="connsiteX5" fmla="*/ 9902 w 12737"/>
                          <a:gd name="connsiteY5" fmla="*/ 44883 h 181487"/>
                          <a:gd name="connsiteX6" fmla="*/ 11413 w 12737"/>
                          <a:gd name="connsiteY6" fmla="*/ 67591 h 181487"/>
                          <a:gd name="connsiteX7" fmla="*/ 11591 w 12737"/>
                          <a:gd name="connsiteY7" fmla="*/ 78975 h 181487"/>
                          <a:gd name="connsiteX8" fmla="*/ 11413 w 12737"/>
                          <a:gd name="connsiteY8" fmla="*/ 90358 h 181487"/>
                          <a:gd name="connsiteX9" fmla="*/ 9131 w 12737"/>
                          <a:gd name="connsiteY9" fmla="*/ 135923 h 181487"/>
                          <a:gd name="connsiteX10" fmla="*/ 6374 w 12737"/>
                          <a:gd name="connsiteY10" fmla="*/ 181488 h 181487"/>
                          <a:gd name="connsiteX11" fmla="*/ 9635 w 12737"/>
                          <a:gd name="connsiteY11" fmla="*/ 135953 h 181487"/>
                          <a:gd name="connsiteX12" fmla="*/ 12421 w 12737"/>
                          <a:gd name="connsiteY12" fmla="*/ 90388 h 181487"/>
                          <a:gd name="connsiteX13" fmla="*/ 12718 w 12737"/>
                          <a:gd name="connsiteY13" fmla="*/ 78975 h 181487"/>
                          <a:gd name="connsiteX14" fmla="*/ 12688 w 12737"/>
                          <a:gd name="connsiteY14" fmla="*/ 67561 h 181487"/>
                          <a:gd name="connsiteX15" fmla="*/ 11413 w 12737"/>
                          <a:gd name="connsiteY15" fmla="*/ 44735 h 181487"/>
                          <a:gd name="connsiteX16" fmla="*/ 10820 w 12737"/>
                          <a:gd name="connsiteY16" fmla="*/ 39043 h 181487"/>
                          <a:gd name="connsiteX17" fmla="*/ 10020 w 12737"/>
                          <a:gd name="connsiteY17" fmla="*/ 33380 h 181487"/>
                          <a:gd name="connsiteX18" fmla="*/ 9101 w 12737"/>
                          <a:gd name="connsiteY18" fmla="*/ 27718 h 181487"/>
                          <a:gd name="connsiteX19" fmla="*/ 8034 w 12737"/>
                          <a:gd name="connsiteY19" fmla="*/ 22086 h 181487"/>
                          <a:gd name="connsiteX20" fmla="*/ 1927 w 12737"/>
                          <a:gd name="connsiteY20" fmla="*/ 0 h 181487"/>
                          <a:gd name="connsiteX21" fmla="*/ 0 w 12737"/>
                          <a:gd name="connsiteY21" fmla="*/ 623 h 181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2737" h="181487">
                            <a:moveTo>
                              <a:pt x="0" y="623"/>
                            </a:moveTo>
                            <a:cubicBezTo>
                              <a:pt x="2520" y="7767"/>
                              <a:pt x="4684" y="15000"/>
                              <a:pt x="6285" y="22412"/>
                            </a:cubicBezTo>
                            <a:cubicBezTo>
                              <a:pt x="6729" y="24250"/>
                              <a:pt x="7026" y="26117"/>
                              <a:pt x="7411" y="27985"/>
                            </a:cubicBezTo>
                            <a:cubicBezTo>
                              <a:pt x="7767" y="29853"/>
                              <a:pt x="8123" y="31691"/>
                              <a:pt x="8390" y="33588"/>
                            </a:cubicBezTo>
                            <a:lnTo>
                              <a:pt x="9249" y="39221"/>
                            </a:lnTo>
                            <a:lnTo>
                              <a:pt x="9902" y="44883"/>
                            </a:lnTo>
                            <a:cubicBezTo>
                              <a:pt x="10702" y="52413"/>
                              <a:pt x="11236" y="60002"/>
                              <a:pt x="11413" y="67591"/>
                            </a:cubicBezTo>
                            <a:cubicBezTo>
                              <a:pt x="11562" y="71386"/>
                              <a:pt x="11532" y="75180"/>
                              <a:pt x="11591" y="78975"/>
                            </a:cubicBezTo>
                            <a:cubicBezTo>
                              <a:pt x="11532" y="82769"/>
                              <a:pt x="11532" y="86564"/>
                              <a:pt x="11413" y="90358"/>
                            </a:cubicBezTo>
                            <a:cubicBezTo>
                              <a:pt x="11028" y="105566"/>
                              <a:pt x="10020" y="120745"/>
                              <a:pt x="9131" y="135923"/>
                            </a:cubicBezTo>
                            <a:lnTo>
                              <a:pt x="6374" y="181488"/>
                            </a:lnTo>
                            <a:lnTo>
                              <a:pt x="9635" y="135953"/>
                            </a:lnTo>
                            <a:cubicBezTo>
                              <a:pt x="10702" y="120774"/>
                              <a:pt x="11888" y="105596"/>
                              <a:pt x="12421" y="90388"/>
                            </a:cubicBezTo>
                            <a:cubicBezTo>
                              <a:pt x="12599" y="86594"/>
                              <a:pt x="12629" y="82769"/>
                              <a:pt x="12718" y="78975"/>
                            </a:cubicBezTo>
                            <a:cubicBezTo>
                              <a:pt x="12718" y="75180"/>
                              <a:pt x="12777" y="71356"/>
                              <a:pt x="12688" y="67561"/>
                            </a:cubicBezTo>
                            <a:cubicBezTo>
                              <a:pt x="12599" y="59943"/>
                              <a:pt x="12155" y="52324"/>
                              <a:pt x="11413" y="44735"/>
                            </a:cubicBezTo>
                            <a:lnTo>
                              <a:pt x="10820" y="39043"/>
                            </a:lnTo>
                            <a:lnTo>
                              <a:pt x="10020" y="33380"/>
                            </a:lnTo>
                            <a:cubicBezTo>
                              <a:pt x="9783" y="31483"/>
                              <a:pt x="9427" y="29616"/>
                              <a:pt x="9101" y="27718"/>
                            </a:cubicBezTo>
                            <a:cubicBezTo>
                              <a:pt x="8745" y="25851"/>
                              <a:pt x="8449" y="23953"/>
                              <a:pt x="8034" y="22086"/>
                            </a:cubicBezTo>
                            <a:cubicBezTo>
                              <a:pt x="6492" y="14585"/>
                              <a:pt x="4387" y="7233"/>
                              <a:pt x="1927" y="0"/>
                            </a:cubicBezTo>
                            <a:lnTo>
                              <a:pt x="0" y="62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70" name="Freeform: Shape 5769">
                        <a:extLst>
                          <a:ext uri="{FF2B5EF4-FFF2-40B4-BE49-F238E27FC236}">
                            <a16:creationId xmlns:a16="http://schemas.microsoft.com/office/drawing/2014/main" id="{A4E9D21E-FAEF-49F8-9EA3-A6544B96E6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1871" y="6018245"/>
                        <a:ext cx="2997" cy="175143"/>
                      </a:xfrm>
                      <a:custGeom>
                        <a:avLst/>
                        <a:gdLst>
                          <a:gd name="connsiteX0" fmla="*/ 0 w 2997"/>
                          <a:gd name="connsiteY0" fmla="*/ 178 h 175143"/>
                          <a:gd name="connsiteX1" fmla="*/ 1453 w 2997"/>
                          <a:gd name="connsiteY1" fmla="*/ 43845 h 175143"/>
                          <a:gd name="connsiteX2" fmla="*/ 1245 w 2997"/>
                          <a:gd name="connsiteY2" fmla="*/ 87602 h 175143"/>
                          <a:gd name="connsiteX3" fmla="*/ 682 w 2997"/>
                          <a:gd name="connsiteY3" fmla="*/ 175144 h 175143"/>
                          <a:gd name="connsiteX4" fmla="*/ 2253 w 2997"/>
                          <a:gd name="connsiteY4" fmla="*/ 87602 h 175143"/>
                          <a:gd name="connsiteX5" fmla="*/ 2965 w 2997"/>
                          <a:gd name="connsiteY5" fmla="*/ 43816 h 175143"/>
                          <a:gd name="connsiteX6" fmla="*/ 2016 w 2997"/>
                          <a:gd name="connsiteY6" fmla="*/ 0 h 175143"/>
                          <a:gd name="connsiteX7" fmla="*/ 0 w 2997"/>
                          <a:gd name="connsiteY7" fmla="*/ 178 h 175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997" h="175143">
                            <a:moveTo>
                              <a:pt x="0" y="178"/>
                            </a:moveTo>
                            <a:cubicBezTo>
                              <a:pt x="1067" y="14704"/>
                              <a:pt x="1393" y="29289"/>
                              <a:pt x="1453" y="43845"/>
                            </a:cubicBezTo>
                            <a:cubicBezTo>
                              <a:pt x="1482" y="58431"/>
                              <a:pt x="1334" y="73016"/>
                              <a:pt x="1245" y="87602"/>
                            </a:cubicBezTo>
                            <a:lnTo>
                              <a:pt x="682" y="175144"/>
                            </a:lnTo>
                            <a:lnTo>
                              <a:pt x="2253" y="87602"/>
                            </a:lnTo>
                            <a:cubicBezTo>
                              <a:pt x="2490" y="73016"/>
                              <a:pt x="2816" y="58431"/>
                              <a:pt x="2965" y="43816"/>
                            </a:cubicBezTo>
                            <a:cubicBezTo>
                              <a:pt x="3083" y="29230"/>
                              <a:pt x="2905" y="14585"/>
                              <a:pt x="2016" y="0"/>
                            </a:cubicBezTo>
                            <a:lnTo>
                              <a:pt x="0" y="17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71" name="Freeform: Shape 5770">
                        <a:extLst>
                          <a:ext uri="{FF2B5EF4-FFF2-40B4-BE49-F238E27FC236}">
                            <a16:creationId xmlns:a16="http://schemas.microsoft.com/office/drawing/2014/main" id="{83EB74CD-0397-4D7F-B311-9DA62E916E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0526" y="6097546"/>
                        <a:ext cx="9618" cy="137939"/>
                      </a:xfrm>
                      <a:custGeom>
                        <a:avLst/>
                        <a:gdLst>
                          <a:gd name="connsiteX0" fmla="*/ 0 w 9618"/>
                          <a:gd name="connsiteY0" fmla="*/ 356 h 137939"/>
                          <a:gd name="connsiteX1" fmla="*/ 7233 w 9618"/>
                          <a:gd name="connsiteY1" fmla="*/ 137939 h 137939"/>
                          <a:gd name="connsiteX2" fmla="*/ 1957 w 9618"/>
                          <a:gd name="connsiteY2" fmla="*/ 0 h 137939"/>
                          <a:gd name="connsiteX3" fmla="*/ 0 w 9618"/>
                          <a:gd name="connsiteY3" fmla="*/ 356 h 1379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618" h="137939">
                            <a:moveTo>
                              <a:pt x="0" y="356"/>
                            </a:moveTo>
                            <a:cubicBezTo>
                              <a:pt x="8597" y="45565"/>
                              <a:pt x="11028" y="91989"/>
                              <a:pt x="7233" y="137939"/>
                            </a:cubicBezTo>
                            <a:cubicBezTo>
                              <a:pt x="11680" y="92048"/>
                              <a:pt x="9902" y="45505"/>
                              <a:pt x="1957" y="0"/>
                            </a:cubicBezTo>
                            <a:lnTo>
                              <a:pt x="0" y="35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72" name="Freeform: Shape 5771">
                        <a:extLst>
                          <a:ext uri="{FF2B5EF4-FFF2-40B4-BE49-F238E27FC236}">
                            <a16:creationId xmlns:a16="http://schemas.microsoft.com/office/drawing/2014/main" id="{8C7A8DEE-7A9B-4A95-93D3-C566A39FE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0228" y="6181442"/>
                        <a:ext cx="12054" cy="104706"/>
                      </a:xfrm>
                      <a:custGeom>
                        <a:avLst/>
                        <a:gdLst>
                          <a:gd name="connsiteX0" fmla="*/ 7826 w 12054"/>
                          <a:gd name="connsiteY0" fmla="*/ 296 h 104706"/>
                          <a:gd name="connsiteX1" fmla="*/ 0 w 12054"/>
                          <a:gd name="connsiteY1" fmla="*/ 104707 h 104706"/>
                          <a:gd name="connsiteX2" fmla="*/ 9813 w 12054"/>
                          <a:gd name="connsiteY2" fmla="*/ 0 h 104706"/>
                          <a:gd name="connsiteX3" fmla="*/ 7826 w 12054"/>
                          <a:gd name="connsiteY3" fmla="*/ 296 h 1047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054" h="104706">
                            <a:moveTo>
                              <a:pt x="7826" y="296"/>
                            </a:moveTo>
                            <a:cubicBezTo>
                              <a:pt x="13429" y="34981"/>
                              <a:pt x="10732" y="71060"/>
                              <a:pt x="0" y="104707"/>
                            </a:cubicBezTo>
                            <a:cubicBezTo>
                              <a:pt x="11384" y="71297"/>
                              <a:pt x="14823" y="35129"/>
                              <a:pt x="9813" y="0"/>
                            </a:cubicBezTo>
                            <a:lnTo>
                              <a:pt x="7826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  <p:grpSp>
              <p:nvGrpSpPr>
                <p:cNvPr id="5680" name="Graphic 3339">
                  <a:extLst>
                    <a:ext uri="{FF2B5EF4-FFF2-40B4-BE49-F238E27FC236}">
                      <a16:creationId xmlns:a16="http://schemas.microsoft.com/office/drawing/2014/main" id="{0F6BF88C-9656-477E-A005-8AE71EC96B94}"/>
                    </a:ext>
                  </a:extLst>
                </p:cNvPr>
                <p:cNvGrpSpPr/>
                <p:nvPr/>
              </p:nvGrpSpPr>
              <p:grpSpPr>
                <a:xfrm>
                  <a:off x="4830056" y="5301765"/>
                  <a:ext cx="471265" cy="599974"/>
                  <a:chOff x="4830056" y="5301765"/>
                  <a:chExt cx="471265" cy="599974"/>
                </a:xfrm>
              </p:grpSpPr>
              <p:pic>
                <p:nvPicPr>
                  <p:cNvPr id="5735" name="Picture 5734">
                    <a:extLst>
                      <a:ext uri="{FF2B5EF4-FFF2-40B4-BE49-F238E27FC236}">
                        <a16:creationId xmlns:a16="http://schemas.microsoft.com/office/drawing/2014/main" id="{22AD6EC9-A0BB-4691-9FEE-809A2BF848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246133" y="5301765"/>
                    <a:ext cx="53361" cy="59290"/>
                  </a:xfrm>
                  <a:custGeom>
                    <a:avLst/>
                    <a:gdLst>
                      <a:gd name="connsiteX0" fmla="*/ 140 w 53361"/>
                      <a:gd name="connsiteY0" fmla="*/ 125 h 59290"/>
                      <a:gd name="connsiteX1" fmla="*/ 53502 w 53361"/>
                      <a:gd name="connsiteY1" fmla="*/ 125 h 59290"/>
                      <a:gd name="connsiteX2" fmla="*/ 53502 w 53361"/>
                      <a:gd name="connsiteY2" fmla="*/ 59416 h 59290"/>
                      <a:gd name="connsiteX3" fmla="*/ 140 w 53361"/>
                      <a:gd name="connsiteY3" fmla="*/ 59416 h 59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61" h="59290">
                        <a:moveTo>
                          <a:pt x="140" y="125"/>
                        </a:moveTo>
                        <a:lnTo>
                          <a:pt x="53502" y="125"/>
                        </a:lnTo>
                        <a:lnTo>
                          <a:pt x="53502" y="59416"/>
                        </a:lnTo>
                        <a:lnTo>
                          <a:pt x="140" y="5941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736" name="Graphic 3339">
                    <a:extLst>
                      <a:ext uri="{FF2B5EF4-FFF2-40B4-BE49-F238E27FC236}">
                        <a16:creationId xmlns:a16="http://schemas.microsoft.com/office/drawing/2014/main" id="{8027B132-357A-4CC0-986D-095EB7388ABC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</p:grpSpPr>
                <p:grpSp>
                  <p:nvGrpSpPr>
                    <p:cNvPr id="5737" name="Graphic 3339">
                      <a:extLst>
                        <a:ext uri="{FF2B5EF4-FFF2-40B4-BE49-F238E27FC236}">
                          <a16:creationId xmlns:a16="http://schemas.microsoft.com/office/drawing/2014/main" id="{343A5570-1864-4CA6-ABDC-266BA54C90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30056" y="5318872"/>
                      <a:ext cx="471265" cy="582867"/>
                      <a:chOff x="4830056" y="5318872"/>
                      <a:chExt cx="471265" cy="582867"/>
                    </a:xfrm>
                    <a:solidFill>
                      <a:srgbClr val="FBFFFF"/>
                    </a:solidFill>
                  </p:grpSpPr>
                  <p:sp>
                    <p:nvSpPr>
                      <p:cNvPr id="5754" name="Freeform: Shape 5753">
                        <a:extLst>
                          <a:ext uri="{FF2B5EF4-FFF2-40B4-BE49-F238E27FC236}">
                            <a16:creationId xmlns:a16="http://schemas.microsoft.com/office/drawing/2014/main" id="{0BB7616F-8D82-4FBB-9574-52D872A5AC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30056" y="5318872"/>
                        <a:ext cx="424746" cy="582838"/>
                      </a:xfrm>
                      <a:custGeom>
                        <a:avLst/>
                        <a:gdLst>
                          <a:gd name="connsiteX0" fmla="*/ 424746 w 424746"/>
                          <a:gd name="connsiteY0" fmla="*/ 28444 h 582838"/>
                          <a:gd name="connsiteX1" fmla="*/ 403431 w 424746"/>
                          <a:gd name="connsiteY1" fmla="*/ 8344 h 582838"/>
                          <a:gd name="connsiteX2" fmla="*/ 210204 w 424746"/>
                          <a:gd name="connsiteY2" fmla="*/ 76469 h 582838"/>
                          <a:gd name="connsiteX3" fmla="*/ 35712 w 424746"/>
                          <a:gd name="connsiteY3" fmla="*/ 282621 h 582838"/>
                          <a:gd name="connsiteX4" fmla="*/ 1887 w 424746"/>
                          <a:gd name="connsiteY4" fmla="*/ 442231 h 582838"/>
                          <a:gd name="connsiteX5" fmla="*/ 19022 w 424746"/>
                          <a:gd name="connsiteY5" fmla="*/ 582838 h 582838"/>
                          <a:gd name="connsiteX6" fmla="*/ 424746 w 424746"/>
                          <a:gd name="connsiteY6" fmla="*/ 28444 h 5828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4746" h="582838">
                            <a:moveTo>
                              <a:pt x="424746" y="28444"/>
                            </a:moveTo>
                            <a:cubicBezTo>
                              <a:pt x="424746" y="28444"/>
                              <a:pt x="424005" y="10153"/>
                              <a:pt x="403431" y="8344"/>
                            </a:cubicBezTo>
                            <a:cubicBezTo>
                              <a:pt x="382828" y="6536"/>
                              <a:pt x="335722" y="-32774"/>
                              <a:pt x="210204" y="76469"/>
                            </a:cubicBezTo>
                            <a:cubicBezTo>
                              <a:pt x="84686" y="185711"/>
                              <a:pt x="55337" y="253510"/>
                              <a:pt x="35712" y="282621"/>
                            </a:cubicBezTo>
                            <a:cubicBezTo>
                              <a:pt x="16058" y="311703"/>
                              <a:pt x="-6769" y="401291"/>
                              <a:pt x="1887" y="442231"/>
                            </a:cubicBezTo>
                            <a:cubicBezTo>
                              <a:pt x="10544" y="483171"/>
                              <a:pt x="36454" y="554171"/>
                              <a:pt x="19022" y="582838"/>
                            </a:cubicBezTo>
                            <a:cubicBezTo>
                              <a:pt x="18992" y="582838"/>
                              <a:pt x="364122" y="157519"/>
                              <a:pt x="424746" y="28444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755" name="Freeform: Shape 5754">
                        <a:extLst>
                          <a:ext uri="{FF2B5EF4-FFF2-40B4-BE49-F238E27FC236}">
                            <a16:creationId xmlns:a16="http://schemas.microsoft.com/office/drawing/2014/main" id="{63808B8C-7AD0-4605-872D-EF4025279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9019" y="5346230"/>
                        <a:ext cx="452302" cy="555510"/>
                      </a:xfrm>
                      <a:custGeom>
                        <a:avLst/>
                        <a:gdLst>
                          <a:gd name="connsiteX0" fmla="*/ 394607 w 452302"/>
                          <a:gd name="connsiteY0" fmla="*/ 3250 h 555510"/>
                          <a:gd name="connsiteX1" fmla="*/ 442573 w 452302"/>
                          <a:gd name="connsiteY1" fmla="*/ 21689 h 555510"/>
                          <a:gd name="connsiteX2" fmla="*/ 344744 w 452302"/>
                          <a:gd name="connsiteY2" fmla="*/ 338626 h 555510"/>
                          <a:gd name="connsiteX3" fmla="*/ 75477 w 452302"/>
                          <a:gd name="connsiteY3" fmla="*/ 551419 h 555510"/>
                          <a:gd name="connsiteX4" fmla="*/ 0 w 452302"/>
                          <a:gd name="connsiteY4" fmla="*/ 555510 h 555510"/>
                          <a:gd name="connsiteX5" fmla="*/ 394607 w 452302"/>
                          <a:gd name="connsiteY5" fmla="*/ 3250 h 5555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2302" h="555510">
                            <a:moveTo>
                              <a:pt x="394607" y="3250"/>
                            </a:moveTo>
                            <a:cubicBezTo>
                              <a:pt x="394607" y="3250"/>
                              <a:pt x="423244" y="-11454"/>
                              <a:pt x="442573" y="21689"/>
                            </a:cubicBezTo>
                            <a:cubicBezTo>
                              <a:pt x="461902" y="54833"/>
                              <a:pt x="462880" y="157109"/>
                              <a:pt x="344744" y="338626"/>
                            </a:cubicBezTo>
                            <a:cubicBezTo>
                              <a:pt x="226608" y="520144"/>
                              <a:pt x="168385" y="554324"/>
                              <a:pt x="75477" y="551419"/>
                            </a:cubicBezTo>
                            <a:cubicBezTo>
                              <a:pt x="75477" y="551419"/>
                              <a:pt x="19507" y="529926"/>
                              <a:pt x="0" y="555510"/>
                            </a:cubicBezTo>
                            <a:cubicBezTo>
                              <a:pt x="30" y="555481"/>
                              <a:pt x="209710" y="174540"/>
                              <a:pt x="394607" y="3250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5738" name="Graphic 3339">
                      <a:extLst>
                        <a:ext uri="{FF2B5EF4-FFF2-40B4-BE49-F238E27FC236}">
                          <a16:creationId xmlns:a16="http://schemas.microsoft.com/office/drawing/2014/main" id="{D17C49F8-08BF-443F-9072-5D143A4473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31101" y="5322517"/>
                      <a:ext cx="465429" cy="578081"/>
                      <a:chOff x="4831101" y="5322517"/>
                      <a:chExt cx="465429" cy="578081"/>
                    </a:xfrm>
                    <a:solidFill>
                      <a:srgbClr val="A0BDAB"/>
                    </a:solidFill>
                  </p:grpSpPr>
                  <p:pic>
                    <p:nvPicPr>
                      <p:cNvPr id="5739" name="Picture 5738">
                        <a:extLst>
                          <a:ext uri="{FF2B5EF4-FFF2-40B4-BE49-F238E27FC236}">
                            <a16:creationId xmlns:a16="http://schemas.microsoft.com/office/drawing/2014/main" id="{9CC46B80-3772-44C9-B74A-B4898BE663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31101" y="5322517"/>
                        <a:ext cx="420961" cy="578081"/>
                      </a:xfrm>
                      <a:custGeom>
                        <a:avLst/>
                        <a:gdLst>
                          <a:gd name="connsiteX0" fmla="*/ 0 w 420961"/>
                          <a:gd name="connsiteY0" fmla="*/ 132 h 578081"/>
                          <a:gd name="connsiteX1" fmla="*/ 420962 w 420961"/>
                          <a:gd name="connsiteY1" fmla="*/ 132 h 578081"/>
                          <a:gd name="connsiteX2" fmla="*/ 420962 w 420961"/>
                          <a:gd name="connsiteY2" fmla="*/ 578214 h 578081"/>
                          <a:gd name="connsiteX3" fmla="*/ 0 w 420961"/>
                          <a:gd name="connsiteY3" fmla="*/ 578214 h 578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20961" h="578081">
                            <a:moveTo>
                              <a:pt x="0" y="132"/>
                            </a:moveTo>
                            <a:lnTo>
                              <a:pt x="420962" y="132"/>
                            </a:lnTo>
                            <a:lnTo>
                              <a:pt x="420962" y="578214"/>
                            </a:lnTo>
                            <a:lnTo>
                              <a:pt x="0" y="578214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740" name="Picture 5739">
                        <a:extLst>
                          <a:ext uri="{FF2B5EF4-FFF2-40B4-BE49-F238E27FC236}">
                            <a16:creationId xmlns:a16="http://schemas.microsoft.com/office/drawing/2014/main" id="{492611F4-D442-4882-9109-D482E4D53C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48888" y="5349198"/>
                        <a:ext cx="447642" cy="551400"/>
                      </a:xfrm>
                      <a:custGeom>
                        <a:avLst/>
                        <a:gdLst>
                          <a:gd name="connsiteX0" fmla="*/ 6 w 447642"/>
                          <a:gd name="connsiteY0" fmla="*/ 141 h 551400"/>
                          <a:gd name="connsiteX1" fmla="*/ 447649 w 447642"/>
                          <a:gd name="connsiteY1" fmla="*/ 141 h 551400"/>
                          <a:gd name="connsiteX2" fmla="*/ 447649 w 447642"/>
                          <a:gd name="connsiteY2" fmla="*/ 551542 h 551400"/>
                          <a:gd name="connsiteX3" fmla="*/ 6 w 447642"/>
                          <a:gd name="connsiteY3" fmla="*/ 551542 h 551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47642" h="551400">
                            <a:moveTo>
                              <a:pt x="6" y="141"/>
                            </a:moveTo>
                            <a:lnTo>
                              <a:pt x="447649" y="141"/>
                            </a:lnTo>
                            <a:lnTo>
                              <a:pt x="447649" y="551542"/>
                            </a:lnTo>
                            <a:lnTo>
                              <a:pt x="6" y="551542"/>
                            </a:lnTo>
                            <a:close/>
                          </a:path>
                        </a:pathLst>
                      </a:custGeom>
                    </p:spPr>
                  </p:pic>
                  <p:grpSp>
                    <p:nvGrpSpPr>
                      <p:cNvPr id="5741" name="Graphic 3339">
                        <a:extLst>
                          <a:ext uri="{FF2B5EF4-FFF2-40B4-BE49-F238E27FC236}">
                            <a16:creationId xmlns:a16="http://schemas.microsoft.com/office/drawing/2014/main" id="{032376EB-7EEE-493F-9269-2572EAF5CC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57171" y="5361427"/>
                        <a:ext cx="384936" cy="493859"/>
                        <a:chOff x="4857171" y="5361427"/>
                        <a:chExt cx="384936" cy="493859"/>
                      </a:xfrm>
                      <a:solidFill>
                        <a:srgbClr val="A0BDAB"/>
                      </a:solidFill>
                    </p:grpSpPr>
                    <p:sp>
                      <p:nvSpPr>
                        <p:cNvPr id="5742" name="Freeform: Shape 5741">
                          <a:extLst>
                            <a:ext uri="{FF2B5EF4-FFF2-40B4-BE49-F238E27FC236}">
                              <a16:creationId xmlns:a16="http://schemas.microsoft.com/office/drawing/2014/main" id="{9B663EF7-3EC1-48C3-91C1-AADC40DEF4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31159" y="5361427"/>
                          <a:ext cx="200757" cy="66553"/>
                        </a:xfrm>
                        <a:custGeom>
                          <a:avLst/>
                          <a:gdLst>
                            <a:gd name="connsiteX0" fmla="*/ 196192 w 200757"/>
                            <a:gd name="connsiteY0" fmla="*/ 0 h 66553"/>
                            <a:gd name="connsiteX1" fmla="*/ 0 w 200757"/>
                            <a:gd name="connsiteY1" fmla="*/ 66553 h 66553"/>
                            <a:gd name="connsiteX2" fmla="*/ 200757 w 200757"/>
                            <a:gd name="connsiteY2" fmla="*/ 1186 h 66553"/>
                            <a:gd name="connsiteX3" fmla="*/ 196192 w 200757"/>
                            <a:gd name="connsiteY3" fmla="*/ 0 h 66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00757" h="66553">
                              <a:moveTo>
                                <a:pt x="196192" y="0"/>
                              </a:moveTo>
                              <a:cubicBezTo>
                                <a:pt x="123531" y="2223"/>
                                <a:pt x="54310" y="23864"/>
                                <a:pt x="0" y="66553"/>
                              </a:cubicBezTo>
                              <a:cubicBezTo>
                                <a:pt x="54784" y="24398"/>
                                <a:pt x="128482" y="2698"/>
                                <a:pt x="200757" y="1186"/>
                              </a:cubicBezTo>
                              <a:lnTo>
                                <a:pt x="19619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43" name="Freeform: Shape 5742">
                          <a:extLst>
                            <a:ext uri="{FF2B5EF4-FFF2-40B4-BE49-F238E27FC236}">
                              <a16:creationId xmlns:a16="http://schemas.microsoft.com/office/drawing/2014/main" id="{96A0D6E1-CE44-4320-8F34-7246B231D8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70890" y="5431864"/>
                          <a:ext cx="197703" cy="64478"/>
                        </a:xfrm>
                        <a:custGeom>
                          <a:avLst/>
                          <a:gdLst>
                            <a:gd name="connsiteX0" fmla="*/ 181369 w 197703"/>
                            <a:gd name="connsiteY0" fmla="*/ 3291 h 64478"/>
                            <a:gd name="connsiteX1" fmla="*/ 135152 w 197703"/>
                            <a:gd name="connsiteY1" fmla="*/ 16601 h 64478"/>
                            <a:gd name="connsiteX2" fmla="*/ 89469 w 197703"/>
                            <a:gd name="connsiteY2" fmla="*/ 31157 h 64478"/>
                            <a:gd name="connsiteX3" fmla="*/ 43993 w 197703"/>
                            <a:gd name="connsiteY3" fmla="*/ 46246 h 64478"/>
                            <a:gd name="connsiteX4" fmla="*/ 0 w 197703"/>
                            <a:gd name="connsiteY4" fmla="*/ 64478 h 64478"/>
                            <a:gd name="connsiteX5" fmla="*/ 44201 w 197703"/>
                            <a:gd name="connsiteY5" fmla="*/ 46750 h 64478"/>
                            <a:gd name="connsiteX6" fmla="*/ 89855 w 197703"/>
                            <a:gd name="connsiteY6" fmla="*/ 32165 h 64478"/>
                            <a:gd name="connsiteX7" fmla="*/ 135745 w 197703"/>
                            <a:gd name="connsiteY7" fmla="*/ 18113 h 64478"/>
                            <a:gd name="connsiteX8" fmla="*/ 197704 w 197703"/>
                            <a:gd name="connsiteY8" fmla="*/ 0 h 64478"/>
                            <a:gd name="connsiteX9" fmla="*/ 181369 w 197703"/>
                            <a:gd name="connsiteY9" fmla="*/ 3291 h 644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197703" h="64478">
                              <a:moveTo>
                                <a:pt x="181369" y="3291"/>
                              </a:moveTo>
                              <a:cubicBezTo>
                                <a:pt x="165776" y="7293"/>
                                <a:pt x="150420" y="11828"/>
                                <a:pt x="135152" y="16601"/>
                              </a:cubicBezTo>
                              <a:cubicBezTo>
                                <a:pt x="119885" y="21374"/>
                                <a:pt x="104677" y="26295"/>
                                <a:pt x="89469" y="31157"/>
                              </a:cubicBezTo>
                              <a:cubicBezTo>
                                <a:pt x="74261" y="36019"/>
                                <a:pt x="58994" y="40881"/>
                                <a:pt x="43993" y="46246"/>
                              </a:cubicBezTo>
                              <a:cubicBezTo>
                                <a:pt x="28993" y="51612"/>
                                <a:pt x="14200" y="57512"/>
                                <a:pt x="0" y="64478"/>
                              </a:cubicBezTo>
                              <a:cubicBezTo>
                                <a:pt x="14289" y="57690"/>
                                <a:pt x="29141" y="51938"/>
                                <a:pt x="44201" y="46750"/>
                              </a:cubicBezTo>
                              <a:cubicBezTo>
                                <a:pt x="59261" y="41533"/>
                                <a:pt x="74558" y="36879"/>
                                <a:pt x="89855" y="32165"/>
                              </a:cubicBezTo>
                              <a:cubicBezTo>
                                <a:pt x="105151" y="27481"/>
                                <a:pt x="120419" y="22708"/>
                                <a:pt x="135745" y="18113"/>
                              </a:cubicBezTo>
                              <a:cubicBezTo>
                                <a:pt x="151072" y="13518"/>
                                <a:pt x="182110" y="3824"/>
                                <a:pt x="197704" y="0"/>
                              </a:cubicBezTo>
                              <a:lnTo>
                                <a:pt x="181369" y="32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44" name="Freeform: Shape 5743">
                          <a:extLst>
                            <a:ext uri="{FF2B5EF4-FFF2-40B4-BE49-F238E27FC236}">
                              <a16:creationId xmlns:a16="http://schemas.microsoft.com/office/drawing/2014/main" id="{A882CC9F-D608-41D5-A703-58CF3187FC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08250" y="5521546"/>
                          <a:ext cx="178523" cy="61033"/>
                        </a:xfrm>
                        <a:custGeom>
                          <a:avLst/>
                          <a:gdLst>
                            <a:gd name="connsiteX0" fmla="*/ 178523 w 178523"/>
                            <a:gd name="connsiteY0" fmla="*/ 7139 h 61033"/>
                            <a:gd name="connsiteX1" fmla="*/ 153858 w 178523"/>
                            <a:gd name="connsiteY1" fmla="*/ 2040 h 61033"/>
                            <a:gd name="connsiteX2" fmla="*/ 128897 w 178523"/>
                            <a:gd name="connsiteY2" fmla="*/ 24 h 61033"/>
                            <a:gd name="connsiteX3" fmla="*/ 104766 w 178523"/>
                            <a:gd name="connsiteY3" fmla="*/ 4441 h 61033"/>
                            <a:gd name="connsiteX4" fmla="*/ 83392 w 178523"/>
                            <a:gd name="connsiteY4" fmla="*/ 15202 h 61033"/>
                            <a:gd name="connsiteX5" fmla="*/ 0 w 178523"/>
                            <a:gd name="connsiteY5" fmla="*/ 61034 h 61033"/>
                            <a:gd name="connsiteX6" fmla="*/ 83985 w 178523"/>
                            <a:gd name="connsiteY6" fmla="*/ 16092 h 61033"/>
                            <a:gd name="connsiteX7" fmla="*/ 105329 w 178523"/>
                            <a:gd name="connsiteY7" fmla="*/ 5656 h 61033"/>
                            <a:gd name="connsiteX8" fmla="*/ 129045 w 178523"/>
                            <a:gd name="connsiteY8" fmla="*/ 1565 h 61033"/>
                            <a:gd name="connsiteX9" fmla="*/ 153651 w 178523"/>
                            <a:gd name="connsiteY9" fmla="*/ 3818 h 61033"/>
                            <a:gd name="connsiteX10" fmla="*/ 178138 w 178523"/>
                            <a:gd name="connsiteY10" fmla="*/ 9125 h 61033"/>
                            <a:gd name="connsiteX11" fmla="*/ 178523 w 178523"/>
                            <a:gd name="connsiteY11" fmla="*/ 7139 h 610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78523" h="61033">
                              <a:moveTo>
                                <a:pt x="178523" y="7139"/>
                              </a:moveTo>
                              <a:cubicBezTo>
                                <a:pt x="170341" y="5271"/>
                                <a:pt x="162159" y="3403"/>
                                <a:pt x="153858" y="2040"/>
                              </a:cubicBezTo>
                              <a:cubicBezTo>
                                <a:pt x="145587" y="676"/>
                                <a:pt x="137228" y="-154"/>
                                <a:pt x="128897" y="24"/>
                              </a:cubicBezTo>
                              <a:cubicBezTo>
                                <a:pt x="120597" y="261"/>
                                <a:pt x="112355" y="1565"/>
                                <a:pt x="104766" y="4441"/>
                              </a:cubicBezTo>
                              <a:cubicBezTo>
                                <a:pt x="97177" y="7317"/>
                                <a:pt x="90359" y="11437"/>
                                <a:pt x="83392" y="15202"/>
                              </a:cubicBezTo>
                              <a:lnTo>
                                <a:pt x="0" y="61034"/>
                              </a:lnTo>
                              <a:lnTo>
                                <a:pt x="83985" y="16092"/>
                              </a:lnTo>
                              <a:cubicBezTo>
                                <a:pt x="91011" y="12386"/>
                                <a:pt x="97859" y="8384"/>
                                <a:pt x="105329" y="5656"/>
                              </a:cubicBezTo>
                              <a:cubicBezTo>
                                <a:pt x="112800" y="2899"/>
                                <a:pt x="120893" y="1743"/>
                                <a:pt x="129045" y="1565"/>
                              </a:cubicBezTo>
                              <a:cubicBezTo>
                                <a:pt x="137228" y="1477"/>
                                <a:pt x="145469" y="2366"/>
                                <a:pt x="153651" y="3818"/>
                              </a:cubicBezTo>
                              <a:cubicBezTo>
                                <a:pt x="161833" y="5212"/>
                                <a:pt x="169985" y="7168"/>
                                <a:pt x="178138" y="9125"/>
                              </a:cubicBezTo>
                              <a:lnTo>
                                <a:pt x="178523" y="713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45" name="Freeform: Shape 5744">
                          <a:extLst>
                            <a:ext uri="{FF2B5EF4-FFF2-40B4-BE49-F238E27FC236}">
                              <a16:creationId xmlns:a16="http://schemas.microsoft.com/office/drawing/2014/main" id="{15083D97-BB49-4BA1-84BA-AB4ECD4788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71460" y="5591414"/>
                          <a:ext cx="170874" cy="50900"/>
                        </a:xfrm>
                        <a:custGeom>
                          <a:avLst/>
                          <a:gdLst>
                            <a:gd name="connsiteX0" fmla="*/ 170578 w 170874"/>
                            <a:gd name="connsiteY0" fmla="*/ 0 h 50900"/>
                            <a:gd name="connsiteX1" fmla="*/ 126526 w 170874"/>
                            <a:gd name="connsiteY1" fmla="*/ 9012 h 50900"/>
                            <a:gd name="connsiteX2" fmla="*/ 84044 w 170874"/>
                            <a:gd name="connsiteY2" fmla="*/ 22264 h 50900"/>
                            <a:gd name="connsiteX3" fmla="*/ 0 w 170874"/>
                            <a:gd name="connsiteY3" fmla="*/ 50901 h 50900"/>
                            <a:gd name="connsiteX4" fmla="*/ 84429 w 170874"/>
                            <a:gd name="connsiteY4" fmla="*/ 23242 h 50900"/>
                            <a:gd name="connsiteX5" fmla="*/ 127089 w 170874"/>
                            <a:gd name="connsiteY5" fmla="*/ 10494 h 50900"/>
                            <a:gd name="connsiteX6" fmla="*/ 170875 w 170874"/>
                            <a:gd name="connsiteY6" fmla="*/ 2075 h 50900"/>
                            <a:gd name="connsiteX7" fmla="*/ 170578 w 170874"/>
                            <a:gd name="connsiteY7" fmla="*/ 0 h 509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70874" h="50900">
                              <a:moveTo>
                                <a:pt x="170578" y="0"/>
                              </a:moveTo>
                              <a:cubicBezTo>
                                <a:pt x="155311" y="1008"/>
                                <a:pt x="140726" y="4773"/>
                                <a:pt x="126526" y="9012"/>
                              </a:cubicBezTo>
                              <a:cubicBezTo>
                                <a:pt x="112296" y="13281"/>
                                <a:pt x="98155" y="17728"/>
                                <a:pt x="84044" y="22264"/>
                              </a:cubicBezTo>
                              <a:cubicBezTo>
                                <a:pt x="55822" y="31335"/>
                                <a:pt x="27807" y="40881"/>
                                <a:pt x="0" y="50901"/>
                              </a:cubicBezTo>
                              <a:cubicBezTo>
                                <a:pt x="27955" y="41207"/>
                                <a:pt x="56089" y="31987"/>
                                <a:pt x="84429" y="23242"/>
                              </a:cubicBezTo>
                              <a:cubicBezTo>
                                <a:pt x="98600" y="18884"/>
                                <a:pt x="112830" y="14615"/>
                                <a:pt x="127089" y="10494"/>
                              </a:cubicBezTo>
                              <a:cubicBezTo>
                                <a:pt x="141348" y="6433"/>
                                <a:pt x="155874" y="2876"/>
                                <a:pt x="170875" y="2075"/>
                              </a:cubicBezTo>
                              <a:lnTo>
                                <a:pt x="17057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46" name="Freeform: Shape 5745">
                          <a:extLst>
                            <a:ext uri="{FF2B5EF4-FFF2-40B4-BE49-F238E27FC236}">
                              <a16:creationId xmlns:a16="http://schemas.microsoft.com/office/drawing/2014/main" id="{135AE979-9719-4149-9822-70CBD4CE86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59009" y="5669826"/>
                          <a:ext cx="127474" cy="48203"/>
                        </a:xfrm>
                        <a:custGeom>
                          <a:avLst/>
                          <a:gdLst>
                            <a:gd name="connsiteX0" fmla="*/ 126140 w 127474"/>
                            <a:gd name="connsiteY0" fmla="*/ 0 h 48203"/>
                            <a:gd name="connsiteX1" fmla="*/ 111229 w 127474"/>
                            <a:gd name="connsiteY1" fmla="*/ 7530 h 48203"/>
                            <a:gd name="connsiteX2" fmla="*/ 94687 w 127474"/>
                            <a:gd name="connsiteY2" fmla="*/ 11740 h 48203"/>
                            <a:gd name="connsiteX3" fmla="*/ 77463 w 127474"/>
                            <a:gd name="connsiteY3" fmla="*/ 14200 h 48203"/>
                            <a:gd name="connsiteX4" fmla="*/ 68866 w 127474"/>
                            <a:gd name="connsiteY4" fmla="*/ 15653 h 48203"/>
                            <a:gd name="connsiteX5" fmla="*/ 60447 w 127474"/>
                            <a:gd name="connsiteY5" fmla="*/ 17698 h 48203"/>
                            <a:gd name="connsiteX6" fmla="*/ 28934 w 127474"/>
                            <a:gd name="connsiteY6" fmla="*/ 30801 h 48203"/>
                            <a:gd name="connsiteX7" fmla="*/ 0 w 127474"/>
                            <a:gd name="connsiteY7" fmla="*/ 48203 h 48203"/>
                            <a:gd name="connsiteX8" fmla="*/ 29230 w 127474"/>
                            <a:gd name="connsiteY8" fmla="*/ 31276 h 48203"/>
                            <a:gd name="connsiteX9" fmla="*/ 60832 w 127474"/>
                            <a:gd name="connsiteY9" fmla="*/ 18706 h 48203"/>
                            <a:gd name="connsiteX10" fmla="*/ 95102 w 127474"/>
                            <a:gd name="connsiteY10" fmla="*/ 13251 h 48203"/>
                            <a:gd name="connsiteX11" fmla="*/ 112029 w 127474"/>
                            <a:gd name="connsiteY11" fmla="*/ 9190 h 48203"/>
                            <a:gd name="connsiteX12" fmla="*/ 127474 w 127474"/>
                            <a:gd name="connsiteY12" fmla="*/ 1690 h 48203"/>
                            <a:gd name="connsiteX13" fmla="*/ 126140 w 127474"/>
                            <a:gd name="connsiteY13" fmla="*/ 0 h 482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27474" h="48203">
                              <a:moveTo>
                                <a:pt x="126140" y="0"/>
                              </a:moveTo>
                              <a:cubicBezTo>
                                <a:pt x="121516" y="3053"/>
                                <a:pt x="116506" y="5573"/>
                                <a:pt x="111229" y="7530"/>
                              </a:cubicBezTo>
                              <a:cubicBezTo>
                                <a:pt x="105952" y="9516"/>
                                <a:pt x="100379" y="10791"/>
                                <a:pt x="94687" y="11740"/>
                              </a:cubicBezTo>
                              <a:cubicBezTo>
                                <a:pt x="88995" y="12688"/>
                                <a:pt x="83214" y="13370"/>
                                <a:pt x="77463" y="14200"/>
                              </a:cubicBezTo>
                              <a:cubicBezTo>
                                <a:pt x="74587" y="14615"/>
                                <a:pt x="71712" y="15089"/>
                                <a:pt x="68866" y="15653"/>
                              </a:cubicBezTo>
                              <a:cubicBezTo>
                                <a:pt x="66020" y="16246"/>
                                <a:pt x="63204" y="16898"/>
                                <a:pt x="60447" y="17698"/>
                              </a:cubicBezTo>
                              <a:cubicBezTo>
                                <a:pt x="49330" y="20811"/>
                                <a:pt x="38865" y="25436"/>
                                <a:pt x="28934" y="30801"/>
                              </a:cubicBezTo>
                              <a:cubicBezTo>
                                <a:pt x="18973" y="36137"/>
                                <a:pt x="9457" y="42155"/>
                                <a:pt x="0" y="48203"/>
                              </a:cubicBezTo>
                              <a:cubicBezTo>
                                <a:pt x="9575" y="42333"/>
                                <a:pt x="19180" y="36464"/>
                                <a:pt x="29230" y="31276"/>
                              </a:cubicBezTo>
                              <a:cubicBezTo>
                                <a:pt x="39250" y="26088"/>
                                <a:pt x="49745" y="21641"/>
                                <a:pt x="60832" y="18706"/>
                              </a:cubicBezTo>
                              <a:cubicBezTo>
                                <a:pt x="71890" y="15623"/>
                                <a:pt x="83599" y="15000"/>
                                <a:pt x="95102" y="13251"/>
                              </a:cubicBezTo>
                              <a:cubicBezTo>
                                <a:pt x="100853" y="12392"/>
                                <a:pt x="106604" y="11147"/>
                                <a:pt x="112029" y="9190"/>
                              </a:cubicBezTo>
                              <a:cubicBezTo>
                                <a:pt x="117484" y="7263"/>
                                <a:pt x="122672" y="4743"/>
                                <a:pt x="127474" y="1690"/>
                              </a:cubicBezTo>
                              <a:lnTo>
                                <a:pt x="1261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47" name="Freeform: Shape 5746">
                          <a:extLst>
                            <a:ext uri="{FF2B5EF4-FFF2-40B4-BE49-F238E27FC236}">
                              <a16:creationId xmlns:a16="http://schemas.microsoft.com/office/drawing/2014/main" id="{9E0DADDA-DDF9-4783-A686-61DC3FDD74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57171" y="5754004"/>
                          <a:ext cx="75950" cy="24708"/>
                        </a:xfrm>
                        <a:custGeom>
                          <a:avLst/>
                          <a:gdLst>
                            <a:gd name="connsiteX0" fmla="*/ 75951 w 75950"/>
                            <a:gd name="connsiteY0" fmla="*/ 4431 h 24708"/>
                            <a:gd name="connsiteX1" fmla="*/ 69162 w 75950"/>
                            <a:gd name="connsiteY1" fmla="*/ 577 h 24708"/>
                            <a:gd name="connsiteX2" fmla="*/ 63826 w 75950"/>
                            <a:gd name="connsiteY2" fmla="*/ 14 h 24708"/>
                            <a:gd name="connsiteX3" fmla="*/ 53925 w 75950"/>
                            <a:gd name="connsiteY3" fmla="*/ 2000 h 24708"/>
                            <a:gd name="connsiteX4" fmla="*/ 35337 w 75950"/>
                            <a:gd name="connsiteY4" fmla="*/ 8404 h 24708"/>
                            <a:gd name="connsiteX5" fmla="*/ 0 w 75950"/>
                            <a:gd name="connsiteY5" fmla="*/ 24708 h 24708"/>
                            <a:gd name="connsiteX6" fmla="*/ 35782 w 75950"/>
                            <a:gd name="connsiteY6" fmla="*/ 9352 h 24708"/>
                            <a:gd name="connsiteX7" fmla="*/ 54488 w 75950"/>
                            <a:gd name="connsiteY7" fmla="*/ 3482 h 24708"/>
                            <a:gd name="connsiteX8" fmla="*/ 64034 w 75950"/>
                            <a:gd name="connsiteY8" fmla="*/ 1822 h 24708"/>
                            <a:gd name="connsiteX9" fmla="*/ 73609 w 75950"/>
                            <a:gd name="connsiteY9" fmla="*/ 5291 h 24708"/>
                            <a:gd name="connsiteX10" fmla="*/ 75951 w 75950"/>
                            <a:gd name="connsiteY10" fmla="*/ 4431 h 2470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75950" h="24708">
                              <a:moveTo>
                                <a:pt x="75951" y="4431"/>
                              </a:moveTo>
                              <a:cubicBezTo>
                                <a:pt x="74558" y="3127"/>
                                <a:pt x="70941" y="1081"/>
                                <a:pt x="69162" y="577"/>
                              </a:cubicBezTo>
                              <a:cubicBezTo>
                                <a:pt x="67383" y="73"/>
                                <a:pt x="65575" y="-45"/>
                                <a:pt x="63826" y="14"/>
                              </a:cubicBezTo>
                              <a:cubicBezTo>
                                <a:pt x="60328" y="162"/>
                                <a:pt x="57037" y="1022"/>
                                <a:pt x="53925" y="2000"/>
                              </a:cubicBezTo>
                              <a:cubicBezTo>
                                <a:pt x="47640" y="3927"/>
                                <a:pt x="41444" y="6062"/>
                                <a:pt x="35337" y="8404"/>
                              </a:cubicBezTo>
                              <a:cubicBezTo>
                                <a:pt x="23123" y="13058"/>
                                <a:pt x="11324" y="18542"/>
                                <a:pt x="0" y="24708"/>
                              </a:cubicBezTo>
                              <a:cubicBezTo>
                                <a:pt x="11502" y="18809"/>
                                <a:pt x="23449" y="13680"/>
                                <a:pt x="35782" y="9352"/>
                              </a:cubicBezTo>
                              <a:cubicBezTo>
                                <a:pt x="41918" y="7188"/>
                                <a:pt x="48173" y="5232"/>
                                <a:pt x="54488" y="3482"/>
                              </a:cubicBezTo>
                              <a:cubicBezTo>
                                <a:pt x="57630" y="2593"/>
                                <a:pt x="60802" y="1852"/>
                                <a:pt x="64034" y="1822"/>
                              </a:cubicBezTo>
                              <a:cubicBezTo>
                                <a:pt x="67206" y="1763"/>
                                <a:pt x="71415" y="3127"/>
                                <a:pt x="73609" y="5291"/>
                              </a:cubicBezTo>
                              <a:lnTo>
                                <a:pt x="75951" y="443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48" name="Freeform: Shape 5747">
                          <a:extLst>
                            <a:ext uri="{FF2B5EF4-FFF2-40B4-BE49-F238E27FC236}">
                              <a16:creationId xmlns:a16="http://schemas.microsoft.com/office/drawing/2014/main" id="{B80E4195-5EDE-4C92-AD57-48D63DDE8D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32776" y="5365221"/>
                          <a:ext cx="9332" cy="160143"/>
                        </a:xfrm>
                        <a:custGeom>
                          <a:avLst/>
                          <a:gdLst>
                            <a:gd name="connsiteX0" fmla="*/ 1571 w 9332"/>
                            <a:gd name="connsiteY0" fmla="*/ 771 h 160143"/>
                            <a:gd name="connsiteX1" fmla="*/ 6937 w 9332"/>
                            <a:gd name="connsiteY1" fmla="*/ 20218 h 160143"/>
                            <a:gd name="connsiteX2" fmla="*/ 7619 w 9332"/>
                            <a:gd name="connsiteY2" fmla="*/ 40317 h 160143"/>
                            <a:gd name="connsiteX3" fmla="*/ 7115 w 9332"/>
                            <a:gd name="connsiteY3" fmla="*/ 80665 h 160143"/>
                            <a:gd name="connsiteX4" fmla="*/ 6552 w 9332"/>
                            <a:gd name="connsiteY4" fmla="*/ 120982 h 160143"/>
                            <a:gd name="connsiteX5" fmla="*/ 5010 w 9332"/>
                            <a:gd name="connsiteY5" fmla="*/ 140963 h 160143"/>
                            <a:gd name="connsiteX6" fmla="*/ 0 w 9332"/>
                            <a:gd name="connsiteY6" fmla="*/ 160143 h 160143"/>
                            <a:gd name="connsiteX7" fmla="*/ 5277 w 9332"/>
                            <a:gd name="connsiteY7" fmla="*/ 141022 h 160143"/>
                            <a:gd name="connsiteX8" fmla="*/ 7085 w 9332"/>
                            <a:gd name="connsiteY8" fmla="*/ 121041 h 160143"/>
                            <a:gd name="connsiteX9" fmla="*/ 8182 w 9332"/>
                            <a:gd name="connsiteY9" fmla="*/ 80753 h 160143"/>
                            <a:gd name="connsiteX10" fmla="*/ 9220 w 9332"/>
                            <a:gd name="connsiteY10" fmla="*/ 40466 h 160143"/>
                            <a:gd name="connsiteX11" fmla="*/ 8775 w 9332"/>
                            <a:gd name="connsiteY11" fmla="*/ 20159 h 160143"/>
                            <a:gd name="connsiteX12" fmla="*/ 3468 w 9332"/>
                            <a:gd name="connsiteY12" fmla="*/ 0 h 160143"/>
                            <a:gd name="connsiteX13" fmla="*/ 1571 w 9332"/>
                            <a:gd name="connsiteY13" fmla="*/ 771 h 160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9332" h="160143">
                              <a:moveTo>
                                <a:pt x="1571" y="771"/>
                              </a:moveTo>
                              <a:cubicBezTo>
                                <a:pt x="4595" y="6907"/>
                                <a:pt x="6166" y="13577"/>
                                <a:pt x="6937" y="20218"/>
                              </a:cubicBezTo>
                              <a:cubicBezTo>
                                <a:pt x="7708" y="26888"/>
                                <a:pt x="7708" y="33618"/>
                                <a:pt x="7619" y="40317"/>
                              </a:cubicBezTo>
                              <a:lnTo>
                                <a:pt x="7115" y="80665"/>
                              </a:lnTo>
                              <a:cubicBezTo>
                                <a:pt x="6907" y="94094"/>
                                <a:pt x="6818" y="107553"/>
                                <a:pt x="6552" y="120982"/>
                              </a:cubicBezTo>
                              <a:cubicBezTo>
                                <a:pt x="6344" y="127682"/>
                                <a:pt x="5988" y="134382"/>
                                <a:pt x="5010" y="140963"/>
                              </a:cubicBezTo>
                              <a:cubicBezTo>
                                <a:pt x="4061" y="147544"/>
                                <a:pt x="2461" y="154036"/>
                                <a:pt x="0" y="160143"/>
                              </a:cubicBezTo>
                              <a:cubicBezTo>
                                <a:pt x="2549" y="154066"/>
                                <a:pt x="4239" y="147603"/>
                                <a:pt x="5277" y="141022"/>
                              </a:cubicBezTo>
                              <a:cubicBezTo>
                                <a:pt x="6344" y="134441"/>
                                <a:pt x="6789" y="127741"/>
                                <a:pt x="7085" y="121041"/>
                              </a:cubicBezTo>
                              <a:cubicBezTo>
                                <a:pt x="7530" y="107612"/>
                                <a:pt x="7797" y="94183"/>
                                <a:pt x="8182" y="80753"/>
                              </a:cubicBezTo>
                              <a:lnTo>
                                <a:pt x="9220" y="40466"/>
                              </a:lnTo>
                              <a:cubicBezTo>
                                <a:pt x="9368" y="33736"/>
                                <a:pt x="9486" y="26977"/>
                                <a:pt x="8775" y="20159"/>
                              </a:cubicBezTo>
                              <a:cubicBezTo>
                                <a:pt x="8093" y="13370"/>
                                <a:pt x="6552" y="6463"/>
                                <a:pt x="3468" y="0"/>
                              </a:cubicBezTo>
                              <a:lnTo>
                                <a:pt x="1571" y="7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49" name="Freeform: Shape 5748">
                          <a:extLst>
                            <a:ext uri="{FF2B5EF4-FFF2-40B4-BE49-F238E27FC236}">
                              <a16:creationId xmlns:a16="http://schemas.microsoft.com/office/drawing/2014/main" id="{2BBD498A-FCDD-4598-9808-17796E6E21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65956" y="5434087"/>
                          <a:ext cx="12997" cy="206211"/>
                        </a:xfrm>
                        <a:custGeom>
                          <a:avLst/>
                          <a:gdLst>
                            <a:gd name="connsiteX0" fmla="*/ 1453 w 12997"/>
                            <a:gd name="connsiteY0" fmla="*/ 267 h 206211"/>
                            <a:gd name="connsiteX1" fmla="*/ 10494 w 12997"/>
                            <a:gd name="connsiteY1" fmla="*/ 51998 h 206211"/>
                            <a:gd name="connsiteX2" fmla="*/ 11502 w 12997"/>
                            <a:gd name="connsiteY2" fmla="*/ 77908 h 206211"/>
                            <a:gd name="connsiteX3" fmla="*/ 8390 w 12997"/>
                            <a:gd name="connsiteY3" fmla="*/ 103343 h 206211"/>
                            <a:gd name="connsiteX4" fmla="*/ 5870 w 12997"/>
                            <a:gd name="connsiteY4" fmla="*/ 115913 h 206211"/>
                            <a:gd name="connsiteX5" fmla="*/ 4032 w 12997"/>
                            <a:gd name="connsiteY5" fmla="*/ 128660 h 206211"/>
                            <a:gd name="connsiteX6" fmla="*/ 2342 w 12997"/>
                            <a:gd name="connsiteY6" fmla="*/ 154481 h 206211"/>
                            <a:gd name="connsiteX7" fmla="*/ 0 w 12997"/>
                            <a:gd name="connsiteY7" fmla="*/ 206212 h 206211"/>
                            <a:gd name="connsiteX8" fmla="*/ 2876 w 12997"/>
                            <a:gd name="connsiteY8" fmla="*/ 154570 h 206211"/>
                            <a:gd name="connsiteX9" fmla="*/ 4832 w 12997"/>
                            <a:gd name="connsiteY9" fmla="*/ 128838 h 206211"/>
                            <a:gd name="connsiteX10" fmla="*/ 6789 w 12997"/>
                            <a:gd name="connsiteY10" fmla="*/ 116179 h 206211"/>
                            <a:gd name="connsiteX11" fmla="*/ 9427 w 12997"/>
                            <a:gd name="connsiteY11" fmla="*/ 103640 h 206211"/>
                            <a:gd name="connsiteX12" fmla="*/ 12836 w 12997"/>
                            <a:gd name="connsiteY12" fmla="*/ 78056 h 206211"/>
                            <a:gd name="connsiteX13" fmla="*/ 12095 w 12997"/>
                            <a:gd name="connsiteY13" fmla="*/ 51968 h 206211"/>
                            <a:gd name="connsiteX14" fmla="*/ 3557 w 12997"/>
                            <a:gd name="connsiteY14" fmla="*/ 0 h 206211"/>
                            <a:gd name="connsiteX15" fmla="*/ 1453 w 12997"/>
                            <a:gd name="connsiteY15" fmla="*/ 267 h 2062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12997" h="206211">
                              <a:moveTo>
                                <a:pt x="1453" y="267"/>
                              </a:moveTo>
                              <a:cubicBezTo>
                                <a:pt x="5099" y="17461"/>
                                <a:pt x="8686" y="34685"/>
                                <a:pt x="10494" y="51998"/>
                              </a:cubicBezTo>
                              <a:cubicBezTo>
                                <a:pt x="11384" y="60654"/>
                                <a:pt x="11799" y="69310"/>
                                <a:pt x="11502" y="77908"/>
                              </a:cubicBezTo>
                              <a:cubicBezTo>
                                <a:pt x="11206" y="86505"/>
                                <a:pt x="10139" y="95013"/>
                                <a:pt x="8390" y="103343"/>
                              </a:cubicBezTo>
                              <a:cubicBezTo>
                                <a:pt x="7560" y="107523"/>
                                <a:pt x="6641" y="111703"/>
                                <a:pt x="5870" y="115913"/>
                              </a:cubicBezTo>
                              <a:cubicBezTo>
                                <a:pt x="5099" y="120122"/>
                                <a:pt x="4476" y="124391"/>
                                <a:pt x="4032" y="128660"/>
                              </a:cubicBezTo>
                              <a:cubicBezTo>
                                <a:pt x="3113" y="137228"/>
                                <a:pt x="2727" y="145854"/>
                                <a:pt x="2342" y="154481"/>
                              </a:cubicBezTo>
                              <a:lnTo>
                                <a:pt x="0" y="206212"/>
                              </a:lnTo>
                              <a:lnTo>
                                <a:pt x="2876" y="154570"/>
                              </a:lnTo>
                              <a:cubicBezTo>
                                <a:pt x="3350" y="145973"/>
                                <a:pt x="3824" y="137346"/>
                                <a:pt x="4832" y="128838"/>
                              </a:cubicBezTo>
                              <a:cubicBezTo>
                                <a:pt x="5336" y="124569"/>
                                <a:pt x="5988" y="120359"/>
                                <a:pt x="6789" y="116179"/>
                              </a:cubicBezTo>
                              <a:cubicBezTo>
                                <a:pt x="7619" y="111999"/>
                                <a:pt x="8567" y="107820"/>
                                <a:pt x="9427" y="103640"/>
                              </a:cubicBezTo>
                              <a:cubicBezTo>
                                <a:pt x="11265" y="95280"/>
                                <a:pt x="12451" y="86712"/>
                                <a:pt x="12836" y="78056"/>
                              </a:cubicBezTo>
                              <a:cubicBezTo>
                                <a:pt x="13222" y="69399"/>
                                <a:pt x="12896" y="60684"/>
                                <a:pt x="12095" y="51968"/>
                              </a:cubicBezTo>
                              <a:cubicBezTo>
                                <a:pt x="10465" y="34537"/>
                                <a:pt x="7026" y="17253"/>
                                <a:pt x="3557" y="0"/>
                              </a:cubicBezTo>
                              <a:lnTo>
                                <a:pt x="1453" y="2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50" name="Freeform: Shape 5749">
                          <a:extLst>
                            <a:ext uri="{FF2B5EF4-FFF2-40B4-BE49-F238E27FC236}">
                              <a16:creationId xmlns:a16="http://schemas.microsoft.com/office/drawing/2014/main" id="{5BE343DC-F966-4F51-8B8E-BAABD383B7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92376" y="5524149"/>
                          <a:ext cx="16694" cy="185964"/>
                        </a:xfrm>
                        <a:custGeom>
                          <a:avLst/>
                          <a:gdLst>
                            <a:gd name="connsiteX0" fmla="*/ 0 w 16694"/>
                            <a:gd name="connsiteY0" fmla="*/ 682 h 185964"/>
                            <a:gd name="connsiteX1" fmla="*/ 7530 w 16694"/>
                            <a:gd name="connsiteY1" fmla="*/ 23212 h 185964"/>
                            <a:gd name="connsiteX2" fmla="*/ 8923 w 16694"/>
                            <a:gd name="connsiteY2" fmla="*/ 28963 h 185964"/>
                            <a:gd name="connsiteX3" fmla="*/ 10198 w 16694"/>
                            <a:gd name="connsiteY3" fmla="*/ 34715 h 185964"/>
                            <a:gd name="connsiteX4" fmla="*/ 11324 w 16694"/>
                            <a:gd name="connsiteY4" fmla="*/ 40495 h 185964"/>
                            <a:gd name="connsiteX5" fmla="*/ 12243 w 16694"/>
                            <a:gd name="connsiteY5" fmla="*/ 46306 h 185964"/>
                            <a:gd name="connsiteX6" fmla="*/ 14734 w 16694"/>
                            <a:gd name="connsiteY6" fmla="*/ 69607 h 185964"/>
                            <a:gd name="connsiteX7" fmla="*/ 15356 w 16694"/>
                            <a:gd name="connsiteY7" fmla="*/ 81257 h 185964"/>
                            <a:gd name="connsiteX8" fmla="*/ 15623 w 16694"/>
                            <a:gd name="connsiteY8" fmla="*/ 92908 h 185964"/>
                            <a:gd name="connsiteX9" fmla="*/ 14941 w 16694"/>
                            <a:gd name="connsiteY9" fmla="*/ 139451 h 185964"/>
                            <a:gd name="connsiteX10" fmla="*/ 13785 w 16694"/>
                            <a:gd name="connsiteY10" fmla="*/ 185964 h 185964"/>
                            <a:gd name="connsiteX11" fmla="*/ 15475 w 16694"/>
                            <a:gd name="connsiteY11" fmla="*/ 139510 h 185964"/>
                            <a:gd name="connsiteX12" fmla="*/ 16690 w 16694"/>
                            <a:gd name="connsiteY12" fmla="*/ 92967 h 185964"/>
                            <a:gd name="connsiteX13" fmla="*/ 16572 w 16694"/>
                            <a:gd name="connsiteY13" fmla="*/ 81287 h 185964"/>
                            <a:gd name="connsiteX14" fmla="*/ 16097 w 16694"/>
                            <a:gd name="connsiteY14" fmla="*/ 69577 h 185964"/>
                            <a:gd name="connsiteX15" fmla="*/ 13874 w 16694"/>
                            <a:gd name="connsiteY15" fmla="*/ 46158 h 185964"/>
                            <a:gd name="connsiteX16" fmla="*/ 13014 w 16694"/>
                            <a:gd name="connsiteY16" fmla="*/ 40317 h 185964"/>
                            <a:gd name="connsiteX17" fmla="*/ 11947 w 16694"/>
                            <a:gd name="connsiteY17" fmla="*/ 34477 h 185964"/>
                            <a:gd name="connsiteX18" fmla="*/ 10732 w 16694"/>
                            <a:gd name="connsiteY18" fmla="*/ 28667 h 185964"/>
                            <a:gd name="connsiteX19" fmla="*/ 9368 w 16694"/>
                            <a:gd name="connsiteY19" fmla="*/ 22856 h 185964"/>
                            <a:gd name="connsiteX20" fmla="*/ 2016 w 16694"/>
                            <a:gd name="connsiteY20" fmla="*/ 0 h 185964"/>
                            <a:gd name="connsiteX21" fmla="*/ 0 w 16694"/>
                            <a:gd name="connsiteY21" fmla="*/ 682 h 1859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6694" h="185964">
                              <a:moveTo>
                                <a:pt x="0" y="682"/>
                              </a:moveTo>
                              <a:cubicBezTo>
                                <a:pt x="2935" y="8063"/>
                                <a:pt x="5514" y="15593"/>
                                <a:pt x="7530" y="23212"/>
                              </a:cubicBezTo>
                              <a:cubicBezTo>
                                <a:pt x="8063" y="25109"/>
                                <a:pt x="8449" y="27036"/>
                                <a:pt x="8923" y="28963"/>
                              </a:cubicBezTo>
                              <a:cubicBezTo>
                                <a:pt x="9398" y="30890"/>
                                <a:pt x="9842" y="32788"/>
                                <a:pt x="10198" y="34715"/>
                              </a:cubicBezTo>
                              <a:lnTo>
                                <a:pt x="11324" y="40495"/>
                              </a:lnTo>
                              <a:lnTo>
                                <a:pt x="12243" y="46306"/>
                              </a:lnTo>
                              <a:cubicBezTo>
                                <a:pt x="13400" y="54043"/>
                                <a:pt x="14259" y="61840"/>
                                <a:pt x="14734" y="69607"/>
                              </a:cubicBezTo>
                              <a:cubicBezTo>
                                <a:pt x="15060" y="73490"/>
                                <a:pt x="15149" y="77374"/>
                                <a:pt x="15356" y="81257"/>
                              </a:cubicBezTo>
                              <a:cubicBezTo>
                                <a:pt x="15445" y="85141"/>
                                <a:pt x="15593" y="89024"/>
                                <a:pt x="15623" y="92908"/>
                              </a:cubicBezTo>
                              <a:cubicBezTo>
                                <a:pt x="15831" y="108442"/>
                                <a:pt x="15327" y="123947"/>
                                <a:pt x="14941" y="139451"/>
                              </a:cubicBezTo>
                              <a:lnTo>
                                <a:pt x="13785" y="185964"/>
                              </a:lnTo>
                              <a:lnTo>
                                <a:pt x="15475" y="139510"/>
                              </a:lnTo>
                              <a:cubicBezTo>
                                <a:pt x="16038" y="124006"/>
                                <a:pt x="16690" y="108531"/>
                                <a:pt x="16690" y="92967"/>
                              </a:cubicBezTo>
                              <a:cubicBezTo>
                                <a:pt x="16720" y="89084"/>
                                <a:pt x="16601" y="85171"/>
                                <a:pt x="16572" y="81287"/>
                              </a:cubicBezTo>
                              <a:cubicBezTo>
                                <a:pt x="16423" y="77374"/>
                                <a:pt x="16364" y="73490"/>
                                <a:pt x="16097" y="69577"/>
                              </a:cubicBezTo>
                              <a:cubicBezTo>
                                <a:pt x="15712" y="61781"/>
                                <a:pt x="14941" y="53954"/>
                                <a:pt x="13874" y="46158"/>
                              </a:cubicBezTo>
                              <a:lnTo>
                                <a:pt x="13014" y="40317"/>
                              </a:lnTo>
                              <a:lnTo>
                                <a:pt x="11947" y="34477"/>
                              </a:lnTo>
                              <a:cubicBezTo>
                                <a:pt x="11621" y="32521"/>
                                <a:pt x="11176" y="30594"/>
                                <a:pt x="10732" y="28667"/>
                              </a:cubicBezTo>
                              <a:cubicBezTo>
                                <a:pt x="10287" y="26740"/>
                                <a:pt x="9901" y="24783"/>
                                <a:pt x="9368" y="22856"/>
                              </a:cubicBezTo>
                              <a:cubicBezTo>
                                <a:pt x="7441" y="15119"/>
                                <a:pt x="4891" y="7530"/>
                                <a:pt x="2016" y="0"/>
                              </a:cubicBezTo>
                              <a:lnTo>
                                <a:pt x="0" y="6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51" name="Freeform: Shape 5750">
                          <a:extLst>
                            <a:ext uri="{FF2B5EF4-FFF2-40B4-BE49-F238E27FC236}">
                              <a16:creationId xmlns:a16="http://schemas.microsoft.com/office/drawing/2014/main" id="{79128D11-5894-4713-BAAA-85F6643BC3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46278" y="5585574"/>
                          <a:ext cx="7500" cy="179175"/>
                        </a:xfrm>
                        <a:custGeom>
                          <a:avLst/>
                          <a:gdLst>
                            <a:gd name="connsiteX0" fmla="*/ 0 w 7500"/>
                            <a:gd name="connsiteY0" fmla="*/ 30 h 179175"/>
                            <a:gd name="connsiteX1" fmla="*/ 3231 w 7500"/>
                            <a:gd name="connsiteY1" fmla="*/ 44794 h 179175"/>
                            <a:gd name="connsiteX2" fmla="*/ 4714 w 7500"/>
                            <a:gd name="connsiteY2" fmla="*/ 89588 h 179175"/>
                            <a:gd name="connsiteX3" fmla="*/ 7500 w 7500"/>
                            <a:gd name="connsiteY3" fmla="*/ 179175 h 179175"/>
                            <a:gd name="connsiteX4" fmla="*/ 5781 w 7500"/>
                            <a:gd name="connsiteY4" fmla="*/ 89647 h 179175"/>
                            <a:gd name="connsiteX5" fmla="*/ 4832 w 7500"/>
                            <a:gd name="connsiteY5" fmla="*/ 44883 h 179175"/>
                            <a:gd name="connsiteX6" fmla="*/ 2134 w 7500"/>
                            <a:gd name="connsiteY6" fmla="*/ 0 h 179175"/>
                            <a:gd name="connsiteX7" fmla="*/ 0 w 7500"/>
                            <a:gd name="connsiteY7" fmla="*/ 30 h 1791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7500" h="179175">
                              <a:moveTo>
                                <a:pt x="0" y="30"/>
                              </a:moveTo>
                              <a:cubicBezTo>
                                <a:pt x="1690" y="14941"/>
                                <a:pt x="2609" y="29853"/>
                                <a:pt x="3231" y="44794"/>
                              </a:cubicBezTo>
                              <a:cubicBezTo>
                                <a:pt x="3854" y="59705"/>
                                <a:pt x="4239" y="74647"/>
                                <a:pt x="4714" y="89588"/>
                              </a:cubicBezTo>
                              <a:lnTo>
                                <a:pt x="7500" y="179175"/>
                              </a:lnTo>
                              <a:lnTo>
                                <a:pt x="5781" y="89647"/>
                              </a:lnTo>
                              <a:cubicBezTo>
                                <a:pt x="5484" y="74736"/>
                                <a:pt x="5277" y="59794"/>
                                <a:pt x="4832" y="44883"/>
                              </a:cubicBezTo>
                              <a:cubicBezTo>
                                <a:pt x="4387" y="29942"/>
                                <a:pt x="3646" y="14971"/>
                                <a:pt x="2134" y="0"/>
                              </a:cubicBezTo>
                              <a:lnTo>
                                <a:pt x="0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52" name="Freeform: Shape 5751">
                          <a:extLst>
                            <a:ext uri="{FF2B5EF4-FFF2-40B4-BE49-F238E27FC236}">
                              <a16:creationId xmlns:a16="http://schemas.microsoft.com/office/drawing/2014/main" id="{260F4570-AA0D-4B21-838D-3A41763779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94755" y="5664697"/>
                          <a:ext cx="14037" cy="141377"/>
                        </a:xfrm>
                        <a:custGeom>
                          <a:avLst/>
                          <a:gdLst>
                            <a:gd name="connsiteX0" fmla="*/ 0 w 14037"/>
                            <a:gd name="connsiteY0" fmla="*/ 296 h 141377"/>
                            <a:gd name="connsiteX1" fmla="*/ 13044 w 14037"/>
                            <a:gd name="connsiteY1" fmla="*/ 141378 h 141377"/>
                            <a:gd name="connsiteX2" fmla="*/ 2105 w 14037"/>
                            <a:gd name="connsiteY2" fmla="*/ 0 h 141377"/>
                            <a:gd name="connsiteX3" fmla="*/ 0 w 14037"/>
                            <a:gd name="connsiteY3" fmla="*/ 296 h 1413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037" h="141377">
                              <a:moveTo>
                                <a:pt x="0" y="296"/>
                              </a:moveTo>
                              <a:cubicBezTo>
                                <a:pt x="10880" y="46899"/>
                                <a:pt x="15297" y="94509"/>
                                <a:pt x="13044" y="141378"/>
                              </a:cubicBezTo>
                              <a:cubicBezTo>
                                <a:pt x="16008" y="94568"/>
                                <a:pt x="12332" y="46869"/>
                                <a:pt x="2105" y="0"/>
                              </a:cubicBezTo>
                              <a:lnTo>
                                <a:pt x="0" y="29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753" name="Freeform: Shape 5752">
                          <a:extLst>
                            <a:ext uri="{FF2B5EF4-FFF2-40B4-BE49-F238E27FC236}">
                              <a16:creationId xmlns:a16="http://schemas.microsoft.com/office/drawing/2014/main" id="{D1BA76BD-51DF-4C86-904B-6AFF3B80C1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37866" y="5748504"/>
                          <a:ext cx="10161" cy="106781"/>
                        </a:xfrm>
                        <a:custGeom>
                          <a:avLst/>
                          <a:gdLst>
                            <a:gd name="connsiteX0" fmla="*/ 4299 w 10161"/>
                            <a:gd name="connsiteY0" fmla="*/ 237 h 106781"/>
                            <a:gd name="connsiteX1" fmla="*/ 0 w 10161"/>
                            <a:gd name="connsiteY1" fmla="*/ 106782 h 106781"/>
                            <a:gd name="connsiteX2" fmla="*/ 6403 w 10161"/>
                            <a:gd name="connsiteY2" fmla="*/ 0 h 106781"/>
                            <a:gd name="connsiteX3" fmla="*/ 4299 w 10161"/>
                            <a:gd name="connsiteY3" fmla="*/ 237 h 1067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161" h="106781">
                              <a:moveTo>
                                <a:pt x="4299" y="237"/>
                              </a:moveTo>
                              <a:cubicBezTo>
                                <a:pt x="11591" y="35960"/>
                                <a:pt x="10139" y="72779"/>
                                <a:pt x="0" y="106782"/>
                              </a:cubicBezTo>
                              <a:cubicBezTo>
                                <a:pt x="10820" y="73016"/>
                                <a:pt x="13074" y="36137"/>
                                <a:pt x="6403" y="0"/>
                              </a:cubicBezTo>
                              <a:lnTo>
                                <a:pt x="4299" y="2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294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</p:grpSp>
            </p:grpSp>
            <p:sp>
              <p:nvSpPr>
                <p:cNvPr id="5681" name="Freeform: Shape 5680">
                  <a:extLst>
                    <a:ext uri="{FF2B5EF4-FFF2-40B4-BE49-F238E27FC236}">
                      <a16:creationId xmlns:a16="http://schemas.microsoft.com/office/drawing/2014/main" id="{57CC4A8C-7B0B-4CF9-BCCC-3CE78956E692}"/>
                    </a:ext>
                  </a:extLst>
                </p:cNvPr>
                <p:cNvSpPr/>
                <p:nvPr/>
              </p:nvSpPr>
              <p:spPr>
                <a:xfrm>
                  <a:off x="5469740" y="6443667"/>
                  <a:ext cx="378210" cy="683012"/>
                </a:xfrm>
                <a:custGeom>
                  <a:avLst/>
                  <a:gdLst>
                    <a:gd name="connsiteX0" fmla="*/ 146793 w 378210"/>
                    <a:gd name="connsiteY0" fmla="*/ 6776 h 683012"/>
                    <a:gd name="connsiteX1" fmla="*/ 524 w 378210"/>
                    <a:gd name="connsiteY1" fmla="*/ 293860 h 683012"/>
                    <a:gd name="connsiteX2" fmla="*/ 170568 w 378210"/>
                    <a:gd name="connsiteY2" fmla="*/ 609670 h 683012"/>
                    <a:gd name="connsiteX3" fmla="*/ 297479 w 378210"/>
                    <a:gd name="connsiteY3" fmla="*/ 664039 h 683012"/>
                    <a:gd name="connsiteX4" fmla="*/ 308685 w 378210"/>
                    <a:gd name="connsiteY4" fmla="*/ 683012 h 683012"/>
                    <a:gd name="connsiteX5" fmla="*/ 307144 w 378210"/>
                    <a:gd name="connsiteY5" fmla="*/ 636410 h 683012"/>
                    <a:gd name="connsiteX6" fmla="*/ 374320 w 378210"/>
                    <a:gd name="connsiteY6" fmla="*/ 401442 h 683012"/>
                    <a:gd name="connsiteX7" fmla="*/ 239820 w 378210"/>
                    <a:gd name="connsiteY7" fmla="*/ 38704 h 683012"/>
                    <a:gd name="connsiteX8" fmla="*/ 146793 w 378210"/>
                    <a:gd name="connsiteY8" fmla="*/ 6776 h 68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210" h="683012">
                      <a:moveTo>
                        <a:pt x="146793" y="6776"/>
                      </a:moveTo>
                      <a:cubicBezTo>
                        <a:pt x="146793" y="6776"/>
                        <a:pt x="15910" y="55453"/>
                        <a:pt x="524" y="293860"/>
                      </a:cubicBezTo>
                      <a:cubicBezTo>
                        <a:pt x="2184" y="294897"/>
                        <a:pt x="-25742" y="530873"/>
                        <a:pt x="170568" y="609670"/>
                      </a:cubicBezTo>
                      <a:cubicBezTo>
                        <a:pt x="170568" y="609670"/>
                        <a:pt x="290187" y="649039"/>
                        <a:pt x="297479" y="664039"/>
                      </a:cubicBezTo>
                      <a:cubicBezTo>
                        <a:pt x="304772" y="679040"/>
                        <a:pt x="308685" y="683012"/>
                        <a:pt x="308685" y="683012"/>
                      </a:cubicBezTo>
                      <a:cubicBezTo>
                        <a:pt x="308685" y="683012"/>
                        <a:pt x="293596" y="654197"/>
                        <a:pt x="307144" y="636410"/>
                      </a:cubicBezTo>
                      <a:cubicBezTo>
                        <a:pt x="320692" y="618623"/>
                        <a:pt x="395990" y="539292"/>
                        <a:pt x="374320" y="401442"/>
                      </a:cubicBezTo>
                      <a:cubicBezTo>
                        <a:pt x="352708" y="263859"/>
                        <a:pt x="315059" y="123044"/>
                        <a:pt x="239820" y="38704"/>
                      </a:cubicBezTo>
                      <a:cubicBezTo>
                        <a:pt x="185776" y="-21891"/>
                        <a:pt x="146793" y="6776"/>
                        <a:pt x="146793" y="6776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682" name="Graphic 3339">
                  <a:extLst>
                    <a:ext uri="{FF2B5EF4-FFF2-40B4-BE49-F238E27FC236}">
                      <a16:creationId xmlns:a16="http://schemas.microsoft.com/office/drawing/2014/main" id="{FD4AB611-B057-4AB9-A815-4A8CEE0442E9}"/>
                    </a:ext>
                  </a:extLst>
                </p:cNvPr>
                <p:cNvGrpSpPr/>
                <p:nvPr/>
              </p:nvGrpSpPr>
              <p:grpSpPr>
                <a:xfrm>
                  <a:off x="5471437" y="6449034"/>
                  <a:ext cx="370564" cy="637371"/>
                  <a:chOff x="5471437" y="6449034"/>
                  <a:chExt cx="370564" cy="637371"/>
                </a:xfrm>
                <a:solidFill>
                  <a:srgbClr val="93B79F"/>
                </a:solidFill>
              </p:grpSpPr>
              <p:pic>
                <p:nvPicPr>
                  <p:cNvPr id="5721" name="Picture 5720">
                    <a:extLst>
                      <a:ext uri="{FF2B5EF4-FFF2-40B4-BE49-F238E27FC236}">
                        <a16:creationId xmlns:a16="http://schemas.microsoft.com/office/drawing/2014/main" id="{839F1EF7-1202-49E8-88E3-BCB1A5B905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471437" y="6457927"/>
                    <a:ext cx="293487" cy="628477"/>
                  </a:xfrm>
                  <a:custGeom>
                    <a:avLst/>
                    <a:gdLst>
                      <a:gd name="connsiteX0" fmla="*/ 216 w 293487"/>
                      <a:gd name="connsiteY0" fmla="*/ 515 h 628477"/>
                      <a:gd name="connsiteX1" fmla="*/ 293704 w 293487"/>
                      <a:gd name="connsiteY1" fmla="*/ 515 h 628477"/>
                      <a:gd name="connsiteX2" fmla="*/ 293704 w 293487"/>
                      <a:gd name="connsiteY2" fmla="*/ 628993 h 628477"/>
                      <a:gd name="connsiteX3" fmla="*/ 216 w 293487"/>
                      <a:gd name="connsiteY3" fmla="*/ 628993 h 628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3487" h="628477">
                        <a:moveTo>
                          <a:pt x="216" y="515"/>
                        </a:moveTo>
                        <a:lnTo>
                          <a:pt x="293704" y="515"/>
                        </a:lnTo>
                        <a:lnTo>
                          <a:pt x="293704" y="628993"/>
                        </a:lnTo>
                        <a:lnTo>
                          <a:pt x="216" y="62899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722" name="Picture 5721">
                    <a:extLst>
                      <a:ext uri="{FF2B5EF4-FFF2-40B4-BE49-F238E27FC236}">
                        <a16:creationId xmlns:a16="http://schemas.microsoft.com/office/drawing/2014/main" id="{80087A5C-EF14-4DFB-8024-EEE1A0E129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616698" y="6449034"/>
                    <a:ext cx="225303" cy="637371"/>
                  </a:xfrm>
                  <a:custGeom>
                    <a:avLst/>
                    <a:gdLst>
                      <a:gd name="connsiteX0" fmla="*/ 265 w 225303"/>
                      <a:gd name="connsiteY0" fmla="*/ 512 h 637371"/>
                      <a:gd name="connsiteX1" fmla="*/ 225569 w 225303"/>
                      <a:gd name="connsiteY1" fmla="*/ 512 h 637371"/>
                      <a:gd name="connsiteX2" fmla="*/ 225569 w 225303"/>
                      <a:gd name="connsiteY2" fmla="*/ 637884 h 637371"/>
                      <a:gd name="connsiteX3" fmla="*/ 265 w 225303"/>
                      <a:gd name="connsiteY3" fmla="*/ 637884 h 637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5303" h="637371">
                        <a:moveTo>
                          <a:pt x="265" y="512"/>
                        </a:moveTo>
                        <a:lnTo>
                          <a:pt x="225569" y="512"/>
                        </a:lnTo>
                        <a:lnTo>
                          <a:pt x="225569" y="637884"/>
                        </a:lnTo>
                        <a:lnTo>
                          <a:pt x="265" y="637884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723" name="Graphic 3339">
                    <a:extLst>
                      <a:ext uri="{FF2B5EF4-FFF2-40B4-BE49-F238E27FC236}">
                        <a16:creationId xmlns:a16="http://schemas.microsoft.com/office/drawing/2014/main" id="{FC2CB4D8-6978-42CD-B83F-562A87D201B8}"/>
                      </a:ext>
                    </a:extLst>
                  </p:cNvPr>
                  <p:cNvGrpSpPr/>
                  <p:nvPr/>
                </p:nvGrpSpPr>
                <p:grpSpPr>
                  <a:xfrm>
                    <a:off x="5538032" y="6491531"/>
                    <a:ext cx="256325" cy="514788"/>
                    <a:chOff x="5538032" y="6491531"/>
                    <a:chExt cx="256325" cy="514788"/>
                  </a:xfrm>
                  <a:solidFill>
                    <a:srgbClr val="93B79F"/>
                  </a:solidFill>
                </p:grpSpPr>
                <p:sp>
                  <p:nvSpPr>
                    <p:cNvPr id="5724" name="Freeform: Shape 5723">
                      <a:extLst>
                        <a:ext uri="{FF2B5EF4-FFF2-40B4-BE49-F238E27FC236}">
                          <a16:creationId xmlns:a16="http://schemas.microsoft.com/office/drawing/2014/main" id="{57036B14-5690-4767-89B5-BAA26128E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8032" y="6518923"/>
                      <a:ext cx="90180" cy="153591"/>
                    </a:xfrm>
                    <a:custGeom>
                      <a:avLst/>
                      <a:gdLst>
                        <a:gd name="connsiteX0" fmla="*/ 88906 w 90180"/>
                        <a:gd name="connsiteY0" fmla="*/ 0 h 153591"/>
                        <a:gd name="connsiteX1" fmla="*/ 71712 w 90180"/>
                        <a:gd name="connsiteY1" fmla="*/ 14793 h 153591"/>
                        <a:gd name="connsiteX2" fmla="*/ 56296 w 90180"/>
                        <a:gd name="connsiteY2" fmla="*/ 31394 h 153591"/>
                        <a:gd name="connsiteX3" fmla="*/ 54488 w 90180"/>
                        <a:gd name="connsiteY3" fmla="*/ 33558 h 153591"/>
                        <a:gd name="connsiteX4" fmla="*/ 52739 w 90180"/>
                        <a:gd name="connsiteY4" fmla="*/ 35782 h 153591"/>
                        <a:gd name="connsiteX5" fmla="*/ 49270 w 90180"/>
                        <a:gd name="connsiteY5" fmla="*/ 40258 h 153591"/>
                        <a:gd name="connsiteX6" fmla="*/ 42808 w 90180"/>
                        <a:gd name="connsiteY6" fmla="*/ 49537 h 153591"/>
                        <a:gd name="connsiteX7" fmla="*/ 36819 w 90180"/>
                        <a:gd name="connsiteY7" fmla="*/ 59142 h 153591"/>
                        <a:gd name="connsiteX8" fmla="*/ 34062 w 90180"/>
                        <a:gd name="connsiteY8" fmla="*/ 64093 h 153591"/>
                        <a:gd name="connsiteX9" fmla="*/ 32699 w 90180"/>
                        <a:gd name="connsiteY9" fmla="*/ 66583 h 153591"/>
                        <a:gd name="connsiteX10" fmla="*/ 31424 w 90180"/>
                        <a:gd name="connsiteY10" fmla="*/ 69103 h 153591"/>
                        <a:gd name="connsiteX11" fmla="*/ 28874 w 90180"/>
                        <a:gd name="connsiteY11" fmla="*/ 74172 h 153591"/>
                        <a:gd name="connsiteX12" fmla="*/ 26532 w 90180"/>
                        <a:gd name="connsiteY12" fmla="*/ 79331 h 153591"/>
                        <a:gd name="connsiteX13" fmla="*/ 24309 w 90180"/>
                        <a:gd name="connsiteY13" fmla="*/ 84548 h 153591"/>
                        <a:gd name="connsiteX14" fmla="*/ 22204 w 90180"/>
                        <a:gd name="connsiteY14" fmla="*/ 89795 h 153591"/>
                        <a:gd name="connsiteX15" fmla="*/ 20277 w 90180"/>
                        <a:gd name="connsiteY15" fmla="*/ 95102 h 153591"/>
                        <a:gd name="connsiteX16" fmla="*/ 18528 w 90180"/>
                        <a:gd name="connsiteY16" fmla="*/ 100468 h 153591"/>
                        <a:gd name="connsiteX17" fmla="*/ 15386 w 90180"/>
                        <a:gd name="connsiteY17" fmla="*/ 111318 h 153591"/>
                        <a:gd name="connsiteX18" fmla="*/ 9309 w 90180"/>
                        <a:gd name="connsiteY18" fmla="*/ 133077 h 153591"/>
                        <a:gd name="connsiteX19" fmla="*/ 0 w 90180"/>
                        <a:gd name="connsiteY19" fmla="*/ 153592 h 153591"/>
                        <a:gd name="connsiteX20" fmla="*/ 9546 w 90180"/>
                        <a:gd name="connsiteY20" fmla="*/ 133166 h 153591"/>
                        <a:gd name="connsiteX21" fmla="*/ 15860 w 90180"/>
                        <a:gd name="connsiteY21" fmla="*/ 111466 h 153591"/>
                        <a:gd name="connsiteX22" fmla="*/ 19121 w 90180"/>
                        <a:gd name="connsiteY22" fmla="*/ 100675 h 153591"/>
                        <a:gd name="connsiteX23" fmla="*/ 20929 w 90180"/>
                        <a:gd name="connsiteY23" fmla="*/ 95339 h 153591"/>
                        <a:gd name="connsiteX24" fmla="*/ 22916 w 90180"/>
                        <a:gd name="connsiteY24" fmla="*/ 90062 h 153591"/>
                        <a:gd name="connsiteX25" fmla="*/ 25050 w 90180"/>
                        <a:gd name="connsiteY25" fmla="*/ 84845 h 153591"/>
                        <a:gd name="connsiteX26" fmla="*/ 27303 w 90180"/>
                        <a:gd name="connsiteY26" fmla="*/ 79686 h 153591"/>
                        <a:gd name="connsiteX27" fmla="*/ 29704 w 90180"/>
                        <a:gd name="connsiteY27" fmla="*/ 74587 h 153591"/>
                        <a:gd name="connsiteX28" fmla="*/ 32284 w 90180"/>
                        <a:gd name="connsiteY28" fmla="*/ 69577 h 153591"/>
                        <a:gd name="connsiteX29" fmla="*/ 33588 w 90180"/>
                        <a:gd name="connsiteY29" fmla="*/ 67087 h 153591"/>
                        <a:gd name="connsiteX30" fmla="*/ 34981 w 90180"/>
                        <a:gd name="connsiteY30" fmla="*/ 64626 h 153591"/>
                        <a:gd name="connsiteX31" fmla="*/ 37798 w 90180"/>
                        <a:gd name="connsiteY31" fmla="*/ 59735 h 153591"/>
                        <a:gd name="connsiteX32" fmla="*/ 43875 w 90180"/>
                        <a:gd name="connsiteY32" fmla="*/ 50249 h 153591"/>
                        <a:gd name="connsiteX33" fmla="*/ 50426 w 90180"/>
                        <a:gd name="connsiteY33" fmla="*/ 41088 h 153591"/>
                        <a:gd name="connsiteX34" fmla="*/ 53925 w 90180"/>
                        <a:gd name="connsiteY34" fmla="*/ 36671 h 153591"/>
                        <a:gd name="connsiteX35" fmla="*/ 55674 w 90180"/>
                        <a:gd name="connsiteY35" fmla="*/ 34477 h 153591"/>
                        <a:gd name="connsiteX36" fmla="*/ 57512 w 90180"/>
                        <a:gd name="connsiteY36" fmla="*/ 32343 h 153591"/>
                        <a:gd name="connsiteX37" fmla="*/ 72986 w 90180"/>
                        <a:gd name="connsiteY37" fmla="*/ 16038 h 153591"/>
                        <a:gd name="connsiteX38" fmla="*/ 90181 w 90180"/>
                        <a:gd name="connsiteY38" fmla="*/ 1571 h 153591"/>
                        <a:gd name="connsiteX39" fmla="*/ 88906 w 90180"/>
                        <a:gd name="connsiteY39" fmla="*/ 0 h 153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90180" h="153591">
                          <a:moveTo>
                            <a:pt x="88906" y="0"/>
                          </a:moveTo>
                          <a:cubicBezTo>
                            <a:pt x="82947" y="4654"/>
                            <a:pt x="77137" y="9546"/>
                            <a:pt x="71712" y="14793"/>
                          </a:cubicBezTo>
                          <a:cubicBezTo>
                            <a:pt x="66316" y="20070"/>
                            <a:pt x="61069" y="25524"/>
                            <a:pt x="56296" y="31394"/>
                          </a:cubicBezTo>
                          <a:lnTo>
                            <a:pt x="54488" y="33558"/>
                          </a:lnTo>
                          <a:lnTo>
                            <a:pt x="52739" y="35782"/>
                          </a:lnTo>
                          <a:cubicBezTo>
                            <a:pt x="51583" y="37294"/>
                            <a:pt x="50397" y="38746"/>
                            <a:pt x="49270" y="40258"/>
                          </a:cubicBezTo>
                          <a:cubicBezTo>
                            <a:pt x="47077" y="43341"/>
                            <a:pt x="44824" y="46365"/>
                            <a:pt x="42808" y="49537"/>
                          </a:cubicBezTo>
                          <a:cubicBezTo>
                            <a:pt x="40673" y="52650"/>
                            <a:pt x="38776" y="55911"/>
                            <a:pt x="36819" y="59142"/>
                          </a:cubicBezTo>
                          <a:cubicBezTo>
                            <a:pt x="35841" y="60773"/>
                            <a:pt x="34981" y="62433"/>
                            <a:pt x="34062" y="64093"/>
                          </a:cubicBezTo>
                          <a:lnTo>
                            <a:pt x="32699" y="66583"/>
                          </a:lnTo>
                          <a:cubicBezTo>
                            <a:pt x="32254" y="67413"/>
                            <a:pt x="31839" y="68273"/>
                            <a:pt x="31424" y="69103"/>
                          </a:cubicBezTo>
                          <a:lnTo>
                            <a:pt x="28874" y="74172"/>
                          </a:lnTo>
                          <a:lnTo>
                            <a:pt x="26532" y="79331"/>
                          </a:lnTo>
                          <a:cubicBezTo>
                            <a:pt x="25732" y="81050"/>
                            <a:pt x="25021" y="82799"/>
                            <a:pt x="24309" y="84548"/>
                          </a:cubicBezTo>
                          <a:cubicBezTo>
                            <a:pt x="23627" y="86297"/>
                            <a:pt x="22856" y="88017"/>
                            <a:pt x="22204" y="89795"/>
                          </a:cubicBezTo>
                          <a:lnTo>
                            <a:pt x="20277" y="95102"/>
                          </a:lnTo>
                          <a:cubicBezTo>
                            <a:pt x="19625" y="96880"/>
                            <a:pt x="19121" y="98689"/>
                            <a:pt x="18528" y="100468"/>
                          </a:cubicBezTo>
                          <a:cubicBezTo>
                            <a:pt x="17342" y="104055"/>
                            <a:pt x="16364" y="107701"/>
                            <a:pt x="15386" y="111318"/>
                          </a:cubicBezTo>
                          <a:cubicBezTo>
                            <a:pt x="13429" y="118581"/>
                            <a:pt x="11651" y="125903"/>
                            <a:pt x="9309" y="133077"/>
                          </a:cubicBezTo>
                          <a:cubicBezTo>
                            <a:pt x="6996" y="140222"/>
                            <a:pt x="4061" y="147218"/>
                            <a:pt x="0" y="153592"/>
                          </a:cubicBezTo>
                          <a:cubicBezTo>
                            <a:pt x="4121" y="147277"/>
                            <a:pt x="7144" y="140311"/>
                            <a:pt x="9546" y="133166"/>
                          </a:cubicBezTo>
                          <a:cubicBezTo>
                            <a:pt x="11947" y="126022"/>
                            <a:pt x="13844" y="118729"/>
                            <a:pt x="15860" y="111466"/>
                          </a:cubicBezTo>
                          <a:cubicBezTo>
                            <a:pt x="16868" y="107849"/>
                            <a:pt x="17906" y="104232"/>
                            <a:pt x="19121" y="100675"/>
                          </a:cubicBezTo>
                          <a:cubicBezTo>
                            <a:pt x="19744" y="98896"/>
                            <a:pt x="20248" y="97088"/>
                            <a:pt x="20929" y="95339"/>
                          </a:cubicBezTo>
                          <a:lnTo>
                            <a:pt x="22916" y="90062"/>
                          </a:lnTo>
                          <a:cubicBezTo>
                            <a:pt x="23568" y="88283"/>
                            <a:pt x="24339" y="86593"/>
                            <a:pt x="25050" y="84845"/>
                          </a:cubicBezTo>
                          <a:cubicBezTo>
                            <a:pt x="25791" y="83125"/>
                            <a:pt x="26503" y="81376"/>
                            <a:pt x="27303" y="79686"/>
                          </a:cubicBezTo>
                          <a:lnTo>
                            <a:pt x="29704" y="74587"/>
                          </a:lnTo>
                          <a:lnTo>
                            <a:pt x="32284" y="69577"/>
                          </a:lnTo>
                          <a:cubicBezTo>
                            <a:pt x="32728" y="68747"/>
                            <a:pt x="33143" y="67917"/>
                            <a:pt x="33588" y="67087"/>
                          </a:cubicBezTo>
                          <a:lnTo>
                            <a:pt x="34981" y="64626"/>
                          </a:lnTo>
                          <a:cubicBezTo>
                            <a:pt x="35930" y="62996"/>
                            <a:pt x="36819" y="61336"/>
                            <a:pt x="37798" y="59735"/>
                          </a:cubicBezTo>
                          <a:cubicBezTo>
                            <a:pt x="39784" y="56533"/>
                            <a:pt x="41711" y="53332"/>
                            <a:pt x="43875" y="50249"/>
                          </a:cubicBezTo>
                          <a:cubicBezTo>
                            <a:pt x="45920" y="47106"/>
                            <a:pt x="48203" y="44112"/>
                            <a:pt x="50426" y="41088"/>
                          </a:cubicBezTo>
                          <a:cubicBezTo>
                            <a:pt x="51553" y="39606"/>
                            <a:pt x="52739" y="38153"/>
                            <a:pt x="53925" y="36671"/>
                          </a:cubicBezTo>
                          <a:lnTo>
                            <a:pt x="55674" y="34477"/>
                          </a:lnTo>
                          <a:lnTo>
                            <a:pt x="57512" y="32343"/>
                          </a:lnTo>
                          <a:cubicBezTo>
                            <a:pt x="62314" y="26562"/>
                            <a:pt x="67591" y="21226"/>
                            <a:pt x="72986" y="16038"/>
                          </a:cubicBezTo>
                          <a:cubicBezTo>
                            <a:pt x="78441" y="10880"/>
                            <a:pt x="84222" y="6137"/>
                            <a:pt x="90181" y="1571"/>
                          </a:cubicBezTo>
                          <a:lnTo>
                            <a:pt x="88906" y="0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25" name="Freeform: Shape 5724">
                      <a:extLst>
                        <a:ext uri="{FF2B5EF4-FFF2-40B4-BE49-F238E27FC236}">
                          <a16:creationId xmlns:a16="http://schemas.microsoft.com/office/drawing/2014/main" id="{374F1DD5-1B84-4F82-A158-2620E7831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2055" y="6593362"/>
                      <a:ext cx="93975" cy="163285"/>
                    </a:xfrm>
                    <a:custGeom>
                      <a:avLst/>
                      <a:gdLst>
                        <a:gd name="connsiteX0" fmla="*/ 92404 w 93975"/>
                        <a:gd name="connsiteY0" fmla="*/ 0 h 163285"/>
                        <a:gd name="connsiteX1" fmla="*/ 38272 w 93975"/>
                        <a:gd name="connsiteY1" fmla="*/ 77344 h 163285"/>
                        <a:gd name="connsiteX2" fmla="*/ 17105 w 93975"/>
                        <a:gd name="connsiteY2" fmla="*/ 119470 h 163285"/>
                        <a:gd name="connsiteX3" fmla="*/ 9842 w 93975"/>
                        <a:gd name="connsiteY3" fmla="*/ 141911 h 163285"/>
                        <a:gd name="connsiteX4" fmla="*/ 0 w 93975"/>
                        <a:gd name="connsiteY4" fmla="*/ 163286 h 163285"/>
                        <a:gd name="connsiteX5" fmla="*/ 10079 w 93975"/>
                        <a:gd name="connsiteY5" fmla="*/ 142001 h 163285"/>
                        <a:gd name="connsiteX6" fmla="*/ 17580 w 93975"/>
                        <a:gd name="connsiteY6" fmla="*/ 119648 h 163285"/>
                        <a:gd name="connsiteX7" fmla="*/ 39132 w 93975"/>
                        <a:gd name="connsiteY7" fmla="*/ 77878 h 163285"/>
                        <a:gd name="connsiteX8" fmla="*/ 93975 w 93975"/>
                        <a:gd name="connsiteY8" fmla="*/ 1275 h 163285"/>
                        <a:gd name="connsiteX9" fmla="*/ 92404 w 93975"/>
                        <a:gd name="connsiteY9" fmla="*/ 0 h 1632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3975" h="163285">
                          <a:moveTo>
                            <a:pt x="92404" y="0"/>
                          </a:moveTo>
                          <a:cubicBezTo>
                            <a:pt x="72749" y="24635"/>
                            <a:pt x="54666" y="50456"/>
                            <a:pt x="38272" y="77344"/>
                          </a:cubicBezTo>
                          <a:cubicBezTo>
                            <a:pt x="30090" y="90744"/>
                            <a:pt x="22115" y="104499"/>
                            <a:pt x="17105" y="119470"/>
                          </a:cubicBezTo>
                          <a:cubicBezTo>
                            <a:pt x="14556" y="126911"/>
                            <a:pt x="12392" y="134471"/>
                            <a:pt x="9842" y="141911"/>
                          </a:cubicBezTo>
                          <a:cubicBezTo>
                            <a:pt x="7263" y="149323"/>
                            <a:pt x="4239" y="156645"/>
                            <a:pt x="0" y="163286"/>
                          </a:cubicBezTo>
                          <a:cubicBezTo>
                            <a:pt x="4299" y="156704"/>
                            <a:pt x="7441" y="149412"/>
                            <a:pt x="10079" y="142001"/>
                          </a:cubicBezTo>
                          <a:cubicBezTo>
                            <a:pt x="12718" y="134589"/>
                            <a:pt x="14971" y="127030"/>
                            <a:pt x="17580" y="119648"/>
                          </a:cubicBezTo>
                          <a:cubicBezTo>
                            <a:pt x="22738" y="104766"/>
                            <a:pt x="30801" y="91189"/>
                            <a:pt x="39132" y="77878"/>
                          </a:cubicBezTo>
                          <a:cubicBezTo>
                            <a:pt x="55792" y="51227"/>
                            <a:pt x="74113" y="25613"/>
                            <a:pt x="93975" y="1275"/>
                          </a:cubicBezTo>
                          <a:lnTo>
                            <a:pt x="92404" y="0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26" name="Freeform: Shape 5725">
                      <a:extLst>
                        <a:ext uri="{FF2B5EF4-FFF2-40B4-BE49-F238E27FC236}">
                          <a16:creationId xmlns:a16="http://schemas.microsoft.com/office/drawing/2014/main" id="{B5AE9564-04F4-4888-A321-533093737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1867" y="6672307"/>
                      <a:ext cx="101860" cy="146210"/>
                    </a:xfrm>
                    <a:custGeom>
                      <a:avLst/>
                      <a:gdLst>
                        <a:gd name="connsiteX0" fmla="*/ 100201 w 101860"/>
                        <a:gd name="connsiteY0" fmla="*/ 0 h 146210"/>
                        <a:gd name="connsiteX1" fmla="*/ 86653 w 101860"/>
                        <a:gd name="connsiteY1" fmla="*/ 17431 h 146210"/>
                        <a:gd name="connsiteX2" fmla="*/ 79153 w 101860"/>
                        <a:gd name="connsiteY2" fmla="*/ 25643 h 146210"/>
                        <a:gd name="connsiteX3" fmla="*/ 71741 w 101860"/>
                        <a:gd name="connsiteY3" fmla="*/ 33973 h 146210"/>
                        <a:gd name="connsiteX4" fmla="*/ 44201 w 101860"/>
                        <a:gd name="connsiteY4" fmla="*/ 69014 h 146210"/>
                        <a:gd name="connsiteX5" fmla="*/ 20218 w 101860"/>
                        <a:gd name="connsiteY5" fmla="*/ 106545 h 146210"/>
                        <a:gd name="connsiteX6" fmla="*/ 0 w 101860"/>
                        <a:gd name="connsiteY6" fmla="*/ 146210 h 146210"/>
                        <a:gd name="connsiteX7" fmla="*/ 20663 w 101860"/>
                        <a:gd name="connsiteY7" fmla="*/ 106812 h 146210"/>
                        <a:gd name="connsiteX8" fmla="*/ 45031 w 101860"/>
                        <a:gd name="connsiteY8" fmla="*/ 69607 h 146210"/>
                        <a:gd name="connsiteX9" fmla="*/ 72868 w 101860"/>
                        <a:gd name="connsiteY9" fmla="*/ 34952 h 146210"/>
                        <a:gd name="connsiteX10" fmla="*/ 80338 w 101860"/>
                        <a:gd name="connsiteY10" fmla="*/ 26740 h 146210"/>
                        <a:gd name="connsiteX11" fmla="*/ 87928 w 101860"/>
                        <a:gd name="connsiteY11" fmla="*/ 18588 h 146210"/>
                        <a:gd name="connsiteX12" fmla="*/ 101861 w 101860"/>
                        <a:gd name="connsiteY12" fmla="*/ 1067 h 146210"/>
                        <a:gd name="connsiteX13" fmla="*/ 100201 w 101860"/>
                        <a:gd name="connsiteY13" fmla="*/ 0 h 146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1860" h="146210">
                          <a:moveTo>
                            <a:pt x="100201" y="0"/>
                          </a:moveTo>
                          <a:cubicBezTo>
                            <a:pt x="96317" y="6225"/>
                            <a:pt x="91604" y="11917"/>
                            <a:pt x="86653" y="17431"/>
                          </a:cubicBezTo>
                          <a:lnTo>
                            <a:pt x="79153" y="25643"/>
                          </a:lnTo>
                          <a:cubicBezTo>
                            <a:pt x="76662" y="28400"/>
                            <a:pt x="74202" y="31187"/>
                            <a:pt x="71741" y="33973"/>
                          </a:cubicBezTo>
                          <a:cubicBezTo>
                            <a:pt x="62018" y="45209"/>
                            <a:pt x="52828" y="56919"/>
                            <a:pt x="44201" y="69014"/>
                          </a:cubicBezTo>
                          <a:cubicBezTo>
                            <a:pt x="35634" y="81139"/>
                            <a:pt x="27600" y="93679"/>
                            <a:pt x="20218" y="106545"/>
                          </a:cubicBezTo>
                          <a:cubicBezTo>
                            <a:pt x="12866" y="119440"/>
                            <a:pt x="6107" y="132692"/>
                            <a:pt x="0" y="146210"/>
                          </a:cubicBezTo>
                          <a:cubicBezTo>
                            <a:pt x="6255" y="132751"/>
                            <a:pt x="13162" y="119589"/>
                            <a:pt x="20663" y="106812"/>
                          </a:cubicBezTo>
                          <a:cubicBezTo>
                            <a:pt x="28193" y="94034"/>
                            <a:pt x="36345" y="81613"/>
                            <a:pt x="45031" y="69607"/>
                          </a:cubicBezTo>
                          <a:cubicBezTo>
                            <a:pt x="53747" y="57630"/>
                            <a:pt x="63055" y="46069"/>
                            <a:pt x="72868" y="34952"/>
                          </a:cubicBezTo>
                          <a:cubicBezTo>
                            <a:pt x="75328" y="32195"/>
                            <a:pt x="77819" y="29438"/>
                            <a:pt x="80338" y="26740"/>
                          </a:cubicBezTo>
                          <a:lnTo>
                            <a:pt x="87928" y="18588"/>
                          </a:lnTo>
                          <a:cubicBezTo>
                            <a:pt x="92938" y="13103"/>
                            <a:pt x="97829" y="7382"/>
                            <a:pt x="101861" y="1067"/>
                          </a:cubicBezTo>
                          <a:lnTo>
                            <a:pt x="100201" y="0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27" name="Freeform: Shape 5726">
                      <a:extLst>
                        <a:ext uri="{FF2B5EF4-FFF2-40B4-BE49-F238E27FC236}">
                          <a16:creationId xmlns:a16="http://schemas.microsoft.com/office/drawing/2014/main" id="{C7D35DBB-0D0C-4300-9DF0-3A0A82319A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6068" y="6745116"/>
                      <a:ext cx="76395" cy="126377"/>
                    </a:xfrm>
                    <a:custGeom>
                      <a:avLst/>
                      <a:gdLst>
                        <a:gd name="connsiteX0" fmla="*/ 74735 w 76395"/>
                        <a:gd name="connsiteY0" fmla="*/ 0 h 126377"/>
                        <a:gd name="connsiteX1" fmla="*/ 55733 w 76395"/>
                        <a:gd name="connsiteY1" fmla="*/ 31987 h 126377"/>
                        <a:gd name="connsiteX2" fmla="*/ 35070 w 76395"/>
                        <a:gd name="connsiteY2" fmla="*/ 62581 h 126377"/>
                        <a:gd name="connsiteX3" fmla="*/ 22471 w 76395"/>
                        <a:gd name="connsiteY3" fmla="*/ 76188 h 126377"/>
                        <a:gd name="connsiteX4" fmla="*/ 11502 w 76395"/>
                        <a:gd name="connsiteY4" fmla="*/ 91189 h 126377"/>
                        <a:gd name="connsiteX5" fmla="*/ 4536 w 76395"/>
                        <a:gd name="connsiteY5" fmla="*/ 108383 h 126377"/>
                        <a:gd name="connsiteX6" fmla="*/ 0 w 76395"/>
                        <a:gd name="connsiteY6" fmla="*/ 126377 h 126377"/>
                        <a:gd name="connsiteX7" fmla="*/ 4773 w 76395"/>
                        <a:gd name="connsiteY7" fmla="*/ 108442 h 126377"/>
                        <a:gd name="connsiteX8" fmla="*/ 11947 w 76395"/>
                        <a:gd name="connsiteY8" fmla="*/ 91396 h 126377"/>
                        <a:gd name="connsiteX9" fmla="*/ 23034 w 76395"/>
                        <a:gd name="connsiteY9" fmla="*/ 76662 h 126377"/>
                        <a:gd name="connsiteX10" fmla="*/ 35841 w 76395"/>
                        <a:gd name="connsiteY10" fmla="*/ 63204 h 126377"/>
                        <a:gd name="connsiteX11" fmla="*/ 57067 w 76395"/>
                        <a:gd name="connsiteY11" fmla="*/ 32699 h 126377"/>
                        <a:gd name="connsiteX12" fmla="*/ 76396 w 76395"/>
                        <a:gd name="connsiteY12" fmla="*/ 1127 h 126377"/>
                        <a:gd name="connsiteX13" fmla="*/ 74735 w 76395"/>
                        <a:gd name="connsiteY13" fmla="*/ 0 h 126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76395" h="126377">
                          <a:moveTo>
                            <a:pt x="74735" y="0"/>
                          </a:moveTo>
                          <a:cubicBezTo>
                            <a:pt x="67532" y="10198"/>
                            <a:pt x="61781" y="21226"/>
                            <a:pt x="55733" y="31987"/>
                          </a:cubicBezTo>
                          <a:cubicBezTo>
                            <a:pt x="49715" y="42748"/>
                            <a:pt x="43312" y="53391"/>
                            <a:pt x="35070" y="62581"/>
                          </a:cubicBezTo>
                          <a:cubicBezTo>
                            <a:pt x="30979" y="67206"/>
                            <a:pt x="26592" y="71564"/>
                            <a:pt x="22471" y="76188"/>
                          </a:cubicBezTo>
                          <a:cubicBezTo>
                            <a:pt x="18350" y="80813"/>
                            <a:pt x="14467" y="85734"/>
                            <a:pt x="11502" y="91189"/>
                          </a:cubicBezTo>
                          <a:cubicBezTo>
                            <a:pt x="8508" y="96643"/>
                            <a:pt x="6285" y="102454"/>
                            <a:pt x="4536" y="108383"/>
                          </a:cubicBezTo>
                          <a:cubicBezTo>
                            <a:pt x="2757" y="114312"/>
                            <a:pt x="1364" y="120359"/>
                            <a:pt x="0" y="126377"/>
                          </a:cubicBezTo>
                          <a:cubicBezTo>
                            <a:pt x="1453" y="120359"/>
                            <a:pt x="2905" y="114341"/>
                            <a:pt x="4773" y="108442"/>
                          </a:cubicBezTo>
                          <a:cubicBezTo>
                            <a:pt x="6611" y="102543"/>
                            <a:pt x="8894" y="96762"/>
                            <a:pt x="11947" y="91396"/>
                          </a:cubicBezTo>
                          <a:cubicBezTo>
                            <a:pt x="14971" y="86001"/>
                            <a:pt x="18884" y="81198"/>
                            <a:pt x="23034" y="76662"/>
                          </a:cubicBezTo>
                          <a:cubicBezTo>
                            <a:pt x="27214" y="72097"/>
                            <a:pt x="31631" y="67799"/>
                            <a:pt x="35841" y="63204"/>
                          </a:cubicBezTo>
                          <a:cubicBezTo>
                            <a:pt x="44320" y="54073"/>
                            <a:pt x="50901" y="43401"/>
                            <a:pt x="57067" y="32699"/>
                          </a:cubicBezTo>
                          <a:cubicBezTo>
                            <a:pt x="63263" y="21967"/>
                            <a:pt x="69133" y="11087"/>
                            <a:pt x="76396" y="1127"/>
                          </a:cubicBezTo>
                          <a:lnTo>
                            <a:pt x="74735" y="0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28" name="Freeform: Shape 5727">
                      <a:extLst>
                        <a:ext uri="{FF2B5EF4-FFF2-40B4-BE49-F238E27FC236}">
                          <a16:creationId xmlns:a16="http://schemas.microsoft.com/office/drawing/2014/main" id="{EA75A858-6ED3-476D-B510-125509A00E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7620" y="6831235"/>
                      <a:ext cx="66968" cy="106692"/>
                    </a:xfrm>
                    <a:custGeom>
                      <a:avLst/>
                      <a:gdLst>
                        <a:gd name="connsiteX0" fmla="*/ 65516 w 66968"/>
                        <a:gd name="connsiteY0" fmla="*/ 0 h 106692"/>
                        <a:gd name="connsiteX1" fmla="*/ 46780 w 66968"/>
                        <a:gd name="connsiteY1" fmla="*/ 25287 h 106692"/>
                        <a:gd name="connsiteX2" fmla="*/ 31750 w 66968"/>
                        <a:gd name="connsiteY2" fmla="*/ 52828 h 106692"/>
                        <a:gd name="connsiteX3" fmla="*/ 17224 w 66968"/>
                        <a:gd name="connsiteY3" fmla="*/ 80576 h 106692"/>
                        <a:gd name="connsiteX4" fmla="*/ 0 w 66968"/>
                        <a:gd name="connsiteY4" fmla="*/ 106693 h 106692"/>
                        <a:gd name="connsiteX5" fmla="*/ 17669 w 66968"/>
                        <a:gd name="connsiteY5" fmla="*/ 80813 h 106692"/>
                        <a:gd name="connsiteX6" fmla="*/ 32639 w 66968"/>
                        <a:gd name="connsiteY6" fmla="*/ 53272 h 106692"/>
                        <a:gd name="connsiteX7" fmla="*/ 48055 w 66968"/>
                        <a:gd name="connsiteY7" fmla="*/ 26058 h 106692"/>
                        <a:gd name="connsiteX8" fmla="*/ 66969 w 66968"/>
                        <a:gd name="connsiteY8" fmla="*/ 1364 h 106692"/>
                        <a:gd name="connsiteX9" fmla="*/ 65516 w 66968"/>
                        <a:gd name="connsiteY9" fmla="*/ 0 h 106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6968" h="106692">
                          <a:moveTo>
                            <a:pt x="65516" y="0"/>
                          </a:moveTo>
                          <a:cubicBezTo>
                            <a:pt x="58342" y="7737"/>
                            <a:pt x="52235" y="16335"/>
                            <a:pt x="46780" y="25287"/>
                          </a:cubicBezTo>
                          <a:cubicBezTo>
                            <a:pt x="41325" y="34240"/>
                            <a:pt x="36493" y="43519"/>
                            <a:pt x="31750" y="52828"/>
                          </a:cubicBezTo>
                          <a:cubicBezTo>
                            <a:pt x="27007" y="62136"/>
                            <a:pt x="22352" y="71474"/>
                            <a:pt x="17224" y="80576"/>
                          </a:cubicBezTo>
                          <a:cubicBezTo>
                            <a:pt x="12125" y="89677"/>
                            <a:pt x="6522" y="98541"/>
                            <a:pt x="0" y="106693"/>
                          </a:cubicBezTo>
                          <a:cubicBezTo>
                            <a:pt x="6670" y="98630"/>
                            <a:pt x="12392" y="89855"/>
                            <a:pt x="17669" y="80813"/>
                          </a:cubicBezTo>
                          <a:cubicBezTo>
                            <a:pt x="22945" y="71771"/>
                            <a:pt x="27748" y="62492"/>
                            <a:pt x="32639" y="53272"/>
                          </a:cubicBezTo>
                          <a:cubicBezTo>
                            <a:pt x="37531" y="44053"/>
                            <a:pt x="42482" y="34863"/>
                            <a:pt x="48055" y="26058"/>
                          </a:cubicBezTo>
                          <a:cubicBezTo>
                            <a:pt x="53599" y="17254"/>
                            <a:pt x="59794" y="8834"/>
                            <a:pt x="66969" y="1364"/>
                          </a:cubicBezTo>
                          <a:lnTo>
                            <a:pt x="65516" y="0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29" name="Freeform: Shape 5728">
                      <a:extLst>
                        <a:ext uri="{FF2B5EF4-FFF2-40B4-BE49-F238E27FC236}">
                          <a16:creationId xmlns:a16="http://schemas.microsoft.com/office/drawing/2014/main" id="{8610EF82-5DD2-43A1-B1A0-9B8E2B7EF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2839" y="6903184"/>
                      <a:ext cx="51137" cy="103135"/>
                    </a:xfrm>
                    <a:custGeom>
                      <a:avLst/>
                      <a:gdLst>
                        <a:gd name="connsiteX0" fmla="*/ 49537 w 51137"/>
                        <a:gd name="connsiteY0" fmla="*/ 0 h 103135"/>
                        <a:gd name="connsiteX1" fmla="*/ 32432 w 51137"/>
                        <a:gd name="connsiteY1" fmla="*/ 23331 h 103135"/>
                        <a:gd name="connsiteX2" fmla="*/ 17431 w 51137"/>
                        <a:gd name="connsiteY2" fmla="*/ 48114 h 103135"/>
                        <a:gd name="connsiteX3" fmla="*/ 11502 w 51137"/>
                        <a:gd name="connsiteY3" fmla="*/ 61336 h 103135"/>
                        <a:gd name="connsiteX4" fmla="*/ 6878 w 51137"/>
                        <a:gd name="connsiteY4" fmla="*/ 75062 h 103135"/>
                        <a:gd name="connsiteX5" fmla="*/ 0 w 51137"/>
                        <a:gd name="connsiteY5" fmla="*/ 103136 h 103135"/>
                        <a:gd name="connsiteX6" fmla="*/ 7352 w 51137"/>
                        <a:gd name="connsiteY6" fmla="*/ 75210 h 103135"/>
                        <a:gd name="connsiteX7" fmla="*/ 12214 w 51137"/>
                        <a:gd name="connsiteY7" fmla="*/ 61632 h 103135"/>
                        <a:gd name="connsiteX8" fmla="*/ 18350 w 51137"/>
                        <a:gd name="connsiteY8" fmla="*/ 48588 h 103135"/>
                        <a:gd name="connsiteX9" fmla="*/ 33677 w 51137"/>
                        <a:gd name="connsiteY9" fmla="*/ 24220 h 103135"/>
                        <a:gd name="connsiteX10" fmla="*/ 51138 w 51137"/>
                        <a:gd name="connsiteY10" fmla="*/ 1245 h 103135"/>
                        <a:gd name="connsiteX11" fmla="*/ 49537 w 51137"/>
                        <a:gd name="connsiteY11" fmla="*/ 0 h 103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1137" h="103135">
                          <a:moveTo>
                            <a:pt x="49537" y="0"/>
                          </a:moveTo>
                          <a:cubicBezTo>
                            <a:pt x="43727" y="7678"/>
                            <a:pt x="37916" y="15386"/>
                            <a:pt x="32432" y="23331"/>
                          </a:cubicBezTo>
                          <a:cubicBezTo>
                            <a:pt x="26947" y="31276"/>
                            <a:pt x="21819" y="39487"/>
                            <a:pt x="17431" y="48114"/>
                          </a:cubicBezTo>
                          <a:cubicBezTo>
                            <a:pt x="15208" y="52413"/>
                            <a:pt x="13281" y="56830"/>
                            <a:pt x="11502" y="61336"/>
                          </a:cubicBezTo>
                          <a:cubicBezTo>
                            <a:pt x="9724" y="65842"/>
                            <a:pt x="8241" y="70437"/>
                            <a:pt x="6878" y="75062"/>
                          </a:cubicBezTo>
                          <a:cubicBezTo>
                            <a:pt x="4150" y="84311"/>
                            <a:pt x="2075" y="93738"/>
                            <a:pt x="0" y="103136"/>
                          </a:cubicBezTo>
                          <a:cubicBezTo>
                            <a:pt x="2223" y="93768"/>
                            <a:pt x="4476" y="84400"/>
                            <a:pt x="7352" y="75210"/>
                          </a:cubicBezTo>
                          <a:cubicBezTo>
                            <a:pt x="8805" y="70615"/>
                            <a:pt x="10376" y="66079"/>
                            <a:pt x="12214" y="61632"/>
                          </a:cubicBezTo>
                          <a:cubicBezTo>
                            <a:pt x="14052" y="57185"/>
                            <a:pt x="16068" y="52828"/>
                            <a:pt x="18350" y="48588"/>
                          </a:cubicBezTo>
                          <a:cubicBezTo>
                            <a:pt x="22857" y="40110"/>
                            <a:pt x="28104" y="32017"/>
                            <a:pt x="33677" y="24220"/>
                          </a:cubicBezTo>
                          <a:cubicBezTo>
                            <a:pt x="39250" y="16394"/>
                            <a:pt x="45209" y="8834"/>
                            <a:pt x="51138" y="1245"/>
                          </a:cubicBezTo>
                          <a:lnTo>
                            <a:pt x="49537" y="0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30" name="Freeform: Shape 5729">
                      <a:extLst>
                        <a:ext uri="{FF2B5EF4-FFF2-40B4-BE49-F238E27FC236}">
                          <a16:creationId xmlns:a16="http://schemas.microsoft.com/office/drawing/2014/main" id="{8B39CFF9-498C-45CF-87E4-93E4C208D8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1178" y="6491531"/>
                      <a:ext cx="83599" cy="83628"/>
                    </a:xfrm>
                    <a:custGeom>
                      <a:avLst/>
                      <a:gdLst>
                        <a:gd name="connsiteX0" fmla="*/ 0 w 83599"/>
                        <a:gd name="connsiteY0" fmla="*/ 1808 h 83628"/>
                        <a:gd name="connsiteX1" fmla="*/ 25258 w 83599"/>
                        <a:gd name="connsiteY1" fmla="*/ 17135 h 83628"/>
                        <a:gd name="connsiteX2" fmla="*/ 47610 w 83599"/>
                        <a:gd name="connsiteY2" fmla="*/ 36552 h 83628"/>
                        <a:gd name="connsiteX3" fmla="*/ 66405 w 83599"/>
                        <a:gd name="connsiteY3" fmla="*/ 59468 h 83628"/>
                        <a:gd name="connsiteX4" fmla="*/ 70496 w 83599"/>
                        <a:gd name="connsiteY4" fmla="*/ 65664 h 83628"/>
                        <a:gd name="connsiteX5" fmla="*/ 74380 w 83599"/>
                        <a:gd name="connsiteY5" fmla="*/ 72008 h 83628"/>
                        <a:gd name="connsiteX6" fmla="*/ 83599 w 83599"/>
                        <a:gd name="connsiteY6" fmla="*/ 83629 h 83628"/>
                        <a:gd name="connsiteX7" fmla="*/ 74587 w 83599"/>
                        <a:gd name="connsiteY7" fmla="*/ 71860 h 83628"/>
                        <a:gd name="connsiteX8" fmla="*/ 70793 w 83599"/>
                        <a:gd name="connsiteY8" fmla="*/ 65456 h 83628"/>
                        <a:gd name="connsiteX9" fmla="*/ 66820 w 83599"/>
                        <a:gd name="connsiteY9" fmla="*/ 59172 h 83628"/>
                        <a:gd name="connsiteX10" fmla="*/ 48351 w 83599"/>
                        <a:gd name="connsiteY10" fmla="*/ 35841 h 83628"/>
                        <a:gd name="connsiteX11" fmla="*/ 26177 w 83599"/>
                        <a:gd name="connsiteY11" fmla="*/ 15919 h 83628"/>
                        <a:gd name="connsiteX12" fmla="*/ 919 w 83599"/>
                        <a:gd name="connsiteY12" fmla="*/ 0 h 83628"/>
                        <a:gd name="connsiteX13" fmla="*/ 0 w 83599"/>
                        <a:gd name="connsiteY13" fmla="*/ 1808 h 836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3599" h="83628">
                          <a:moveTo>
                            <a:pt x="0" y="1808"/>
                          </a:moveTo>
                          <a:cubicBezTo>
                            <a:pt x="8834" y="6196"/>
                            <a:pt x="17283" y="11324"/>
                            <a:pt x="25258" y="17135"/>
                          </a:cubicBezTo>
                          <a:cubicBezTo>
                            <a:pt x="33232" y="22945"/>
                            <a:pt x="40703" y="29467"/>
                            <a:pt x="47610" y="36552"/>
                          </a:cubicBezTo>
                          <a:cubicBezTo>
                            <a:pt x="54518" y="43608"/>
                            <a:pt x="60773" y="51345"/>
                            <a:pt x="66405" y="59468"/>
                          </a:cubicBezTo>
                          <a:cubicBezTo>
                            <a:pt x="67858" y="61484"/>
                            <a:pt x="69133" y="63618"/>
                            <a:pt x="70496" y="65664"/>
                          </a:cubicBezTo>
                          <a:lnTo>
                            <a:pt x="74380" y="72008"/>
                          </a:lnTo>
                          <a:cubicBezTo>
                            <a:pt x="76989" y="76218"/>
                            <a:pt x="79864" y="80338"/>
                            <a:pt x="83599" y="83629"/>
                          </a:cubicBezTo>
                          <a:cubicBezTo>
                            <a:pt x="79953" y="80250"/>
                            <a:pt x="77137" y="76099"/>
                            <a:pt x="74587" y="71860"/>
                          </a:cubicBezTo>
                          <a:lnTo>
                            <a:pt x="70793" y="65456"/>
                          </a:lnTo>
                          <a:cubicBezTo>
                            <a:pt x="69459" y="63352"/>
                            <a:pt x="68214" y="61217"/>
                            <a:pt x="66820" y="59172"/>
                          </a:cubicBezTo>
                          <a:cubicBezTo>
                            <a:pt x="61306" y="50901"/>
                            <a:pt x="55170" y="43045"/>
                            <a:pt x="48351" y="35841"/>
                          </a:cubicBezTo>
                          <a:cubicBezTo>
                            <a:pt x="41533" y="28607"/>
                            <a:pt x="34122" y="21908"/>
                            <a:pt x="26177" y="15919"/>
                          </a:cubicBezTo>
                          <a:cubicBezTo>
                            <a:pt x="18232" y="9931"/>
                            <a:pt x="9753" y="4595"/>
                            <a:pt x="919" y="0"/>
                          </a:cubicBezTo>
                          <a:lnTo>
                            <a:pt x="0" y="180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31" name="Freeform: Shape 5730">
                      <a:extLst>
                        <a:ext uri="{FF2B5EF4-FFF2-40B4-BE49-F238E27FC236}">
                          <a16:creationId xmlns:a16="http://schemas.microsoft.com/office/drawing/2014/main" id="{5F92EB42-0EF5-4B26-821A-C44BA7B4D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3391" y="6575753"/>
                      <a:ext cx="88342" cy="111525"/>
                    </a:xfrm>
                    <a:custGeom>
                      <a:avLst/>
                      <a:gdLst>
                        <a:gd name="connsiteX0" fmla="*/ 0 w 88342"/>
                        <a:gd name="connsiteY0" fmla="*/ 1897 h 111525"/>
                        <a:gd name="connsiteX1" fmla="*/ 7975 w 88342"/>
                        <a:gd name="connsiteY1" fmla="*/ 5188 h 111525"/>
                        <a:gd name="connsiteX2" fmla="*/ 15030 w 88342"/>
                        <a:gd name="connsiteY2" fmla="*/ 10435 h 111525"/>
                        <a:gd name="connsiteX3" fmla="*/ 27363 w 88342"/>
                        <a:gd name="connsiteY3" fmla="*/ 23301 h 111525"/>
                        <a:gd name="connsiteX4" fmla="*/ 50071 w 88342"/>
                        <a:gd name="connsiteY4" fmla="*/ 50990 h 111525"/>
                        <a:gd name="connsiteX5" fmla="*/ 70437 w 88342"/>
                        <a:gd name="connsiteY5" fmla="*/ 80457 h 111525"/>
                        <a:gd name="connsiteX6" fmla="*/ 88343 w 88342"/>
                        <a:gd name="connsiteY6" fmla="*/ 111525 h 111525"/>
                        <a:gd name="connsiteX7" fmla="*/ 70852 w 88342"/>
                        <a:gd name="connsiteY7" fmla="*/ 80190 h 111525"/>
                        <a:gd name="connsiteX8" fmla="*/ 50841 w 88342"/>
                        <a:gd name="connsiteY8" fmla="*/ 50397 h 111525"/>
                        <a:gd name="connsiteX9" fmla="*/ 28459 w 88342"/>
                        <a:gd name="connsiteY9" fmla="*/ 22323 h 111525"/>
                        <a:gd name="connsiteX10" fmla="*/ 16157 w 88342"/>
                        <a:gd name="connsiteY10" fmla="*/ 9160 h 111525"/>
                        <a:gd name="connsiteX11" fmla="*/ 8923 w 88342"/>
                        <a:gd name="connsiteY11" fmla="*/ 3617 h 111525"/>
                        <a:gd name="connsiteX12" fmla="*/ 445 w 88342"/>
                        <a:gd name="connsiteY12" fmla="*/ 0 h 111525"/>
                        <a:gd name="connsiteX13" fmla="*/ 0 w 88342"/>
                        <a:gd name="connsiteY13" fmla="*/ 1897 h 111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8342" h="111525">
                          <a:moveTo>
                            <a:pt x="0" y="1897"/>
                          </a:moveTo>
                          <a:cubicBezTo>
                            <a:pt x="2787" y="2579"/>
                            <a:pt x="5484" y="3706"/>
                            <a:pt x="7975" y="5188"/>
                          </a:cubicBezTo>
                          <a:cubicBezTo>
                            <a:pt x="10465" y="6670"/>
                            <a:pt x="12807" y="8478"/>
                            <a:pt x="15030" y="10435"/>
                          </a:cubicBezTo>
                          <a:cubicBezTo>
                            <a:pt x="19447" y="14348"/>
                            <a:pt x="23360" y="18884"/>
                            <a:pt x="27363" y="23301"/>
                          </a:cubicBezTo>
                          <a:cubicBezTo>
                            <a:pt x="35278" y="32224"/>
                            <a:pt x="42867" y="41474"/>
                            <a:pt x="50071" y="50990"/>
                          </a:cubicBezTo>
                          <a:cubicBezTo>
                            <a:pt x="57245" y="60535"/>
                            <a:pt x="64034" y="70378"/>
                            <a:pt x="70437" y="80457"/>
                          </a:cubicBezTo>
                          <a:cubicBezTo>
                            <a:pt x="76811" y="90566"/>
                            <a:pt x="82769" y="100942"/>
                            <a:pt x="88343" y="111525"/>
                          </a:cubicBezTo>
                          <a:cubicBezTo>
                            <a:pt x="82947" y="100853"/>
                            <a:pt x="77107" y="90418"/>
                            <a:pt x="70852" y="80190"/>
                          </a:cubicBezTo>
                          <a:cubicBezTo>
                            <a:pt x="64597" y="69992"/>
                            <a:pt x="57897" y="60061"/>
                            <a:pt x="50841" y="50397"/>
                          </a:cubicBezTo>
                          <a:cubicBezTo>
                            <a:pt x="43756" y="40732"/>
                            <a:pt x="36286" y="31365"/>
                            <a:pt x="28459" y="22323"/>
                          </a:cubicBezTo>
                          <a:cubicBezTo>
                            <a:pt x="24487" y="17846"/>
                            <a:pt x="20633" y="13251"/>
                            <a:pt x="16157" y="9160"/>
                          </a:cubicBezTo>
                          <a:cubicBezTo>
                            <a:pt x="13933" y="7115"/>
                            <a:pt x="11532" y="5218"/>
                            <a:pt x="8923" y="3617"/>
                          </a:cubicBezTo>
                          <a:cubicBezTo>
                            <a:pt x="6314" y="2016"/>
                            <a:pt x="3439" y="771"/>
                            <a:pt x="445" y="0"/>
                          </a:cubicBezTo>
                          <a:lnTo>
                            <a:pt x="0" y="1897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32" name="Freeform: Shape 5731">
                      <a:extLst>
                        <a:ext uri="{FF2B5EF4-FFF2-40B4-BE49-F238E27FC236}">
                          <a16:creationId xmlns:a16="http://schemas.microsoft.com/office/drawing/2014/main" id="{2E361BFE-6E60-491B-92AA-796F879A9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5151" y="6678829"/>
                      <a:ext cx="129206" cy="138946"/>
                    </a:xfrm>
                    <a:custGeom>
                      <a:avLst/>
                      <a:gdLst>
                        <a:gd name="connsiteX0" fmla="*/ 0 w 129206"/>
                        <a:gd name="connsiteY0" fmla="*/ 1779 h 138946"/>
                        <a:gd name="connsiteX1" fmla="*/ 42452 w 129206"/>
                        <a:gd name="connsiteY1" fmla="*/ 25050 h 138946"/>
                        <a:gd name="connsiteX2" fmla="*/ 61484 w 129206"/>
                        <a:gd name="connsiteY2" fmla="*/ 39902 h 138946"/>
                        <a:gd name="connsiteX3" fmla="*/ 77285 w 129206"/>
                        <a:gd name="connsiteY3" fmla="*/ 58134 h 138946"/>
                        <a:gd name="connsiteX4" fmla="*/ 101920 w 129206"/>
                        <a:gd name="connsiteY4" fmla="*/ 99934 h 138946"/>
                        <a:gd name="connsiteX5" fmla="*/ 116239 w 129206"/>
                        <a:gd name="connsiteY5" fmla="*/ 119559 h 138946"/>
                        <a:gd name="connsiteX6" fmla="*/ 124806 w 129206"/>
                        <a:gd name="connsiteY6" fmla="*/ 128156 h 138946"/>
                        <a:gd name="connsiteX7" fmla="*/ 128334 w 129206"/>
                        <a:gd name="connsiteY7" fmla="*/ 133048 h 138946"/>
                        <a:gd name="connsiteX8" fmla="*/ 129164 w 129206"/>
                        <a:gd name="connsiteY8" fmla="*/ 135953 h 138946"/>
                        <a:gd name="connsiteX9" fmla="*/ 128779 w 129206"/>
                        <a:gd name="connsiteY9" fmla="*/ 138947 h 138946"/>
                        <a:gd name="connsiteX10" fmla="*/ 129194 w 129206"/>
                        <a:gd name="connsiteY10" fmla="*/ 135953 h 138946"/>
                        <a:gd name="connsiteX11" fmla="*/ 128393 w 129206"/>
                        <a:gd name="connsiteY11" fmla="*/ 133048 h 138946"/>
                        <a:gd name="connsiteX12" fmla="*/ 124895 w 129206"/>
                        <a:gd name="connsiteY12" fmla="*/ 128097 h 138946"/>
                        <a:gd name="connsiteX13" fmla="*/ 116417 w 129206"/>
                        <a:gd name="connsiteY13" fmla="*/ 119411 h 138946"/>
                        <a:gd name="connsiteX14" fmla="*/ 102335 w 129206"/>
                        <a:gd name="connsiteY14" fmla="*/ 99697 h 138946"/>
                        <a:gd name="connsiteX15" fmla="*/ 78085 w 129206"/>
                        <a:gd name="connsiteY15" fmla="*/ 57601 h 138946"/>
                        <a:gd name="connsiteX16" fmla="*/ 62314 w 129206"/>
                        <a:gd name="connsiteY16" fmla="*/ 39043 h 138946"/>
                        <a:gd name="connsiteX17" fmla="*/ 43282 w 129206"/>
                        <a:gd name="connsiteY17" fmla="*/ 23835 h 138946"/>
                        <a:gd name="connsiteX18" fmla="*/ 860 w 129206"/>
                        <a:gd name="connsiteY18" fmla="*/ 0 h 138946"/>
                        <a:gd name="connsiteX19" fmla="*/ 0 w 129206"/>
                        <a:gd name="connsiteY19" fmla="*/ 1779 h 1389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29206" h="138946">
                          <a:moveTo>
                            <a:pt x="0" y="1779"/>
                          </a:moveTo>
                          <a:cubicBezTo>
                            <a:pt x="14526" y="8923"/>
                            <a:pt x="29023" y="16127"/>
                            <a:pt x="42452" y="25050"/>
                          </a:cubicBezTo>
                          <a:cubicBezTo>
                            <a:pt x="49181" y="29497"/>
                            <a:pt x="55585" y="34418"/>
                            <a:pt x="61484" y="39902"/>
                          </a:cubicBezTo>
                          <a:cubicBezTo>
                            <a:pt x="67384" y="45387"/>
                            <a:pt x="72660" y="51494"/>
                            <a:pt x="77285" y="58134"/>
                          </a:cubicBezTo>
                          <a:cubicBezTo>
                            <a:pt x="86564" y="71356"/>
                            <a:pt x="93442" y="86119"/>
                            <a:pt x="101920" y="99934"/>
                          </a:cubicBezTo>
                          <a:cubicBezTo>
                            <a:pt x="106159" y="106841"/>
                            <a:pt x="110784" y="113541"/>
                            <a:pt x="116239" y="119559"/>
                          </a:cubicBezTo>
                          <a:cubicBezTo>
                            <a:pt x="118907" y="122612"/>
                            <a:pt x="121990" y="125251"/>
                            <a:pt x="124806" y="128156"/>
                          </a:cubicBezTo>
                          <a:cubicBezTo>
                            <a:pt x="126170" y="129638"/>
                            <a:pt x="127474" y="131210"/>
                            <a:pt x="128334" y="133048"/>
                          </a:cubicBezTo>
                          <a:cubicBezTo>
                            <a:pt x="128749" y="133967"/>
                            <a:pt x="129075" y="134945"/>
                            <a:pt x="129164" y="135953"/>
                          </a:cubicBezTo>
                          <a:cubicBezTo>
                            <a:pt x="129253" y="136961"/>
                            <a:pt x="129105" y="137969"/>
                            <a:pt x="128779" y="138947"/>
                          </a:cubicBezTo>
                          <a:cubicBezTo>
                            <a:pt x="129105" y="137998"/>
                            <a:pt x="129253" y="136961"/>
                            <a:pt x="129194" y="135953"/>
                          </a:cubicBezTo>
                          <a:cubicBezTo>
                            <a:pt x="129105" y="134945"/>
                            <a:pt x="128808" y="133967"/>
                            <a:pt x="128393" y="133048"/>
                          </a:cubicBezTo>
                          <a:cubicBezTo>
                            <a:pt x="127534" y="131210"/>
                            <a:pt x="126259" y="129609"/>
                            <a:pt x="124895" y="128097"/>
                          </a:cubicBezTo>
                          <a:cubicBezTo>
                            <a:pt x="122109" y="125162"/>
                            <a:pt x="119055" y="122494"/>
                            <a:pt x="116417" y="119411"/>
                          </a:cubicBezTo>
                          <a:cubicBezTo>
                            <a:pt x="111051" y="113363"/>
                            <a:pt x="106486" y="106634"/>
                            <a:pt x="102335" y="99697"/>
                          </a:cubicBezTo>
                          <a:cubicBezTo>
                            <a:pt x="94035" y="85823"/>
                            <a:pt x="87305" y="71030"/>
                            <a:pt x="78085" y="57601"/>
                          </a:cubicBezTo>
                          <a:cubicBezTo>
                            <a:pt x="73520" y="50871"/>
                            <a:pt x="68243" y="44646"/>
                            <a:pt x="62314" y="39043"/>
                          </a:cubicBezTo>
                          <a:cubicBezTo>
                            <a:pt x="56415" y="33440"/>
                            <a:pt x="50011" y="28400"/>
                            <a:pt x="43282" y="23835"/>
                          </a:cubicBezTo>
                          <a:cubicBezTo>
                            <a:pt x="29823" y="14704"/>
                            <a:pt x="15327" y="7322"/>
                            <a:pt x="860" y="0"/>
                          </a:cubicBezTo>
                          <a:lnTo>
                            <a:pt x="0" y="1779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33" name="Freeform: Shape 5732">
                      <a:extLst>
                        <a:ext uri="{FF2B5EF4-FFF2-40B4-BE49-F238E27FC236}">
                          <a16:creationId xmlns:a16="http://schemas.microsoft.com/office/drawing/2014/main" id="{91D6B608-FBB0-4A8C-A043-C7051C9B29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0744" y="6753772"/>
                      <a:ext cx="94508" cy="122612"/>
                    </a:xfrm>
                    <a:custGeom>
                      <a:avLst/>
                      <a:gdLst>
                        <a:gd name="connsiteX0" fmla="*/ 0 w 94508"/>
                        <a:gd name="connsiteY0" fmla="*/ 1660 h 122612"/>
                        <a:gd name="connsiteX1" fmla="*/ 28104 w 94508"/>
                        <a:gd name="connsiteY1" fmla="*/ 27748 h 122612"/>
                        <a:gd name="connsiteX2" fmla="*/ 51464 w 94508"/>
                        <a:gd name="connsiteY2" fmla="*/ 58431 h 122612"/>
                        <a:gd name="connsiteX3" fmla="*/ 73431 w 94508"/>
                        <a:gd name="connsiteY3" fmla="*/ 90240 h 122612"/>
                        <a:gd name="connsiteX4" fmla="*/ 94509 w 94508"/>
                        <a:gd name="connsiteY4" fmla="*/ 122613 h 122612"/>
                        <a:gd name="connsiteX5" fmla="*/ 73846 w 94508"/>
                        <a:gd name="connsiteY5" fmla="*/ 89944 h 122612"/>
                        <a:gd name="connsiteX6" fmla="*/ 52294 w 94508"/>
                        <a:gd name="connsiteY6" fmla="*/ 57838 h 122612"/>
                        <a:gd name="connsiteX7" fmla="*/ 29260 w 94508"/>
                        <a:gd name="connsiteY7" fmla="*/ 26740 h 122612"/>
                        <a:gd name="connsiteX8" fmla="*/ 1156 w 94508"/>
                        <a:gd name="connsiteY8" fmla="*/ 0 h 122612"/>
                        <a:gd name="connsiteX9" fmla="*/ 0 w 94508"/>
                        <a:gd name="connsiteY9" fmla="*/ 1660 h 122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4508" h="122612">
                          <a:moveTo>
                            <a:pt x="0" y="1660"/>
                          </a:moveTo>
                          <a:cubicBezTo>
                            <a:pt x="10435" y="9071"/>
                            <a:pt x="19714" y="18054"/>
                            <a:pt x="28104" y="27748"/>
                          </a:cubicBezTo>
                          <a:cubicBezTo>
                            <a:pt x="36493" y="37472"/>
                            <a:pt x="44082" y="47877"/>
                            <a:pt x="51464" y="58431"/>
                          </a:cubicBezTo>
                          <a:lnTo>
                            <a:pt x="73431" y="90240"/>
                          </a:lnTo>
                          <a:cubicBezTo>
                            <a:pt x="80753" y="100853"/>
                            <a:pt x="88046" y="111466"/>
                            <a:pt x="94509" y="122613"/>
                          </a:cubicBezTo>
                          <a:cubicBezTo>
                            <a:pt x="88194" y="111377"/>
                            <a:pt x="81020" y="100645"/>
                            <a:pt x="73846" y="89944"/>
                          </a:cubicBezTo>
                          <a:lnTo>
                            <a:pt x="52294" y="57838"/>
                          </a:lnTo>
                          <a:cubicBezTo>
                            <a:pt x="45031" y="47195"/>
                            <a:pt x="37590" y="36642"/>
                            <a:pt x="29260" y="26740"/>
                          </a:cubicBezTo>
                          <a:cubicBezTo>
                            <a:pt x="20929" y="16868"/>
                            <a:pt x="11680" y="7678"/>
                            <a:pt x="1156" y="0"/>
                          </a:cubicBezTo>
                          <a:lnTo>
                            <a:pt x="0" y="1660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34" name="Freeform: Shape 5733">
                      <a:extLst>
                        <a:ext uri="{FF2B5EF4-FFF2-40B4-BE49-F238E27FC236}">
                          <a16:creationId xmlns:a16="http://schemas.microsoft.com/office/drawing/2014/main" id="{BB50B5EB-F74B-43E5-B75E-C821A8A17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0093" y="6873568"/>
                      <a:ext cx="70199" cy="82324"/>
                    </a:xfrm>
                    <a:custGeom>
                      <a:avLst/>
                      <a:gdLst>
                        <a:gd name="connsiteX0" fmla="*/ 0 w 70199"/>
                        <a:gd name="connsiteY0" fmla="*/ 1808 h 82324"/>
                        <a:gd name="connsiteX1" fmla="*/ 20870 w 70199"/>
                        <a:gd name="connsiteY1" fmla="*/ 18173 h 82324"/>
                        <a:gd name="connsiteX2" fmla="*/ 37709 w 70199"/>
                        <a:gd name="connsiteY2" fmla="*/ 39191 h 82324"/>
                        <a:gd name="connsiteX3" fmla="*/ 70200 w 70199"/>
                        <a:gd name="connsiteY3" fmla="*/ 82325 h 82324"/>
                        <a:gd name="connsiteX4" fmla="*/ 38509 w 70199"/>
                        <a:gd name="connsiteY4" fmla="*/ 38598 h 82324"/>
                        <a:gd name="connsiteX5" fmla="*/ 21997 w 70199"/>
                        <a:gd name="connsiteY5" fmla="*/ 17164 h 82324"/>
                        <a:gd name="connsiteX6" fmla="*/ 919 w 70199"/>
                        <a:gd name="connsiteY6" fmla="*/ 0 h 82324"/>
                        <a:gd name="connsiteX7" fmla="*/ 0 w 70199"/>
                        <a:gd name="connsiteY7" fmla="*/ 1808 h 82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0199" h="82324">
                          <a:moveTo>
                            <a:pt x="0" y="1808"/>
                          </a:moveTo>
                          <a:cubicBezTo>
                            <a:pt x="7945" y="5721"/>
                            <a:pt x="14823" y="11621"/>
                            <a:pt x="20870" y="18173"/>
                          </a:cubicBezTo>
                          <a:cubicBezTo>
                            <a:pt x="26947" y="24754"/>
                            <a:pt x="32284" y="32017"/>
                            <a:pt x="37709" y="39191"/>
                          </a:cubicBezTo>
                          <a:lnTo>
                            <a:pt x="70200" y="82325"/>
                          </a:lnTo>
                          <a:lnTo>
                            <a:pt x="38509" y="38598"/>
                          </a:lnTo>
                          <a:cubicBezTo>
                            <a:pt x="33232" y="31335"/>
                            <a:pt x="28015" y="23953"/>
                            <a:pt x="21997" y="17164"/>
                          </a:cubicBezTo>
                          <a:cubicBezTo>
                            <a:pt x="16008" y="10405"/>
                            <a:pt x="9101" y="4210"/>
                            <a:pt x="919" y="0"/>
                          </a:cubicBezTo>
                          <a:lnTo>
                            <a:pt x="0" y="180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5683" name="Graphic 3339">
                  <a:extLst>
                    <a:ext uri="{FF2B5EF4-FFF2-40B4-BE49-F238E27FC236}">
                      <a16:creationId xmlns:a16="http://schemas.microsoft.com/office/drawing/2014/main" id="{32155C55-C3F9-4A78-A81E-18AC0F680A0F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</p:grpSpPr>
              <p:grpSp>
                <p:nvGrpSpPr>
                  <p:cNvPr id="5703" name="Graphic 3339">
                    <a:extLst>
                      <a:ext uri="{FF2B5EF4-FFF2-40B4-BE49-F238E27FC236}">
                        <a16:creationId xmlns:a16="http://schemas.microsoft.com/office/drawing/2014/main" id="{8F98A7D3-C0A7-4984-B00B-D4D50DBF1065}"/>
                      </a:ext>
                    </a:extLst>
                  </p:cNvPr>
                  <p:cNvGrpSpPr/>
                  <p:nvPr/>
                </p:nvGrpSpPr>
                <p:grpSpPr>
                  <a:xfrm>
                    <a:off x="5555179" y="6094277"/>
                    <a:ext cx="425723" cy="350034"/>
                    <a:chOff x="5555179" y="6094277"/>
                    <a:chExt cx="425723" cy="350034"/>
                  </a:xfrm>
                  <a:solidFill>
                    <a:srgbClr val="FBFFFF"/>
                  </a:solidFill>
                </p:grpSpPr>
                <p:sp>
                  <p:nvSpPr>
                    <p:cNvPr id="5719" name="Freeform: Shape 5718">
                      <a:extLst>
                        <a:ext uri="{FF2B5EF4-FFF2-40B4-BE49-F238E27FC236}">
                          <a16:creationId xmlns:a16="http://schemas.microsoft.com/office/drawing/2014/main" id="{41AB9447-4C08-490B-8750-7F9E858296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8206" y="6094277"/>
                      <a:ext cx="422695" cy="204713"/>
                    </a:xfrm>
                    <a:custGeom>
                      <a:avLst/>
                      <a:gdLst>
                        <a:gd name="connsiteX0" fmla="*/ 3928 w 422695"/>
                        <a:gd name="connsiteY0" fmla="*/ 198246 h 204713"/>
                        <a:gd name="connsiteX1" fmla="*/ 3039 w 422695"/>
                        <a:gd name="connsiteY1" fmla="*/ 166703 h 204713"/>
                        <a:gd name="connsiteX2" fmla="*/ 111392 w 422695"/>
                        <a:gd name="connsiteY2" fmla="*/ 33834 h 204713"/>
                        <a:gd name="connsiteX3" fmla="*/ 276486 w 422695"/>
                        <a:gd name="connsiteY3" fmla="*/ 2350 h 204713"/>
                        <a:gd name="connsiteX4" fmla="*/ 364117 w 422695"/>
                        <a:gd name="connsiteY4" fmla="*/ 69467 h 204713"/>
                        <a:gd name="connsiteX5" fmla="*/ 422696 w 422695"/>
                        <a:gd name="connsiteY5" fmla="*/ 171002 h 204713"/>
                        <a:gd name="connsiteX6" fmla="*/ 3928 w 422695"/>
                        <a:gd name="connsiteY6" fmla="*/ 198246 h 204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2695" h="204713">
                          <a:moveTo>
                            <a:pt x="3928" y="198246"/>
                          </a:moveTo>
                          <a:cubicBezTo>
                            <a:pt x="3928" y="198246"/>
                            <a:pt x="-4284" y="186388"/>
                            <a:pt x="3039" y="166703"/>
                          </a:cubicBezTo>
                          <a:cubicBezTo>
                            <a:pt x="10361" y="146989"/>
                            <a:pt x="10776" y="80376"/>
                            <a:pt x="111392" y="33834"/>
                          </a:cubicBezTo>
                          <a:cubicBezTo>
                            <a:pt x="212008" y="-12709"/>
                            <a:pt x="255171" y="2291"/>
                            <a:pt x="276486" y="2350"/>
                          </a:cubicBezTo>
                          <a:cubicBezTo>
                            <a:pt x="297801" y="2410"/>
                            <a:pt x="348524" y="36590"/>
                            <a:pt x="364117" y="69467"/>
                          </a:cubicBezTo>
                          <a:cubicBezTo>
                            <a:pt x="379710" y="102344"/>
                            <a:pt x="402478" y="169193"/>
                            <a:pt x="422696" y="171002"/>
                          </a:cubicBezTo>
                          <a:cubicBezTo>
                            <a:pt x="422726" y="170972"/>
                            <a:pt x="88002" y="222436"/>
                            <a:pt x="3928" y="198246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20" name="Freeform: Shape 5719">
                      <a:extLst>
                        <a:ext uri="{FF2B5EF4-FFF2-40B4-BE49-F238E27FC236}">
                          <a16:creationId xmlns:a16="http://schemas.microsoft.com/office/drawing/2014/main" id="{9470D693-07F7-4648-BF0E-40109A2F61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5179" y="6250332"/>
                      <a:ext cx="425693" cy="193979"/>
                    </a:xfrm>
                    <a:custGeom>
                      <a:avLst/>
                      <a:gdLst>
                        <a:gd name="connsiteX0" fmla="*/ 12380 w 425693"/>
                        <a:gd name="connsiteY0" fmla="*/ 33415 h 193979"/>
                        <a:gd name="connsiteX1" fmla="*/ 1916 w 425693"/>
                        <a:gd name="connsiteY1" fmla="*/ 88022 h 193979"/>
                        <a:gd name="connsiteX2" fmla="*/ 188087 w 425693"/>
                        <a:gd name="connsiteY2" fmla="*/ 193588 h 193979"/>
                        <a:gd name="connsiteX3" fmla="*/ 393854 w 425693"/>
                        <a:gd name="connsiteY3" fmla="*/ 80551 h 193979"/>
                        <a:gd name="connsiteX4" fmla="*/ 425693 w 425693"/>
                        <a:gd name="connsiteY4" fmla="*/ 14887 h 193979"/>
                        <a:gd name="connsiteX5" fmla="*/ 12380 w 425693"/>
                        <a:gd name="connsiteY5" fmla="*/ 33415 h 193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5693" h="193979">
                          <a:moveTo>
                            <a:pt x="12380" y="33415"/>
                          </a:moveTo>
                          <a:cubicBezTo>
                            <a:pt x="12380" y="33415"/>
                            <a:pt x="-5822" y="50313"/>
                            <a:pt x="1916" y="88022"/>
                          </a:cubicBezTo>
                          <a:cubicBezTo>
                            <a:pt x="9653" y="125760"/>
                            <a:pt x="56818" y="189230"/>
                            <a:pt x="188087" y="193588"/>
                          </a:cubicBezTo>
                          <a:cubicBezTo>
                            <a:pt x="319356" y="197946"/>
                            <a:pt x="358369" y="166255"/>
                            <a:pt x="393854" y="80551"/>
                          </a:cubicBezTo>
                          <a:cubicBezTo>
                            <a:pt x="393854" y="80551"/>
                            <a:pt x="406068" y="16844"/>
                            <a:pt x="425693" y="14887"/>
                          </a:cubicBezTo>
                          <a:cubicBezTo>
                            <a:pt x="425753" y="14917"/>
                            <a:pt x="165409" y="-28780"/>
                            <a:pt x="12380" y="33415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pic>
                <p:nvPicPr>
                  <p:cNvPr id="5704" name="Picture 5703">
                    <a:extLst>
                      <a:ext uri="{FF2B5EF4-FFF2-40B4-BE49-F238E27FC236}">
                        <a16:creationId xmlns:a16="http://schemas.microsoft.com/office/drawing/2014/main" id="{93C7D002-B9A5-46EA-A30D-C512268894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560372" y="6096256"/>
                    <a:ext cx="417997" cy="201587"/>
                  </a:xfrm>
                  <a:custGeom>
                    <a:avLst/>
                    <a:gdLst>
                      <a:gd name="connsiteX0" fmla="*/ 246 w 417997"/>
                      <a:gd name="connsiteY0" fmla="*/ 393 h 201587"/>
                      <a:gd name="connsiteX1" fmla="*/ 418243 w 417997"/>
                      <a:gd name="connsiteY1" fmla="*/ 393 h 201587"/>
                      <a:gd name="connsiteX2" fmla="*/ 418243 w 417997"/>
                      <a:gd name="connsiteY2" fmla="*/ 201981 h 201587"/>
                      <a:gd name="connsiteX3" fmla="*/ 246 w 417997"/>
                      <a:gd name="connsiteY3" fmla="*/ 201981 h 201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7997" h="201587">
                        <a:moveTo>
                          <a:pt x="246" y="393"/>
                        </a:moveTo>
                        <a:lnTo>
                          <a:pt x="418243" y="393"/>
                        </a:lnTo>
                        <a:lnTo>
                          <a:pt x="418243" y="201981"/>
                        </a:lnTo>
                        <a:lnTo>
                          <a:pt x="246" y="20198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705" name="Picture 5704">
                    <a:extLst>
                      <a:ext uri="{FF2B5EF4-FFF2-40B4-BE49-F238E27FC236}">
                        <a16:creationId xmlns:a16="http://schemas.microsoft.com/office/drawing/2014/main" id="{AF00FD4D-EB29-4A39-B3C3-30560E70DF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557408" y="6247447"/>
                    <a:ext cx="420961" cy="192693"/>
                  </a:xfrm>
                  <a:custGeom>
                    <a:avLst/>
                    <a:gdLst>
                      <a:gd name="connsiteX0" fmla="*/ 245 w 420961"/>
                      <a:gd name="connsiteY0" fmla="*/ 444 h 192693"/>
                      <a:gd name="connsiteX1" fmla="*/ 421207 w 420961"/>
                      <a:gd name="connsiteY1" fmla="*/ 444 h 192693"/>
                      <a:gd name="connsiteX2" fmla="*/ 421207 w 420961"/>
                      <a:gd name="connsiteY2" fmla="*/ 193138 h 192693"/>
                      <a:gd name="connsiteX3" fmla="*/ 245 w 420961"/>
                      <a:gd name="connsiteY3" fmla="*/ 193138 h 192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0961" h="192693">
                        <a:moveTo>
                          <a:pt x="245" y="444"/>
                        </a:moveTo>
                        <a:lnTo>
                          <a:pt x="421207" y="444"/>
                        </a:lnTo>
                        <a:lnTo>
                          <a:pt x="421207" y="193138"/>
                        </a:lnTo>
                        <a:lnTo>
                          <a:pt x="245" y="193138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706" name="Graphic 3339">
                    <a:extLst>
                      <a:ext uri="{FF2B5EF4-FFF2-40B4-BE49-F238E27FC236}">
                        <a16:creationId xmlns:a16="http://schemas.microsoft.com/office/drawing/2014/main" id="{C5241F4F-0DE9-4CC7-BAC4-8038A482A755}"/>
                      </a:ext>
                    </a:extLst>
                  </p:cNvPr>
                  <p:cNvGrpSpPr/>
                  <p:nvPr/>
                </p:nvGrpSpPr>
                <p:grpSpPr>
                  <a:xfrm>
                    <a:off x="5590178" y="6138901"/>
                    <a:ext cx="290463" cy="224858"/>
                    <a:chOff x="5590178" y="6138901"/>
                    <a:chExt cx="290463" cy="224858"/>
                  </a:xfrm>
                  <a:solidFill>
                    <a:srgbClr val="A0BDAB"/>
                  </a:solidFill>
                </p:grpSpPr>
                <p:sp>
                  <p:nvSpPr>
                    <p:cNvPr id="5707" name="Freeform: Shape 5706">
                      <a:extLst>
                        <a:ext uri="{FF2B5EF4-FFF2-40B4-BE49-F238E27FC236}">
                          <a16:creationId xmlns:a16="http://schemas.microsoft.com/office/drawing/2014/main" id="{C8E373D6-C69B-4FAD-9C77-BE1591CD7D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0564" y="6152657"/>
                      <a:ext cx="92315" cy="118580"/>
                    </a:xfrm>
                    <a:custGeom>
                      <a:avLst/>
                      <a:gdLst>
                        <a:gd name="connsiteX0" fmla="*/ 1067 w 92315"/>
                        <a:gd name="connsiteY0" fmla="*/ 114519 h 118580"/>
                        <a:gd name="connsiteX1" fmla="*/ 92315 w 92315"/>
                        <a:gd name="connsiteY1" fmla="*/ 0 h 118580"/>
                        <a:gd name="connsiteX2" fmla="*/ 0 w 92315"/>
                        <a:gd name="connsiteY2" fmla="*/ 118581 h 118580"/>
                        <a:gd name="connsiteX3" fmla="*/ 1067 w 92315"/>
                        <a:gd name="connsiteY3" fmla="*/ 114519 h 118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2315" h="118580">
                          <a:moveTo>
                            <a:pt x="1067" y="114519"/>
                          </a:moveTo>
                          <a:cubicBezTo>
                            <a:pt x="26117" y="60595"/>
                            <a:pt x="57601" y="19269"/>
                            <a:pt x="92315" y="0"/>
                          </a:cubicBezTo>
                          <a:cubicBezTo>
                            <a:pt x="57630" y="19862"/>
                            <a:pt x="24635" y="64567"/>
                            <a:pt x="0" y="118581"/>
                          </a:cubicBezTo>
                          <a:lnTo>
                            <a:pt x="1067" y="11451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08" name="Freeform: Shape 5707">
                      <a:extLst>
                        <a:ext uri="{FF2B5EF4-FFF2-40B4-BE49-F238E27FC236}">
                          <a16:creationId xmlns:a16="http://schemas.microsoft.com/office/drawing/2014/main" id="{B9BB33C0-3D53-40EA-895E-93D43602DA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8618" y="6142073"/>
                      <a:ext cx="90981" cy="116683"/>
                    </a:xfrm>
                    <a:custGeom>
                      <a:avLst/>
                      <a:gdLst>
                        <a:gd name="connsiteX0" fmla="*/ 6759 w 90981"/>
                        <a:gd name="connsiteY0" fmla="*/ 106041 h 116683"/>
                        <a:gd name="connsiteX1" fmla="*/ 27333 w 90981"/>
                        <a:gd name="connsiteY1" fmla="*/ 77848 h 116683"/>
                        <a:gd name="connsiteX2" fmla="*/ 48203 w 90981"/>
                        <a:gd name="connsiteY2" fmla="*/ 50693 h 116683"/>
                        <a:gd name="connsiteX3" fmla="*/ 69221 w 90981"/>
                        <a:gd name="connsiteY3" fmla="*/ 23983 h 116683"/>
                        <a:gd name="connsiteX4" fmla="*/ 90981 w 90981"/>
                        <a:gd name="connsiteY4" fmla="*/ 0 h 116683"/>
                        <a:gd name="connsiteX5" fmla="*/ 69340 w 90981"/>
                        <a:gd name="connsiteY5" fmla="*/ 24398 h 116683"/>
                        <a:gd name="connsiteX6" fmla="*/ 48440 w 90981"/>
                        <a:gd name="connsiteY6" fmla="*/ 51494 h 116683"/>
                        <a:gd name="connsiteX7" fmla="*/ 27689 w 90981"/>
                        <a:gd name="connsiteY7" fmla="*/ 79034 h 116683"/>
                        <a:gd name="connsiteX8" fmla="*/ 0 w 90981"/>
                        <a:gd name="connsiteY8" fmla="*/ 116683 h 116683"/>
                        <a:gd name="connsiteX9" fmla="*/ 6759 w 90981"/>
                        <a:gd name="connsiteY9" fmla="*/ 106041 h 1166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0981" h="116683">
                          <a:moveTo>
                            <a:pt x="6759" y="106041"/>
                          </a:moveTo>
                          <a:cubicBezTo>
                            <a:pt x="13489" y="96287"/>
                            <a:pt x="20396" y="86979"/>
                            <a:pt x="27333" y="77848"/>
                          </a:cubicBezTo>
                          <a:cubicBezTo>
                            <a:pt x="34270" y="68718"/>
                            <a:pt x="41266" y="59735"/>
                            <a:pt x="48203" y="50693"/>
                          </a:cubicBezTo>
                          <a:cubicBezTo>
                            <a:pt x="55170" y="41651"/>
                            <a:pt x="62136" y="32610"/>
                            <a:pt x="69221" y="23983"/>
                          </a:cubicBezTo>
                          <a:cubicBezTo>
                            <a:pt x="76307" y="15356"/>
                            <a:pt x="83540" y="7174"/>
                            <a:pt x="90981" y="0"/>
                          </a:cubicBezTo>
                          <a:cubicBezTo>
                            <a:pt x="83570" y="7352"/>
                            <a:pt x="76396" y="15653"/>
                            <a:pt x="69340" y="24398"/>
                          </a:cubicBezTo>
                          <a:cubicBezTo>
                            <a:pt x="62284" y="33143"/>
                            <a:pt x="55377" y="42333"/>
                            <a:pt x="48440" y="51494"/>
                          </a:cubicBezTo>
                          <a:cubicBezTo>
                            <a:pt x="41533" y="60684"/>
                            <a:pt x="34596" y="69814"/>
                            <a:pt x="27689" y="79034"/>
                          </a:cubicBezTo>
                          <a:cubicBezTo>
                            <a:pt x="20781" y="88283"/>
                            <a:pt x="6670" y="106841"/>
                            <a:pt x="0" y="116683"/>
                          </a:cubicBezTo>
                          <a:lnTo>
                            <a:pt x="6759" y="10604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09" name="Freeform: Shape 5708">
                      <a:extLst>
                        <a:ext uri="{FF2B5EF4-FFF2-40B4-BE49-F238E27FC236}">
                          <a16:creationId xmlns:a16="http://schemas.microsoft.com/office/drawing/2014/main" id="{AD662E91-60F7-4E14-B9F7-D0CE895665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3690" y="6138901"/>
                      <a:ext cx="80427" cy="108353"/>
                    </a:xfrm>
                    <a:custGeom>
                      <a:avLst/>
                      <a:gdLst>
                        <a:gd name="connsiteX0" fmla="*/ 0 w 80427"/>
                        <a:gd name="connsiteY0" fmla="*/ 107582 h 108353"/>
                        <a:gd name="connsiteX1" fmla="*/ 6226 w 80427"/>
                        <a:gd name="connsiteY1" fmla="*/ 86297 h 108353"/>
                        <a:gd name="connsiteX2" fmla="*/ 13755 w 80427"/>
                        <a:gd name="connsiteY2" fmla="*/ 66346 h 108353"/>
                        <a:gd name="connsiteX3" fmla="*/ 23509 w 80427"/>
                        <a:gd name="connsiteY3" fmla="*/ 50337 h 108353"/>
                        <a:gd name="connsiteX4" fmla="*/ 34804 w 80427"/>
                        <a:gd name="connsiteY4" fmla="*/ 39665 h 108353"/>
                        <a:gd name="connsiteX5" fmla="*/ 80427 w 80427"/>
                        <a:gd name="connsiteY5" fmla="*/ 0 h 108353"/>
                        <a:gd name="connsiteX6" fmla="*/ 34952 w 80427"/>
                        <a:gd name="connsiteY6" fmla="*/ 40555 h 108353"/>
                        <a:gd name="connsiteX7" fmla="*/ 23775 w 80427"/>
                        <a:gd name="connsiteY7" fmla="*/ 51375 h 108353"/>
                        <a:gd name="connsiteX8" fmla="*/ 14289 w 80427"/>
                        <a:gd name="connsiteY8" fmla="*/ 67265 h 108353"/>
                        <a:gd name="connsiteX9" fmla="*/ 6967 w 80427"/>
                        <a:gd name="connsiteY9" fmla="*/ 87068 h 108353"/>
                        <a:gd name="connsiteX10" fmla="*/ 889 w 80427"/>
                        <a:gd name="connsiteY10" fmla="*/ 108353 h 108353"/>
                        <a:gd name="connsiteX11" fmla="*/ 0 w 80427"/>
                        <a:gd name="connsiteY11" fmla="*/ 107582 h 10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80427" h="108353">
                          <a:moveTo>
                            <a:pt x="0" y="107582"/>
                          </a:moveTo>
                          <a:cubicBezTo>
                            <a:pt x="1986" y="100438"/>
                            <a:pt x="3972" y="93264"/>
                            <a:pt x="6226" y="86297"/>
                          </a:cubicBezTo>
                          <a:cubicBezTo>
                            <a:pt x="8449" y="79330"/>
                            <a:pt x="10909" y="72542"/>
                            <a:pt x="13755" y="66346"/>
                          </a:cubicBezTo>
                          <a:cubicBezTo>
                            <a:pt x="16601" y="60180"/>
                            <a:pt x="19862" y="54606"/>
                            <a:pt x="23509" y="50337"/>
                          </a:cubicBezTo>
                          <a:cubicBezTo>
                            <a:pt x="27155" y="46069"/>
                            <a:pt x="31009" y="43015"/>
                            <a:pt x="34804" y="39665"/>
                          </a:cubicBezTo>
                          <a:lnTo>
                            <a:pt x="80427" y="0"/>
                          </a:lnTo>
                          <a:lnTo>
                            <a:pt x="34952" y="40555"/>
                          </a:lnTo>
                          <a:cubicBezTo>
                            <a:pt x="31187" y="43993"/>
                            <a:pt x="27333" y="47106"/>
                            <a:pt x="23775" y="51375"/>
                          </a:cubicBezTo>
                          <a:cubicBezTo>
                            <a:pt x="20218" y="55614"/>
                            <a:pt x="17076" y="61158"/>
                            <a:pt x="14289" y="67265"/>
                          </a:cubicBezTo>
                          <a:cubicBezTo>
                            <a:pt x="11532" y="73431"/>
                            <a:pt x="9131" y="80131"/>
                            <a:pt x="6967" y="87068"/>
                          </a:cubicBezTo>
                          <a:cubicBezTo>
                            <a:pt x="4803" y="94005"/>
                            <a:pt x="2846" y="101179"/>
                            <a:pt x="889" y="108353"/>
                          </a:cubicBezTo>
                          <a:lnTo>
                            <a:pt x="0" y="10758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0" name="Freeform: Shape 5709">
                      <a:extLst>
                        <a:ext uri="{FF2B5EF4-FFF2-40B4-BE49-F238E27FC236}">
                          <a16:creationId xmlns:a16="http://schemas.microsoft.com/office/drawing/2014/main" id="{FBFBA3EA-58B6-4D19-AEEC-B6B1FFEBA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3058" y="6141629"/>
                      <a:ext cx="76603" cy="104440"/>
                    </a:xfrm>
                    <a:custGeom>
                      <a:avLst/>
                      <a:gdLst>
                        <a:gd name="connsiteX0" fmla="*/ 0 w 76603"/>
                        <a:gd name="connsiteY0" fmla="*/ 103165 h 104440"/>
                        <a:gd name="connsiteX1" fmla="*/ 18173 w 76603"/>
                        <a:gd name="connsiteY1" fmla="*/ 74380 h 104440"/>
                        <a:gd name="connsiteX2" fmla="*/ 37472 w 76603"/>
                        <a:gd name="connsiteY2" fmla="*/ 48974 h 104440"/>
                        <a:gd name="connsiteX3" fmla="*/ 76603 w 76603"/>
                        <a:gd name="connsiteY3" fmla="*/ 0 h 104440"/>
                        <a:gd name="connsiteX4" fmla="*/ 37709 w 76603"/>
                        <a:gd name="connsiteY4" fmla="*/ 49804 h 104440"/>
                        <a:gd name="connsiteX5" fmla="*/ 18528 w 76603"/>
                        <a:gd name="connsiteY5" fmla="*/ 75595 h 104440"/>
                        <a:gd name="connsiteX6" fmla="*/ 652 w 76603"/>
                        <a:gd name="connsiteY6" fmla="*/ 104440 h 104440"/>
                        <a:gd name="connsiteX7" fmla="*/ 0 w 76603"/>
                        <a:gd name="connsiteY7" fmla="*/ 103165 h 104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03" h="104440">
                          <a:moveTo>
                            <a:pt x="0" y="103165"/>
                          </a:moveTo>
                          <a:cubicBezTo>
                            <a:pt x="5484" y="92137"/>
                            <a:pt x="11799" y="83007"/>
                            <a:pt x="18173" y="74380"/>
                          </a:cubicBezTo>
                          <a:cubicBezTo>
                            <a:pt x="24576" y="65783"/>
                            <a:pt x="31009" y="57363"/>
                            <a:pt x="37472" y="48974"/>
                          </a:cubicBezTo>
                          <a:cubicBezTo>
                            <a:pt x="50397" y="32254"/>
                            <a:pt x="63441" y="15919"/>
                            <a:pt x="76603" y="0"/>
                          </a:cubicBezTo>
                          <a:cubicBezTo>
                            <a:pt x="63530" y="16216"/>
                            <a:pt x="50545" y="32817"/>
                            <a:pt x="37709" y="49804"/>
                          </a:cubicBezTo>
                          <a:cubicBezTo>
                            <a:pt x="31276" y="58312"/>
                            <a:pt x="24902" y="66880"/>
                            <a:pt x="18528" y="75595"/>
                          </a:cubicBezTo>
                          <a:cubicBezTo>
                            <a:pt x="12214" y="84311"/>
                            <a:pt x="5988" y="93501"/>
                            <a:pt x="652" y="104440"/>
                          </a:cubicBezTo>
                          <a:lnTo>
                            <a:pt x="0" y="10316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1" name="Freeform: Shape 5710">
                      <a:extLst>
                        <a:ext uri="{FF2B5EF4-FFF2-40B4-BE49-F238E27FC236}">
                          <a16:creationId xmlns:a16="http://schemas.microsoft.com/office/drawing/2014/main" id="{308A8CB6-63B0-4D70-BE5F-4C7CE158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2566" y="6171066"/>
                      <a:ext cx="60831" cy="72749"/>
                    </a:xfrm>
                    <a:custGeom>
                      <a:avLst/>
                      <a:gdLst>
                        <a:gd name="connsiteX0" fmla="*/ 0 w 60831"/>
                        <a:gd name="connsiteY0" fmla="*/ 70852 h 72749"/>
                        <a:gd name="connsiteX1" fmla="*/ 7915 w 60831"/>
                        <a:gd name="connsiteY1" fmla="*/ 63411 h 72749"/>
                        <a:gd name="connsiteX2" fmla="*/ 15060 w 60831"/>
                        <a:gd name="connsiteY2" fmla="*/ 53035 h 72749"/>
                        <a:gd name="connsiteX3" fmla="*/ 21760 w 60831"/>
                        <a:gd name="connsiteY3" fmla="*/ 41266 h 72749"/>
                        <a:gd name="connsiteX4" fmla="*/ 25198 w 60831"/>
                        <a:gd name="connsiteY4" fmla="*/ 35515 h 72749"/>
                        <a:gd name="connsiteX5" fmla="*/ 28815 w 60831"/>
                        <a:gd name="connsiteY5" fmla="*/ 30179 h 72749"/>
                        <a:gd name="connsiteX6" fmla="*/ 44409 w 60831"/>
                        <a:gd name="connsiteY6" fmla="*/ 13014 h 72749"/>
                        <a:gd name="connsiteX7" fmla="*/ 60832 w 60831"/>
                        <a:gd name="connsiteY7" fmla="*/ 0 h 72749"/>
                        <a:gd name="connsiteX8" fmla="*/ 44497 w 60831"/>
                        <a:gd name="connsiteY8" fmla="*/ 13459 h 72749"/>
                        <a:gd name="connsiteX9" fmla="*/ 29082 w 60831"/>
                        <a:gd name="connsiteY9" fmla="*/ 30949 h 72749"/>
                        <a:gd name="connsiteX10" fmla="*/ 15564 w 60831"/>
                        <a:gd name="connsiteY10" fmla="*/ 54132 h 72749"/>
                        <a:gd name="connsiteX11" fmla="*/ 8360 w 60831"/>
                        <a:gd name="connsiteY11" fmla="*/ 64893 h 72749"/>
                        <a:gd name="connsiteX12" fmla="*/ 296 w 60831"/>
                        <a:gd name="connsiteY12" fmla="*/ 72749 h 72749"/>
                        <a:gd name="connsiteX13" fmla="*/ 0 w 60831"/>
                        <a:gd name="connsiteY13" fmla="*/ 70852 h 72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0831" h="72749">
                          <a:moveTo>
                            <a:pt x="0" y="70852"/>
                          </a:moveTo>
                          <a:cubicBezTo>
                            <a:pt x="2727" y="68925"/>
                            <a:pt x="5395" y="66405"/>
                            <a:pt x="7915" y="63411"/>
                          </a:cubicBezTo>
                          <a:cubicBezTo>
                            <a:pt x="10435" y="60417"/>
                            <a:pt x="12807" y="56859"/>
                            <a:pt x="15060" y="53035"/>
                          </a:cubicBezTo>
                          <a:cubicBezTo>
                            <a:pt x="17313" y="49211"/>
                            <a:pt x="19506" y="45179"/>
                            <a:pt x="21760" y="41266"/>
                          </a:cubicBezTo>
                          <a:cubicBezTo>
                            <a:pt x="22886" y="39309"/>
                            <a:pt x="24013" y="37353"/>
                            <a:pt x="25198" y="35515"/>
                          </a:cubicBezTo>
                          <a:cubicBezTo>
                            <a:pt x="26384" y="33677"/>
                            <a:pt x="27570" y="31869"/>
                            <a:pt x="28815" y="30179"/>
                          </a:cubicBezTo>
                          <a:cubicBezTo>
                            <a:pt x="33736" y="23360"/>
                            <a:pt x="39013" y="17787"/>
                            <a:pt x="44409" y="13014"/>
                          </a:cubicBezTo>
                          <a:cubicBezTo>
                            <a:pt x="49804" y="8212"/>
                            <a:pt x="55318" y="4091"/>
                            <a:pt x="60832" y="0"/>
                          </a:cubicBezTo>
                          <a:cubicBezTo>
                            <a:pt x="55348" y="4239"/>
                            <a:pt x="49863" y="8508"/>
                            <a:pt x="44497" y="13459"/>
                          </a:cubicBezTo>
                          <a:cubicBezTo>
                            <a:pt x="39132" y="18380"/>
                            <a:pt x="33914" y="24072"/>
                            <a:pt x="29082" y="30949"/>
                          </a:cubicBezTo>
                          <a:cubicBezTo>
                            <a:pt x="24190" y="37738"/>
                            <a:pt x="20070" y="46306"/>
                            <a:pt x="15564" y="54132"/>
                          </a:cubicBezTo>
                          <a:cubicBezTo>
                            <a:pt x="13311" y="58045"/>
                            <a:pt x="10909" y="61751"/>
                            <a:pt x="8360" y="64893"/>
                          </a:cubicBezTo>
                          <a:cubicBezTo>
                            <a:pt x="5810" y="68036"/>
                            <a:pt x="3083" y="70674"/>
                            <a:pt x="296" y="72749"/>
                          </a:cubicBezTo>
                          <a:lnTo>
                            <a:pt x="0" y="7085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2" name="Freeform: Shape 5711">
                      <a:extLst>
                        <a:ext uri="{FF2B5EF4-FFF2-40B4-BE49-F238E27FC236}">
                          <a16:creationId xmlns:a16="http://schemas.microsoft.com/office/drawing/2014/main" id="{BE552325-AF50-4E60-B713-A4D6E2925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4443" y="6200889"/>
                      <a:ext cx="33144" cy="47106"/>
                    </a:xfrm>
                    <a:custGeom>
                      <a:avLst/>
                      <a:gdLst>
                        <a:gd name="connsiteX0" fmla="*/ 2 w 33144"/>
                        <a:gd name="connsiteY0" fmla="*/ 47106 h 47106"/>
                        <a:gd name="connsiteX1" fmla="*/ 743 w 33144"/>
                        <a:gd name="connsiteY1" fmla="*/ 39991 h 47106"/>
                        <a:gd name="connsiteX2" fmla="*/ 2284 w 33144"/>
                        <a:gd name="connsiteY2" fmla="*/ 35663 h 47106"/>
                        <a:gd name="connsiteX3" fmla="*/ 6346 w 33144"/>
                        <a:gd name="connsiteY3" fmla="*/ 29171 h 47106"/>
                        <a:gd name="connsiteX4" fmla="*/ 15032 w 33144"/>
                        <a:gd name="connsiteY4" fmla="*/ 18380 h 47106"/>
                        <a:gd name="connsiteX5" fmla="*/ 33145 w 33144"/>
                        <a:gd name="connsiteY5" fmla="*/ 0 h 47106"/>
                        <a:gd name="connsiteX6" fmla="*/ 15239 w 33144"/>
                        <a:gd name="connsiteY6" fmla="*/ 19210 h 47106"/>
                        <a:gd name="connsiteX7" fmla="*/ 6731 w 33144"/>
                        <a:gd name="connsiteY7" fmla="*/ 30357 h 47106"/>
                        <a:gd name="connsiteX8" fmla="*/ 2907 w 33144"/>
                        <a:gd name="connsiteY8" fmla="*/ 36730 h 47106"/>
                        <a:gd name="connsiteX9" fmla="*/ 1069 w 33144"/>
                        <a:gd name="connsiteY9" fmla="*/ 45772 h 47106"/>
                        <a:gd name="connsiteX10" fmla="*/ 2 w 33144"/>
                        <a:gd name="connsiteY10" fmla="*/ 47106 h 47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3144" h="47106">
                          <a:moveTo>
                            <a:pt x="2" y="47106"/>
                          </a:moveTo>
                          <a:cubicBezTo>
                            <a:pt x="-28" y="45387"/>
                            <a:pt x="357" y="41592"/>
                            <a:pt x="743" y="39991"/>
                          </a:cubicBezTo>
                          <a:cubicBezTo>
                            <a:pt x="1128" y="38361"/>
                            <a:pt x="1691" y="36938"/>
                            <a:pt x="2284" y="35663"/>
                          </a:cubicBezTo>
                          <a:cubicBezTo>
                            <a:pt x="3500" y="33084"/>
                            <a:pt x="4923" y="31039"/>
                            <a:pt x="6346" y="29171"/>
                          </a:cubicBezTo>
                          <a:cubicBezTo>
                            <a:pt x="9192" y="25406"/>
                            <a:pt x="12067" y="21789"/>
                            <a:pt x="15032" y="18380"/>
                          </a:cubicBezTo>
                          <a:cubicBezTo>
                            <a:pt x="20901" y="11532"/>
                            <a:pt x="26979" y="5395"/>
                            <a:pt x="33145" y="0"/>
                          </a:cubicBezTo>
                          <a:cubicBezTo>
                            <a:pt x="27008" y="5692"/>
                            <a:pt x="21020" y="12125"/>
                            <a:pt x="15239" y="19210"/>
                          </a:cubicBezTo>
                          <a:cubicBezTo>
                            <a:pt x="12334" y="22767"/>
                            <a:pt x="9518" y="26473"/>
                            <a:pt x="6731" y="30357"/>
                          </a:cubicBezTo>
                          <a:cubicBezTo>
                            <a:pt x="5338" y="32284"/>
                            <a:pt x="4004" y="34299"/>
                            <a:pt x="2907" y="36730"/>
                          </a:cubicBezTo>
                          <a:cubicBezTo>
                            <a:pt x="1810" y="39102"/>
                            <a:pt x="950" y="43015"/>
                            <a:pt x="1069" y="45772"/>
                          </a:cubicBezTo>
                          <a:lnTo>
                            <a:pt x="2" y="4710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3" name="Freeform: Shape 5712">
                      <a:extLst>
                        <a:ext uri="{FF2B5EF4-FFF2-40B4-BE49-F238E27FC236}">
                          <a16:creationId xmlns:a16="http://schemas.microsoft.com/office/drawing/2014/main" id="{7BB43027-D23F-49A8-95E7-F6D30CA288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0178" y="6274795"/>
                      <a:ext cx="63648" cy="80634"/>
                    </a:xfrm>
                    <a:custGeom>
                      <a:avLst/>
                      <a:gdLst>
                        <a:gd name="connsiteX0" fmla="*/ 919 w 63648"/>
                        <a:gd name="connsiteY0" fmla="*/ 0 h 80634"/>
                        <a:gd name="connsiteX1" fmla="*/ 6729 w 63648"/>
                        <a:gd name="connsiteY1" fmla="*/ 14052 h 80634"/>
                        <a:gd name="connsiteX2" fmla="*/ 14348 w 63648"/>
                        <a:gd name="connsiteY2" fmla="*/ 24902 h 80634"/>
                        <a:gd name="connsiteX3" fmla="*/ 30268 w 63648"/>
                        <a:gd name="connsiteY3" fmla="*/ 45209 h 80634"/>
                        <a:gd name="connsiteX4" fmla="*/ 46187 w 63648"/>
                        <a:gd name="connsiteY4" fmla="*/ 65486 h 80634"/>
                        <a:gd name="connsiteX5" fmla="*/ 54488 w 63648"/>
                        <a:gd name="connsiteY5" fmla="*/ 74587 h 80634"/>
                        <a:gd name="connsiteX6" fmla="*/ 63648 w 63648"/>
                        <a:gd name="connsiteY6" fmla="*/ 80635 h 80634"/>
                        <a:gd name="connsiteX7" fmla="*/ 54429 w 63648"/>
                        <a:gd name="connsiteY7" fmla="*/ 74824 h 80634"/>
                        <a:gd name="connsiteX8" fmla="*/ 46039 w 63648"/>
                        <a:gd name="connsiteY8" fmla="*/ 65931 h 80634"/>
                        <a:gd name="connsiteX9" fmla="*/ 29942 w 63648"/>
                        <a:gd name="connsiteY9" fmla="*/ 46069 h 80634"/>
                        <a:gd name="connsiteX10" fmla="*/ 13874 w 63648"/>
                        <a:gd name="connsiteY10" fmla="*/ 26177 h 80634"/>
                        <a:gd name="connsiteX11" fmla="*/ 6107 w 63648"/>
                        <a:gd name="connsiteY11" fmla="*/ 15415 h 80634"/>
                        <a:gd name="connsiteX12" fmla="*/ 0 w 63648"/>
                        <a:gd name="connsiteY12" fmla="*/ 1067 h 80634"/>
                        <a:gd name="connsiteX13" fmla="*/ 919 w 63648"/>
                        <a:gd name="connsiteY13" fmla="*/ 0 h 806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3648" h="80634">
                          <a:moveTo>
                            <a:pt x="919" y="0"/>
                          </a:moveTo>
                          <a:cubicBezTo>
                            <a:pt x="2312" y="5425"/>
                            <a:pt x="4387" y="10050"/>
                            <a:pt x="6729" y="14052"/>
                          </a:cubicBezTo>
                          <a:cubicBezTo>
                            <a:pt x="9071" y="18054"/>
                            <a:pt x="11710" y="21522"/>
                            <a:pt x="14348" y="24902"/>
                          </a:cubicBezTo>
                          <a:lnTo>
                            <a:pt x="30268" y="45209"/>
                          </a:lnTo>
                          <a:cubicBezTo>
                            <a:pt x="35574" y="51968"/>
                            <a:pt x="40851" y="58816"/>
                            <a:pt x="46187" y="65486"/>
                          </a:cubicBezTo>
                          <a:cubicBezTo>
                            <a:pt x="48855" y="68777"/>
                            <a:pt x="51612" y="71949"/>
                            <a:pt x="54488" y="74587"/>
                          </a:cubicBezTo>
                          <a:cubicBezTo>
                            <a:pt x="57363" y="77255"/>
                            <a:pt x="60417" y="79360"/>
                            <a:pt x="63648" y="80635"/>
                          </a:cubicBezTo>
                          <a:cubicBezTo>
                            <a:pt x="60417" y="79449"/>
                            <a:pt x="57334" y="77404"/>
                            <a:pt x="54429" y="74824"/>
                          </a:cubicBezTo>
                          <a:cubicBezTo>
                            <a:pt x="51494" y="72245"/>
                            <a:pt x="48737" y="69162"/>
                            <a:pt x="46039" y="65931"/>
                          </a:cubicBezTo>
                          <a:cubicBezTo>
                            <a:pt x="40644" y="59379"/>
                            <a:pt x="35307" y="52679"/>
                            <a:pt x="29942" y="46069"/>
                          </a:cubicBezTo>
                          <a:lnTo>
                            <a:pt x="13874" y="26177"/>
                          </a:lnTo>
                          <a:cubicBezTo>
                            <a:pt x="11206" y="22856"/>
                            <a:pt x="8538" y="19447"/>
                            <a:pt x="6107" y="15415"/>
                          </a:cubicBezTo>
                          <a:cubicBezTo>
                            <a:pt x="3676" y="11413"/>
                            <a:pt x="1512" y="6700"/>
                            <a:pt x="0" y="1067"/>
                          </a:cubicBezTo>
                          <a:lnTo>
                            <a:pt x="9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4" name="Freeform: Shape 5713">
                      <a:extLst>
                        <a:ext uri="{FF2B5EF4-FFF2-40B4-BE49-F238E27FC236}">
                          <a16:creationId xmlns:a16="http://schemas.microsoft.com/office/drawing/2014/main" id="{13968CFC-3BCF-4E1E-81A6-004AB6727A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9241" y="6259172"/>
                      <a:ext cx="81672" cy="104588"/>
                    </a:xfrm>
                    <a:custGeom>
                      <a:avLst/>
                      <a:gdLst>
                        <a:gd name="connsiteX0" fmla="*/ 800 w 81672"/>
                        <a:gd name="connsiteY0" fmla="*/ 0 h 104588"/>
                        <a:gd name="connsiteX1" fmla="*/ 17965 w 81672"/>
                        <a:gd name="connsiteY1" fmla="*/ 33410 h 104588"/>
                        <a:gd name="connsiteX2" fmla="*/ 27748 w 81672"/>
                        <a:gd name="connsiteY2" fmla="*/ 47462 h 104588"/>
                        <a:gd name="connsiteX3" fmla="*/ 38717 w 81672"/>
                        <a:gd name="connsiteY3" fmla="*/ 58164 h 104588"/>
                        <a:gd name="connsiteX4" fmla="*/ 44468 w 81672"/>
                        <a:gd name="connsiteY4" fmla="*/ 62700 h 104588"/>
                        <a:gd name="connsiteX5" fmla="*/ 50071 w 81672"/>
                        <a:gd name="connsiteY5" fmla="*/ 67858 h 104588"/>
                        <a:gd name="connsiteX6" fmla="*/ 60713 w 81672"/>
                        <a:gd name="connsiteY6" fmla="*/ 79805 h 104588"/>
                        <a:gd name="connsiteX7" fmla="*/ 81672 w 81672"/>
                        <a:gd name="connsiteY7" fmla="*/ 104588 h 104588"/>
                        <a:gd name="connsiteX8" fmla="*/ 60565 w 81672"/>
                        <a:gd name="connsiteY8" fmla="*/ 80249 h 104588"/>
                        <a:gd name="connsiteX9" fmla="*/ 49863 w 81672"/>
                        <a:gd name="connsiteY9" fmla="*/ 68540 h 104588"/>
                        <a:gd name="connsiteX10" fmla="*/ 44260 w 81672"/>
                        <a:gd name="connsiteY10" fmla="*/ 63530 h 104588"/>
                        <a:gd name="connsiteX11" fmla="*/ 38479 w 81672"/>
                        <a:gd name="connsiteY11" fmla="*/ 59112 h 104588"/>
                        <a:gd name="connsiteX12" fmla="*/ 27363 w 81672"/>
                        <a:gd name="connsiteY12" fmla="*/ 48559 h 104588"/>
                        <a:gd name="connsiteX13" fmla="*/ 17431 w 81672"/>
                        <a:gd name="connsiteY13" fmla="*/ 34596 h 104588"/>
                        <a:gd name="connsiteX14" fmla="*/ 0 w 81672"/>
                        <a:gd name="connsiteY14" fmla="*/ 1453 h 104588"/>
                        <a:gd name="connsiteX15" fmla="*/ 800 w 81672"/>
                        <a:gd name="connsiteY15" fmla="*/ 0 h 104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1672" h="104588">
                          <a:moveTo>
                            <a:pt x="800" y="0"/>
                          </a:moveTo>
                          <a:cubicBezTo>
                            <a:pt x="6285" y="11591"/>
                            <a:pt x="11828" y="23153"/>
                            <a:pt x="17965" y="33410"/>
                          </a:cubicBezTo>
                          <a:cubicBezTo>
                            <a:pt x="21048" y="38539"/>
                            <a:pt x="24279" y="43282"/>
                            <a:pt x="27748" y="47462"/>
                          </a:cubicBezTo>
                          <a:cubicBezTo>
                            <a:pt x="31187" y="51642"/>
                            <a:pt x="34863" y="55199"/>
                            <a:pt x="38717" y="58164"/>
                          </a:cubicBezTo>
                          <a:cubicBezTo>
                            <a:pt x="40644" y="59676"/>
                            <a:pt x="42570" y="61128"/>
                            <a:pt x="44468" y="62700"/>
                          </a:cubicBezTo>
                          <a:cubicBezTo>
                            <a:pt x="46365" y="64271"/>
                            <a:pt x="48233" y="65990"/>
                            <a:pt x="50071" y="67858"/>
                          </a:cubicBezTo>
                          <a:cubicBezTo>
                            <a:pt x="53717" y="71563"/>
                            <a:pt x="57215" y="75684"/>
                            <a:pt x="60713" y="79805"/>
                          </a:cubicBezTo>
                          <a:lnTo>
                            <a:pt x="81672" y="104588"/>
                          </a:lnTo>
                          <a:lnTo>
                            <a:pt x="60565" y="80249"/>
                          </a:lnTo>
                          <a:cubicBezTo>
                            <a:pt x="57037" y="76188"/>
                            <a:pt x="53539" y="72127"/>
                            <a:pt x="49863" y="68540"/>
                          </a:cubicBezTo>
                          <a:cubicBezTo>
                            <a:pt x="48025" y="66731"/>
                            <a:pt x="46158" y="65041"/>
                            <a:pt x="44260" y="63530"/>
                          </a:cubicBezTo>
                          <a:cubicBezTo>
                            <a:pt x="42363" y="61988"/>
                            <a:pt x="40406" y="60595"/>
                            <a:pt x="38479" y="59112"/>
                          </a:cubicBezTo>
                          <a:cubicBezTo>
                            <a:pt x="34596" y="56237"/>
                            <a:pt x="30861" y="52709"/>
                            <a:pt x="27363" y="48559"/>
                          </a:cubicBezTo>
                          <a:cubicBezTo>
                            <a:pt x="23864" y="44408"/>
                            <a:pt x="20574" y="39695"/>
                            <a:pt x="17431" y="34596"/>
                          </a:cubicBezTo>
                          <a:cubicBezTo>
                            <a:pt x="11176" y="24428"/>
                            <a:pt x="5573" y="12925"/>
                            <a:pt x="0" y="1453"/>
                          </a:cubicBezTo>
                          <a:lnTo>
                            <a:pt x="800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5" name="Freeform: Shape 5714">
                      <a:extLst>
                        <a:ext uri="{FF2B5EF4-FFF2-40B4-BE49-F238E27FC236}">
                          <a16:creationId xmlns:a16="http://schemas.microsoft.com/office/drawing/2014/main" id="{255BFF7D-81BB-4064-8DB4-6103627DB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9450" y="6248737"/>
                      <a:ext cx="68598" cy="105566"/>
                    </a:xfrm>
                    <a:custGeom>
                      <a:avLst/>
                      <a:gdLst>
                        <a:gd name="connsiteX0" fmla="*/ 860 w 68598"/>
                        <a:gd name="connsiteY0" fmla="*/ 0 h 105566"/>
                        <a:gd name="connsiteX1" fmla="*/ 7144 w 68598"/>
                        <a:gd name="connsiteY1" fmla="*/ 17283 h 105566"/>
                        <a:gd name="connsiteX2" fmla="*/ 8923 w 68598"/>
                        <a:gd name="connsiteY2" fmla="*/ 21285 h 105566"/>
                        <a:gd name="connsiteX3" fmla="*/ 10761 w 68598"/>
                        <a:gd name="connsiteY3" fmla="*/ 25198 h 105566"/>
                        <a:gd name="connsiteX4" fmla="*/ 12629 w 68598"/>
                        <a:gd name="connsiteY4" fmla="*/ 29023 h 105566"/>
                        <a:gd name="connsiteX5" fmla="*/ 14585 w 68598"/>
                        <a:gd name="connsiteY5" fmla="*/ 32699 h 105566"/>
                        <a:gd name="connsiteX6" fmla="*/ 22856 w 68598"/>
                        <a:gd name="connsiteY6" fmla="*/ 46543 h 105566"/>
                        <a:gd name="connsiteX7" fmla="*/ 27214 w 68598"/>
                        <a:gd name="connsiteY7" fmla="*/ 53006 h 105566"/>
                        <a:gd name="connsiteX8" fmla="*/ 31691 w 68598"/>
                        <a:gd name="connsiteY8" fmla="*/ 59172 h 105566"/>
                        <a:gd name="connsiteX9" fmla="*/ 50071 w 68598"/>
                        <a:gd name="connsiteY9" fmla="*/ 82562 h 105566"/>
                        <a:gd name="connsiteX10" fmla="*/ 68599 w 68598"/>
                        <a:gd name="connsiteY10" fmla="*/ 105567 h 105566"/>
                        <a:gd name="connsiteX11" fmla="*/ 49893 w 68598"/>
                        <a:gd name="connsiteY11" fmla="*/ 83007 h 105566"/>
                        <a:gd name="connsiteX12" fmla="*/ 31335 w 68598"/>
                        <a:gd name="connsiteY12" fmla="*/ 60031 h 105566"/>
                        <a:gd name="connsiteX13" fmla="*/ 26829 w 68598"/>
                        <a:gd name="connsiteY13" fmla="*/ 53954 h 105566"/>
                        <a:gd name="connsiteX14" fmla="*/ 22441 w 68598"/>
                        <a:gd name="connsiteY14" fmla="*/ 47581 h 105566"/>
                        <a:gd name="connsiteX15" fmla="*/ 14052 w 68598"/>
                        <a:gd name="connsiteY15" fmla="*/ 33855 h 105566"/>
                        <a:gd name="connsiteX16" fmla="*/ 12066 w 68598"/>
                        <a:gd name="connsiteY16" fmla="*/ 30208 h 105566"/>
                        <a:gd name="connsiteX17" fmla="*/ 10139 w 68598"/>
                        <a:gd name="connsiteY17" fmla="*/ 26414 h 105566"/>
                        <a:gd name="connsiteX18" fmla="*/ 8271 w 68598"/>
                        <a:gd name="connsiteY18" fmla="*/ 22501 h 105566"/>
                        <a:gd name="connsiteX19" fmla="*/ 6463 w 68598"/>
                        <a:gd name="connsiteY19" fmla="*/ 18499 h 105566"/>
                        <a:gd name="connsiteX20" fmla="*/ 0 w 68598"/>
                        <a:gd name="connsiteY20" fmla="*/ 1186 h 105566"/>
                        <a:gd name="connsiteX21" fmla="*/ 860 w 68598"/>
                        <a:gd name="connsiteY21" fmla="*/ 0 h 105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598" h="105566">
                          <a:moveTo>
                            <a:pt x="860" y="0"/>
                          </a:moveTo>
                          <a:cubicBezTo>
                            <a:pt x="2757" y="6018"/>
                            <a:pt x="4832" y="11828"/>
                            <a:pt x="7144" y="17283"/>
                          </a:cubicBezTo>
                          <a:cubicBezTo>
                            <a:pt x="7708" y="18677"/>
                            <a:pt x="8330" y="19951"/>
                            <a:pt x="8923" y="21285"/>
                          </a:cubicBezTo>
                          <a:cubicBezTo>
                            <a:pt x="9516" y="22619"/>
                            <a:pt x="10109" y="23953"/>
                            <a:pt x="10761" y="25198"/>
                          </a:cubicBezTo>
                          <a:lnTo>
                            <a:pt x="12629" y="29023"/>
                          </a:lnTo>
                          <a:lnTo>
                            <a:pt x="14585" y="32699"/>
                          </a:lnTo>
                          <a:cubicBezTo>
                            <a:pt x="17224" y="37531"/>
                            <a:pt x="19981" y="42185"/>
                            <a:pt x="22856" y="46543"/>
                          </a:cubicBezTo>
                          <a:cubicBezTo>
                            <a:pt x="24279" y="48766"/>
                            <a:pt x="25762" y="50841"/>
                            <a:pt x="27214" y="53006"/>
                          </a:cubicBezTo>
                          <a:cubicBezTo>
                            <a:pt x="28697" y="55081"/>
                            <a:pt x="30179" y="57186"/>
                            <a:pt x="31691" y="59172"/>
                          </a:cubicBezTo>
                          <a:cubicBezTo>
                            <a:pt x="37679" y="67295"/>
                            <a:pt x="43905" y="74884"/>
                            <a:pt x="50071" y="82562"/>
                          </a:cubicBezTo>
                          <a:lnTo>
                            <a:pt x="68599" y="105567"/>
                          </a:lnTo>
                          <a:lnTo>
                            <a:pt x="49893" y="83007"/>
                          </a:lnTo>
                          <a:cubicBezTo>
                            <a:pt x="43667" y="75477"/>
                            <a:pt x="37412" y="68036"/>
                            <a:pt x="31335" y="60031"/>
                          </a:cubicBezTo>
                          <a:cubicBezTo>
                            <a:pt x="29793" y="58075"/>
                            <a:pt x="28311" y="55970"/>
                            <a:pt x="26829" y="53954"/>
                          </a:cubicBezTo>
                          <a:cubicBezTo>
                            <a:pt x="25347" y="51849"/>
                            <a:pt x="23864" y="49774"/>
                            <a:pt x="22441" y="47581"/>
                          </a:cubicBezTo>
                          <a:cubicBezTo>
                            <a:pt x="19536" y="43282"/>
                            <a:pt x="16750" y="38687"/>
                            <a:pt x="14052" y="33855"/>
                          </a:cubicBezTo>
                          <a:lnTo>
                            <a:pt x="12066" y="30208"/>
                          </a:lnTo>
                          <a:lnTo>
                            <a:pt x="10139" y="26414"/>
                          </a:lnTo>
                          <a:cubicBezTo>
                            <a:pt x="9486" y="25169"/>
                            <a:pt x="8864" y="23835"/>
                            <a:pt x="8271" y="22501"/>
                          </a:cubicBezTo>
                          <a:cubicBezTo>
                            <a:pt x="7678" y="21167"/>
                            <a:pt x="7026" y="19892"/>
                            <a:pt x="6463" y="18499"/>
                          </a:cubicBezTo>
                          <a:cubicBezTo>
                            <a:pt x="4091" y="13074"/>
                            <a:pt x="1957" y="7233"/>
                            <a:pt x="0" y="1186"/>
                          </a:cubicBezTo>
                          <a:lnTo>
                            <a:pt x="860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6" name="Freeform: Shape 5715">
                      <a:extLst>
                        <a:ext uri="{FF2B5EF4-FFF2-40B4-BE49-F238E27FC236}">
                          <a16:creationId xmlns:a16="http://schemas.microsoft.com/office/drawing/2014/main" id="{61E7AD28-B071-4040-81DA-4FB3DDEDE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38641" y="6245031"/>
                      <a:ext cx="68124" cy="97621"/>
                    </a:xfrm>
                    <a:custGeom>
                      <a:avLst/>
                      <a:gdLst>
                        <a:gd name="connsiteX0" fmla="*/ 711 w 68124"/>
                        <a:gd name="connsiteY0" fmla="*/ 0 h 97621"/>
                        <a:gd name="connsiteX1" fmla="*/ 17105 w 68124"/>
                        <a:gd name="connsiteY1" fmla="*/ 25436 h 97621"/>
                        <a:gd name="connsiteX2" fmla="*/ 34092 w 68124"/>
                        <a:gd name="connsiteY2" fmla="*/ 49537 h 97621"/>
                        <a:gd name="connsiteX3" fmla="*/ 68125 w 68124"/>
                        <a:gd name="connsiteY3" fmla="*/ 97622 h 97621"/>
                        <a:gd name="connsiteX4" fmla="*/ 33766 w 68124"/>
                        <a:gd name="connsiteY4" fmla="*/ 50367 h 97621"/>
                        <a:gd name="connsiteX5" fmla="*/ 16601 w 68124"/>
                        <a:gd name="connsiteY5" fmla="*/ 26651 h 97621"/>
                        <a:gd name="connsiteX6" fmla="*/ 0 w 68124"/>
                        <a:gd name="connsiteY6" fmla="*/ 1571 h 97621"/>
                        <a:gd name="connsiteX7" fmla="*/ 711 w 68124"/>
                        <a:gd name="connsiteY7" fmla="*/ 0 h 976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124" h="97621">
                          <a:moveTo>
                            <a:pt x="711" y="0"/>
                          </a:moveTo>
                          <a:cubicBezTo>
                            <a:pt x="5959" y="8923"/>
                            <a:pt x="11473" y="17283"/>
                            <a:pt x="17105" y="25436"/>
                          </a:cubicBezTo>
                          <a:cubicBezTo>
                            <a:pt x="22738" y="33558"/>
                            <a:pt x="28430" y="41533"/>
                            <a:pt x="34092" y="49537"/>
                          </a:cubicBezTo>
                          <a:lnTo>
                            <a:pt x="68125" y="97622"/>
                          </a:lnTo>
                          <a:lnTo>
                            <a:pt x="33766" y="50367"/>
                          </a:lnTo>
                          <a:cubicBezTo>
                            <a:pt x="28044" y="42482"/>
                            <a:pt x="22293" y="34655"/>
                            <a:pt x="16601" y="26651"/>
                          </a:cubicBezTo>
                          <a:cubicBezTo>
                            <a:pt x="10909" y="18647"/>
                            <a:pt x="5336" y="10405"/>
                            <a:pt x="0" y="1571"/>
                          </a:cubicBezTo>
                          <a:lnTo>
                            <a:pt x="71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7" name="Freeform: Shape 5716">
                      <a:extLst>
                        <a:ext uri="{FF2B5EF4-FFF2-40B4-BE49-F238E27FC236}">
                          <a16:creationId xmlns:a16="http://schemas.microsoft.com/office/drawing/2014/main" id="{9472CF2A-0D49-46A4-9BAC-DB1277FA35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6637" y="6246721"/>
                      <a:ext cx="51523" cy="82295"/>
                    </a:xfrm>
                    <a:custGeom>
                      <a:avLst/>
                      <a:gdLst>
                        <a:gd name="connsiteX0" fmla="*/ 830 w 51523"/>
                        <a:gd name="connsiteY0" fmla="*/ 0 h 82295"/>
                        <a:gd name="connsiteX1" fmla="*/ 51523 w 51523"/>
                        <a:gd name="connsiteY1" fmla="*/ 82295 h 82295"/>
                        <a:gd name="connsiteX2" fmla="*/ 0 w 51523"/>
                        <a:gd name="connsiteY2" fmla="*/ 1423 h 82295"/>
                        <a:gd name="connsiteX3" fmla="*/ 830 w 51523"/>
                        <a:gd name="connsiteY3" fmla="*/ 0 h 82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1523" h="82295">
                          <a:moveTo>
                            <a:pt x="830" y="0"/>
                          </a:moveTo>
                          <a:cubicBezTo>
                            <a:pt x="15386" y="32165"/>
                            <a:pt x="32491" y="59943"/>
                            <a:pt x="51523" y="82295"/>
                          </a:cubicBezTo>
                          <a:cubicBezTo>
                            <a:pt x="32284" y="60506"/>
                            <a:pt x="14912" y="33232"/>
                            <a:pt x="0" y="1423"/>
                          </a:cubicBezTo>
                          <a:lnTo>
                            <a:pt x="830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18" name="Freeform: Shape 5717">
                      <a:extLst>
                        <a:ext uri="{FF2B5EF4-FFF2-40B4-BE49-F238E27FC236}">
                          <a16:creationId xmlns:a16="http://schemas.microsoft.com/office/drawing/2014/main" id="{19FB992D-38E7-4A86-929F-1471AC8280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6856" y="6249863"/>
                      <a:ext cx="43785" cy="51434"/>
                    </a:xfrm>
                    <a:custGeom>
                      <a:avLst/>
                      <a:gdLst>
                        <a:gd name="connsiteX0" fmla="*/ 800 w 43785"/>
                        <a:gd name="connsiteY0" fmla="*/ 0 h 51434"/>
                        <a:gd name="connsiteX1" fmla="*/ 43786 w 43785"/>
                        <a:gd name="connsiteY1" fmla="*/ 51434 h 51434"/>
                        <a:gd name="connsiteX2" fmla="*/ 0 w 43785"/>
                        <a:gd name="connsiteY2" fmla="*/ 1453 h 51434"/>
                        <a:gd name="connsiteX3" fmla="*/ 800 w 43785"/>
                        <a:gd name="connsiteY3" fmla="*/ 0 h 514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785" h="51434">
                          <a:moveTo>
                            <a:pt x="800" y="0"/>
                          </a:moveTo>
                          <a:cubicBezTo>
                            <a:pt x="12303" y="23864"/>
                            <a:pt x="27155" y="41681"/>
                            <a:pt x="43786" y="51434"/>
                          </a:cubicBezTo>
                          <a:cubicBezTo>
                            <a:pt x="27007" y="42304"/>
                            <a:pt x="11888" y="25050"/>
                            <a:pt x="0" y="1453"/>
                          </a:cubicBezTo>
                          <a:lnTo>
                            <a:pt x="800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5684" name="Graphic 3339">
                  <a:extLst>
                    <a:ext uri="{FF2B5EF4-FFF2-40B4-BE49-F238E27FC236}">
                      <a16:creationId xmlns:a16="http://schemas.microsoft.com/office/drawing/2014/main" id="{A8BB3A0B-5F35-43FF-A13D-E8BA63CCDBBC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</p:grpSpPr>
              <p:grpSp>
                <p:nvGrpSpPr>
                  <p:cNvPr id="5685" name="Graphic 3339">
                    <a:extLst>
                      <a:ext uri="{FF2B5EF4-FFF2-40B4-BE49-F238E27FC236}">
                        <a16:creationId xmlns:a16="http://schemas.microsoft.com/office/drawing/2014/main" id="{C4F076AA-EBBA-4B0B-B428-82AC24989EE5}"/>
                      </a:ext>
                    </a:extLst>
                  </p:cNvPr>
                  <p:cNvGrpSpPr/>
                  <p:nvPr/>
                </p:nvGrpSpPr>
                <p:grpSpPr>
                  <a:xfrm>
                    <a:off x="5304010" y="5105829"/>
                    <a:ext cx="420520" cy="308162"/>
                    <a:chOff x="5304010" y="5105829"/>
                    <a:chExt cx="420520" cy="308162"/>
                  </a:xfrm>
                  <a:solidFill>
                    <a:srgbClr val="FBFFFF"/>
                  </a:solidFill>
                </p:grpSpPr>
                <p:sp>
                  <p:nvSpPr>
                    <p:cNvPr id="5701" name="Freeform: Shape 5700">
                      <a:extLst>
                        <a:ext uri="{FF2B5EF4-FFF2-40B4-BE49-F238E27FC236}">
                          <a16:creationId xmlns:a16="http://schemas.microsoft.com/office/drawing/2014/main" id="{B7B5D43B-47B4-4949-88AF-976A45723D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6583" y="5105829"/>
                      <a:ext cx="417947" cy="178823"/>
                    </a:xfrm>
                    <a:custGeom>
                      <a:avLst/>
                      <a:gdLst>
                        <a:gd name="connsiteX0" fmla="*/ 4041 w 417947"/>
                        <a:gd name="connsiteY0" fmla="*/ 172383 h 178823"/>
                        <a:gd name="connsiteX1" fmla="*/ 2855 w 417947"/>
                        <a:gd name="connsiteY1" fmla="*/ 144576 h 178823"/>
                        <a:gd name="connsiteX2" fmla="*/ 108718 w 417947"/>
                        <a:gd name="connsiteY2" fmla="*/ 28575 h 178823"/>
                        <a:gd name="connsiteX3" fmla="*/ 271678 w 417947"/>
                        <a:gd name="connsiteY3" fmla="*/ 2428 h 178823"/>
                        <a:gd name="connsiteX4" fmla="*/ 359013 w 417947"/>
                        <a:gd name="connsiteY4" fmla="*/ 62400 h 178823"/>
                        <a:gd name="connsiteX5" fmla="*/ 417947 w 417947"/>
                        <a:gd name="connsiteY5" fmla="*/ 152432 h 178823"/>
                        <a:gd name="connsiteX6" fmla="*/ 4041 w 417947"/>
                        <a:gd name="connsiteY6" fmla="*/ 172383 h 178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7947" h="178823">
                          <a:moveTo>
                            <a:pt x="4041" y="172383"/>
                          </a:moveTo>
                          <a:cubicBezTo>
                            <a:pt x="4041" y="172383"/>
                            <a:pt x="-4200" y="161859"/>
                            <a:pt x="2855" y="144576"/>
                          </a:cubicBezTo>
                          <a:cubicBezTo>
                            <a:pt x="9911" y="127293"/>
                            <a:pt x="9674" y="68596"/>
                            <a:pt x="108718" y="28575"/>
                          </a:cubicBezTo>
                          <a:cubicBezTo>
                            <a:pt x="207763" y="-11446"/>
                            <a:pt x="250600" y="2190"/>
                            <a:pt x="271678" y="2428"/>
                          </a:cubicBezTo>
                          <a:cubicBezTo>
                            <a:pt x="292756" y="2694"/>
                            <a:pt x="343271" y="33288"/>
                            <a:pt x="359013" y="62400"/>
                          </a:cubicBezTo>
                          <a:cubicBezTo>
                            <a:pt x="374754" y="91511"/>
                            <a:pt x="397907" y="150624"/>
                            <a:pt x="417947" y="152432"/>
                          </a:cubicBezTo>
                          <a:cubicBezTo>
                            <a:pt x="417947" y="152462"/>
                            <a:pt x="87403" y="194528"/>
                            <a:pt x="4041" y="17238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02" name="Freeform: Shape 5701">
                      <a:extLst>
                        <a:ext uri="{FF2B5EF4-FFF2-40B4-BE49-F238E27FC236}">
                          <a16:creationId xmlns:a16="http://schemas.microsoft.com/office/drawing/2014/main" id="{4C02DDE2-BD3F-49FF-9C9B-13291532E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4010" y="5243193"/>
                      <a:ext cx="420520" cy="170798"/>
                    </a:xfrm>
                    <a:custGeom>
                      <a:avLst/>
                      <a:gdLst>
                        <a:gd name="connsiteX0" fmla="*/ 11891 w 420520"/>
                        <a:gd name="connsiteY0" fmla="*/ 27341 h 170798"/>
                        <a:gd name="connsiteX1" fmla="*/ 2078 w 420520"/>
                        <a:gd name="connsiteY1" fmla="*/ 75366 h 170798"/>
                        <a:gd name="connsiteX2" fmla="*/ 187242 w 420520"/>
                        <a:gd name="connsiteY2" fmla="*/ 170201 h 170798"/>
                        <a:gd name="connsiteX3" fmla="*/ 389660 w 420520"/>
                        <a:gd name="connsiteY3" fmla="*/ 72639 h 170798"/>
                        <a:gd name="connsiteX4" fmla="*/ 420520 w 420520"/>
                        <a:gd name="connsiteY4" fmla="*/ 15098 h 170798"/>
                        <a:gd name="connsiteX5" fmla="*/ 11891 w 420520"/>
                        <a:gd name="connsiteY5" fmla="*/ 27341 h 170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0520" h="170798">
                          <a:moveTo>
                            <a:pt x="11891" y="27341"/>
                          </a:moveTo>
                          <a:cubicBezTo>
                            <a:pt x="11891" y="27341"/>
                            <a:pt x="-5955" y="42045"/>
                            <a:pt x="2078" y="75366"/>
                          </a:cubicBezTo>
                          <a:cubicBezTo>
                            <a:pt x="10112" y="108688"/>
                            <a:pt x="57367" y="165073"/>
                            <a:pt x="187242" y="170201"/>
                          </a:cubicBezTo>
                          <a:cubicBezTo>
                            <a:pt x="317118" y="175330"/>
                            <a:pt x="355390" y="147790"/>
                            <a:pt x="389660" y="72639"/>
                          </a:cubicBezTo>
                          <a:cubicBezTo>
                            <a:pt x="389660" y="72639"/>
                            <a:pt x="401103" y="16610"/>
                            <a:pt x="420520" y="15098"/>
                          </a:cubicBezTo>
                          <a:cubicBezTo>
                            <a:pt x="420520" y="15098"/>
                            <a:pt x="162607" y="-25961"/>
                            <a:pt x="11891" y="27341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pic>
                <p:nvPicPr>
                  <p:cNvPr id="5686" name="Picture 5685">
                    <a:extLst>
                      <a:ext uri="{FF2B5EF4-FFF2-40B4-BE49-F238E27FC236}">
                        <a16:creationId xmlns:a16="http://schemas.microsoft.com/office/drawing/2014/main" id="{04161CD2-AE4E-48D6-AB69-12D679AB9B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308388" y="5109072"/>
                    <a:ext cx="415032" cy="174906"/>
                  </a:xfrm>
                  <a:custGeom>
                    <a:avLst/>
                    <a:gdLst>
                      <a:gd name="connsiteX0" fmla="*/ 161 w 415032"/>
                      <a:gd name="connsiteY0" fmla="*/ 60 h 174906"/>
                      <a:gd name="connsiteX1" fmla="*/ 415194 w 415032"/>
                      <a:gd name="connsiteY1" fmla="*/ 60 h 174906"/>
                      <a:gd name="connsiteX2" fmla="*/ 415194 w 415032"/>
                      <a:gd name="connsiteY2" fmla="*/ 174967 h 174906"/>
                      <a:gd name="connsiteX3" fmla="*/ 161 w 415032"/>
                      <a:gd name="connsiteY3" fmla="*/ 174967 h 17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032" h="174906">
                        <a:moveTo>
                          <a:pt x="161" y="60"/>
                        </a:moveTo>
                        <a:lnTo>
                          <a:pt x="415194" y="60"/>
                        </a:lnTo>
                        <a:lnTo>
                          <a:pt x="415194" y="174967"/>
                        </a:lnTo>
                        <a:lnTo>
                          <a:pt x="161" y="17496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87" name="Picture 5686">
                    <a:extLst>
                      <a:ext uri="{FF2B5EF4-FFF2-40B4-BE49-F238E27FC236}">
                        <a16:creationId xmlns:a16="http://schemas.microsoft.com/office/drawing/2014/main" id="{4FACC7F6-6ED7-4BF2-853E-7FAD94DCD3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305424" y="5242475"/>
                    <a:ext cx="417997" cy="166013"/>
                  </a:xfrm>
                  <a:custGeom>
                    <a:avLst/>
                    <a:gdLst>
                      <a:gd name="connsiteX0" fmla="*/ 160 w 417997"/>
                      <a:gd name="connsiteY0" fmla="*/ 105 h 166013"/>
                      <a:gd name="connsiteX1" fmla="*/ 418157 w 417997"/>
                      <a:gd name="connsiteY1" fmla="*/ 105 h 166013"/>
                      <a:gd name="connsiteX2" fmla="*/ 418157 w 417997"/>
                      <a:gd name="connsiteY2" fmla="*/ 166118 h 166013"/>
                      <a:gd name="connsiteX3" fmla="*/ 160 w 417997"/>
                      <a:gd name="connsiteY3" fmla="*/ 166118 h 166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7997" h="166013">
                        <a:moveTo>
                          <a:pt x="160" y="105"/>
                        </a:moveTo>
                        <a:lnTo>
                          <a:pt x="418157" y="105"/>
                        </a:lnTo>
                        <a:lnTo>
                          <a:pt x="418157" y="166118"/>
                        </a:lnTo>
                        <a:lnTo>
                          <a:pt x="160" y="166118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688" name="Graphic 3339">
                    <a:extLst>
                      <a:ext uri="{FF2B5EF4-FFF2-40B4-BE49-F238E27FC236}">
                        <a16:creationId xmlns:a16="http://schemas.microsoft.com/office/drawing/2014/main" id="{6DBEE111-3141-401F-8FD6-0BE236BC8587}"/>
                      </a:ext>
                    </a:extLst>
                  </p:cNvPr>
                  <p:cNvGrpSpPr/>
                  <p:nvPr/>
                </p:nvGrpSpPr>
                <p:grpSpPr>
                  <a:xfrm>
                    <a:off x="5338135" y="5145017"/>
                    <a:ext cx="287558" cy="197525"/>
                    <a:chOff x="5338135" y="5145017"/>
                    <a:chExt cx="287558" cy="197525"/>
                  </a:xfrm>
                  <a:solidFill>
                    <a:srgbClr val="A0BDAB"/>
                  </a:solidFill>
                </p:grpSpPr>
                <p:sp>
                  <p:nvSpPr>
                    <p:cNvPr id="5689" name="Freeform: Shape 5688">
                      <a:extLst>
                        <a:ext uri="{FF2B5EF4-FFF2-40B4-BE49-F238E27FC236}">
                          <a16:creationId xmlns:a16="http://schemas.microsoft.com/office/drawing/2014/main" id="{526DB2CA-609E-4C13-9A79-7119570C3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8520" y="5156193"/>
                      <a:ext cx="90151" cy="103550"/>
                    </a:xfrm>
                    <a:custGeom>
                      <a:avLst/>
                      <a:gdLst>
                        <a:gd name="connsiteX0" fmla="*/ 1008 w 90151"/>
                        <a:gd name="connsiteY0" fmla="*/ 99993 h 103550"/>
                        <a:gd name="connsiteX1" fmla="*/ 90151 w 90151"/>
                        <a:gd name="connsiteY1" fmla="*/ 0 h 103550"/>
                        <a:gd name="connsiteX2" fmla="*/ 0 w 90151"/>
                        <a:gd name="connsiteY2" fmla="*/ 103551 h 103550"/>
                        <a:gd name="connsiteX3" fmla="*/ 1008 w 90151"/>
                        <a:gd name="connsiteY3" fmla="*/ 99993 h 10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0151" h="103550">
                          <a:moveTo>
                            <a:pt x="1008" y="99993"/>
                          </a:moveTo>
                          <a:cubicBezTo>
                            <a:pt x="25258" y="52739"/>
                            <a:pt x="55970" y="16601"/>
                            <a:pt x="90151" y="0"/>
                          </a:cubicBezTo>
                          <a:cubicBezTo>
                            <a:pt x="56059" y="17165"/>
                            <a:pt x="23864" y="56237"/>
                            <a:pt x="0" y="103551"/>
                          </a:cubicBezTo>
                          <a:lnTo>
                            <a:pt x="1008" y="999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0" name="Freeform: Shape 5689">
                      <a:extLst>
                        <a:ext uri="{FF2B5EF4-FFF2-40B4-BE49-F238E27FC236}">
                          <a16:creationId xmlns:a16="http://schemas.microsoft.com/office/drawing/2014/main" id="{06585D1D-7DFC-4A10-B9F7-13CBAC492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5953" y="5147300"/>
                      <a:ext cx="88816" cy="101949"/>
                    </a:xfrm>
                    <a:custGeom>
                      <a:avLst/>
                      <a:gdLst>
                        <a:gd name="connsiteX0" fmla="*/ 6552 w 88816"/>
                        <a:gd name="connsiteY0" fmla="*/ 92612 h 101949"/>
                        <a:gd name="connsiteX1" fmla="*/ 26621 w 88816"/>
                        <a:gd name="connsiteY1" fmla="*/ 67976 h 101949"/>
                        <a:gd name="connsiteX2" fmla="*/ 47017 w 88816"/>
                        <a:gd name="connsiteY2" fmla="*/ 44260 h 101949"/>
                        <a:gd name="connsiteX3" fmla="*/ 67532 w 88816"/>
                        <a:gd name="connsiteY3" fmla="*/ 20929 h 101949"/>
                        <a:gd name="connsiteX4" fmla="*/ 88817 w 88816"/>
                        <a:gd name="connsiteY4" fmla="*/ 0 h 101949"/>
                        <a:gd name="connsiteX5" fmla="*/ 67650 w 88816"/>
                        <a:gd name="connsiteY5" fmla="*/ 21285 h 101949"/>
                        <a:gd name="connsiteX6" fmla="*/ 47254 w 88816"/>
                        <a:gd name="connsiteY6" fmla="*/ 44972 h 101949"/>
                        <a:gd name="connsiteX7" fmla="*/ 27007 w 88816"/>
                        <a:gd name="connsiteY7" fmla="*/ 69044 h 101949"/>
                        <a:gd name="connsiteX8" fmla="*/ 0 w 88816"/>
                        <a:gd name="connsiteY8" fmla="*/ 101950 h 101949"/>
                        <a:gd name="connsiteX9" fmla="*/ 6552 w 88816"/>
                        <a:gd name="connsiteY9" fmla="*/ 92612 h 101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8816" h="101949">
                          <a:moveTo>
                            <a:pt x="6552" y="92612"/>
                          </a:moveTo>
                          <a:cubicBezTo>
                            <a:pt x="13133" y="84074"/>
                            <a:pt x="19862" y="75951"/>
                            <a:pt x="26621" y="67976"/>
                          </a:cubicBezTo>
                          <a:cubicBezTo>
                            <a:pt x="33410" y="60002"/>
                            <a:pt x="40229" y="52146"/>
                            <a:pt x="47017" y="44260"/>
                          </a:cubicBezTo>
                          <a:cubicBezTo>
                            <a:pt x="53806" y="36375"/>
                            <a:pt x="60624" y="28459"/>
                            <a:pt x="67532" y="20929"/>
                          </a:cubicBezTo>
                          <a:cubicBezTo>
                            <a:pt x="74469" y="13400"/>
                            <a:pt x="81524" y="6285"/>
                            <a:pt x="88817" y="0"/>
                          </a:cubicBezTo>
                          <a:cubicBezTo>
                            <a:pt x="81554" y="6403"/>
                            <a:pt x="74528" y="13637"/>
                            <a:pt x="67650" y="21285"/>
                          </a:cubicBezTo>
                          <a:cubicBezTo>
                            <a:pt x="60773" y="28934"/>
                            <a:pt x="54014" y="36968"/>
                            <a:pt x="47254" y="44972"/>
                          </a:cubicBezTo>
                          <a:cubicBezTo>
                            <a:pt x="40495" y="53006"/>
                            <a:pt x="33736" y="60980"/>
                            <a:pt x="27007" y="69044"/>
                          </a:cubicBezTo>
                          <a:cubicBezTo>
                            <a:pt x="20277" y="77137"/>
                            <a:pt x="6492" y="93323"/>
                            <a:pt x="0" y="101950"/>
                          </a:cubicBezTo>
                          <a:lnTo>
                            <a:pt x="6552" y="9261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1" name="Freeform: Shape 5690">
                      <a:extLst>
                        <a:ext uri="{FF2B5EF4-FFF2-40B4-BE49-F238E27FC236}">
                          <a16:creationId xmlns:a16="http://schemas.microsoft.com/office/drawing/2014/main" id="{3DC3ED4B-49B1-4AE6-92F8-9F02213E30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134" y="5145017"/>
                      <a:ext cx="78500" cy="94686"/>
                    </a:xfrm>
                    <a:custGeom>
                      <a:avLst/>
                      <a:gdLst>
                        <a:gd name="connsiteX0" fmla="*/ 0 w 78500"/>
                        <a:gd name="connsiteY0" fmla="*/ 94035 h 94686"/>
                        <a:gd name="connsiteX1" fmla="*/ 5959 w 78500"/>
                        <a:gd name="connsiteY1" fmla="*/ 75328 h 94686"/>
                        <a:gd name="connsiteX2" fmla="*/ 13192 w 78500"/>
                        <a:gd name="connsiteY2" fmla="*/ 57838 h 94686"/>
                        <a:gd name="connsiteX3" fmla="*/ 22679 w 78500"/>
                        <a:gd name="connsiteY3" fmla="*/ 43816 h 94686"/>
                        <a:gd name="connsiteX4" fmla="*/ 33766 w 78500"/>
                        <a:gd name="connsiteY4" fmla="*/ 34507 h 94686"/>
                        <a:gd name="connsiteX5" fmla="*/ 78500 w 78500"/>
                        <a:gd name="connsiteY5" fmla="*/ 0 h 94686"/>
                        <a:gd name="connsiteX6" fmla="*/ 33914 w 78500"/>
                        <a:gd name="connsiteY6" fmla="*/ 35307 h 94686"/>
                        <a:gd name="connsiteX7" fmla="*/ 22975 w 78500"/>
                        <a:gd name="connsiteY7" fmla="*/ 44735 h 94686"/>
                        <a:gd name="connsiteX8" fmla="*/ 13755 w 78500"/>
                        <a:gd name="connsiteY8" fmla="*/ 58638 h 94686"/>
                        <a:gd name="connsiteX9" fmla="*/ 6700 w 78500"/>
                        <a:gd name="connsiteY9" fmla="*/ 76010 h 94686"/>
                        <a:gd name="connsiteX10" fmla="*/ 889 w 78500"/>
                        <a:gd name="connsiteY10" fmla="*/ 94687 h 94686"/>
                        <a:gd name="connsiteX11" fmla="*/ 0 w 78500"/>
                        <a:gd name="connsiteY11" fmla="*/ 94035 h 946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8500" h="94686">
                          <a:moveTo>
                            <a:pt x="0" y="94035"/>
                          </a:moveTo>
                          <a:cubicBezTo>
                            <a:pt x="1897" y="87750"/>
                            <a:pt x="3795" y="81435"/>
                            <a:pt x="5959" y="75328"/>
                          </a:cubicBezTo>
                          <a:cubicBezTo>
                            <a:pt x="8093" y="69192"/>
                            <a:pt x="10465" y="63263"/>
                            <a:pt x="13192" y="57838"/>
                          </a:cubicBezTo>
                          <a:cubicBezTo>
                            <a:pt x="15949" y="52442"/>
                            <a:pt x="19121" y="47551"/>
                            <a:pt x="22679" y="43816"/>
                          </a:cubicBezTo>
                          <a:cubicBezTo>
                            <a:pt x="26236" y="40080"/>
                            <a:pt x="30031" y="37442"/>
                            <a:pt x="33766" y="34507"/>
                          </a:cubicBezTo>
                          <a:lnTo>
                            <a:pt x="78500" y="0"/>
                          </a:lnTo>
                          <a:lnTo>
                            <a:pt x="33914" y="35307"/>
                          </a:lnTo>
                          <a:cubicBezTo>
                            <a:pt x="30208" y="38302"/>
                            <a:pt x="26444" y="41029"/>
                            <a:pt x="22975" y="44735"/>
                          </a:cubicBezTo>
                          <a:cubicBezTo>
                            <a:pt x="19507" y="48440"/>
                            <a:pt x="16423" y="53272"/>
                            <a:pt x="13755" y="58638"/>
                          </a:cubicBezTo>
                          <a:cubicBezTo>
                            <a:pt x="11087" y="64034"/>
                            <a:pt x="8775" y="69933"/>
                            <a:pt x="6700" y="76010"/>
                          </a:cubicBezTo>
                          <a:cubicBezTo>
                            <a:pt x="4625" y="82088"/>
                            <a:pt x="2757" y="88402"/>
                            <a:pt x="889" y="94687"/>
                          </a:cubicBezTo>
                          <a:lnTo>
                            <a:pt x="0" y="9403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2" name="Freeform: Shape 5691">
                      <a:extLst>
                        <a:ext uri="{FF2B5EF4-FFF2-40B4-BE49-F238E27FC236}">
                          <a16:creationId xmlns:a16="http://schemas.microsoft.com/office/drawing/2014/main" id="{3B257F9E-C94B-4760-A118-A9A74E7E74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9058" y="5147804"/>
                      <a:ext cx="74794" cy="91277"/>
                    </a:xfrm>
                    <a:custGeom>
                      <a:avLst/>
                      <a:gdLst>
                        <a:gd name="connsiteX0" fmla="*/ 0 w 74794"/>
                        <a:gd name="connsiteY0" fmla="*/ 90121 h 91277"/>
                        <a:gd name="connsiteX1" fmla="*/ 17698 w 74794"/>
                        <a:gd name="connsiteY1" fmla="*/ 64953 h 91277"/>
                        <a:gd name="connsiteX2" fmla="*/ 36553 w 74794"/>
                        <a:gd name="connsiteY2" fmla="*/ 42778 h 91277"/>
                        <a:gd name="connsiteX3" fmla="*/ 74795 w 74794"/>
                        <a:gd name="connsiteY3" fmla="*/ 0 h 91277"/>
                        <a:gd name="connsiteX4" fmla="*/ 36819 w 74794"/>
                        <a:gd name="connsiteY4" fmla="*/ 43489 h 91277"/>
                        <a:gd name="connsiteX5" fmla="*/ 18113 w 74794"/>
                        <a:gd name="connsiteY5" fmla="*/ 66020 h 91277"/>
                        <a:gd name="connsiteX6" fmla="*/ 741 w 74794"/>
                        <a:gd name="connsiteY6" fmla="*/ 91278 h 91277"/>
                        <a:gd name="connsiteX7" fmla="*/ 0 w 74794"/>
                        <a:gd name="connsiteY7" fmla="*/ 90121 h 912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4794" h="91277">
                          <a:moveTo>
                            <a:pt x="0" y="90121"/>
                          </a:moveTo>
                          <a:cubicBezTo>
                            <a:pt x="5307" y="80457"/>
                            <a:pt x="11473" y="72482"/>
                            <a:pt x="17698" y="64953"/>
                          </a:cubicBezTo>
                          <a:cubicBezTo>
                            <a:pt x="23953" y="57452"/>
                            <a:pt x="30238" y="50071"/>
                            <a:pt x="36553" y="42778"/>
                          </a:cubicBezTo>
                          <a:cubicBezTo>
                            <a:pt x="49181" y="28163"/>
                            <a:pt x="61929" y="13904"/>
                            <a:pt x="74795" y="0"/>
                          </a:cubicBezTo>
                          <a:cubicBezTo>
                            <a:pt x="62018" y="14141"/>
                            <a:pt x="49359" y="28637"/>
                            <a:pt x="36819" y="43489"/>
                          </a:cubicBezTo>
                          <a:cubicBezTo>
                            <a:pt x="30564" y="50901"/>
                            <a:pt x="24309" y="58401"/>
                            <a:pt x="18113" y="66020"/>
                          </a:cubicBezTo>
                          <a:cubicBezTo>
                            <a:pt x="11947" y="73639"/>
                            <a:pt x="5870" y="81672"/>
                            <a:pt x="741" y="91278"/>
                          </a:cubicBezTo>
                          <a:lnTo>
                            <a:pt x="0" y="9012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3" name="Freeform: Shape 5692">
                      <a:extLst>
                        <a:ext uri="{FF2B5EF4-FFF2-40B4-BE49-F238E27FC236}">
                          <a16:creationId xmlns:a16="http://schemas.microsoft.com/office/drawing/2014/main" id="{DFB72C19-94B0-4F6B-843C-A5DF88223C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8003" y="5174010"/>
                      <a:ext cx="59408" cy="63499"/>
                    </a:xfrm>
                    <a:custGeom>
                      <a:avLst/>
                      <a:gdLst>
                        <a:gd name="connsiteX0" fmla="*/ 0 w 59408"/>
                        <a:gd name="connsiteY0" fmla="*/ 61870 h 63499"/>
                        <a:gd name="connsiteX1" fmla="*/ 7737 w 59408"/>
                        <a:gd name="connsiteY1" fmla="*/ 55377 h 63499"/>
                        <a:gd name="connsiteX2" fmla="*/ 14704 w 59408"/>
                        <a:gd name="connsiteY2" fmla="*/ 46306 h 63499"/>
                        <a:gd name="connsiteX3" fmla="*/ 21196 w 59408"/>
                        <a:gd name="connsiteY3" fmla="*/ 35989 h 63499"/>
                        <a:gd name="connsiteX4" fmla="*/ 24546 w 59408"/>
                        <a:gd name="connsiteY4" fmla="*/ 30950 h 63499"/>
                        <a:gd name="connsiteX5" fmla="*/ 28044 w 59408"/>
                        <a:gd name="connsiteY5" fmla="*/ 26266 h 63499"/>
                        <a:gd name="connsiteX6" fmla="*/ 43312 w 59408"/>
                        <a:gd name="connsiteY6" fmla="*/ 11295 h 63499"/>
                        <a:gd name="connsiteX7" fmla="*/ 59409 w 59408"/>
                        <a:gd name="connsiteY7" fmla="*/ 0 h 63499"/>
                        <a:gd name="connsiteX8" fmla="*/ 43401 w 59408"/>
                        <a:gd name="connsiteY8" fmla="*/ 11710 h 63499"/>
                        <a:gd name="connsiteX9" fmla="*/ 28311 w 59408"/>
                        <a:gd name="connsiteY9" fmla="*/ 26977 h 63499"/>
                        <a:gd name="connsiteX10" fmla="*/ 15149 w 59408"/>
                        <a:gd name="connsiteY10" fmla="*/ 47254 h 63499"/>
                        <a:gd name="connsiteX11" fmla="*/ 8123 w 59408"/>
                        <a:gd name="connsiteY11" fmla="*/ 56652 h 63499"/>
                        <a:gd name="connsiteX12" fmla="*/ 237 w 59408"/>
                        <a:gd name="connsiteY12" fmla="*/ 63500 h 63499"/>
                        <a:gd name="connsiteX13" fmla="*/ 0 w 59408"/>
                        <a:gd name="connsiteY13" fmla="*/ 61870 h 634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408" h="63499">
                          <a:moveTo>
                            <a:pt x="0" y="61870"/>
                          </a:moveTo>
                          <a:cubicBezTo>
                            <a:pt x="2668" y="60180"/>
                            <a:pt x="5277" y="58016"/>
                            <a:pt x="7737" y="55377"/>
                          </a:cubicBezTo>
                          <a:cubicBezTo>
                            <a:pt x="10198" y="52768"/>
                            <a:pt x="12510" y="49656"/>
                            <a:pt x="14704" y="46306"/>
                          </a:cubicBezTo>
                          <a:cubicBezTo>
                            <a:pt x="16898" y="42956"/>
                            <a:pt x="19032" y="39428"/>
                            <a:pt x="21196" y="35989"/>
                          </a:cubicBezTo>
                          <a:cubicBezTo>
                            <a:pt x="22293" y="34270"/>
                            <a:pt x="23390" y="32580"/>
                            <a:pt x="24546" y="30950"/>
                          </a:cubicBezTo>
                          <a:cubicBezTo>
                            <a:pt x="25702" y="29349"/>
                            <a:pt x="26859" y="27748"/>
                            <a:pt x="28044" y="26266"/>
                          </a:cubicBezTo>
                          <a:cubicBezTo>
                            <a:pt x="32847" y="20307"/>
                            <a:pt x="38005" y="15475"/>
                            <a:pt x="43312" y="11295"/>
                          </a:cubicBezTo>
                          <a:cubicBezTo>
                            <a:pt x="48618" y="7115"/>
                            <a:pt x="54014" y="3528"/>
                            <a:pt x="59409" y="0"/>
                          </a:cubicBezTo>
                          <a:cubicBezTo>
                            <a:pt x="54014" y="3676"/>
                            <a:pt x="48648" y="7382"/>
                            <a:pt x="43401" y="11710"/>
                          </a:cubicBezTo>
                          <a:cubicBezTo>
                            <a:pt x="38153" y="16008"/>
                            <a:pt x="33025" y="20959"/>
                            <a:pt x="28311" y="26977"/>
                          </a:cubicBezTo>
                          <a:cubicBezTo>
                            <a:pt x="23568" y="32906"/>
                            <a:pt x="19536" y="40406"/>
                            <a:pt x="15149" y="47254"/>
                          </a:cubicBezTo>
                          <a:cubicBezTo>
                            <a:pt x="12955" y="50693"/>
                            <a:pt x="10613" y="53925"/>
                            <a:pt x="8123" y="56652"/>
                          </a:cubicBezTo>
                          <a:cubicBezTo>
                            <a:pt x="5633" y="59409"/>
                            <a:pt x="2965" y="61692"/>
                            <a:pt x="237" y="63500"/>
                          </a:cubicBezTo>
                          <a:lnTo>
                            <a:pt x="0" y="6187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4" name="Freeform: Shape 5693">
                      <a:extLst>
                        <a:ext uri="{FF2B5EF4-FFF2-40B4-BE49-F238E27FC236}">
                          <a16:creationId xmlns:a16="http://schemas.microsoft.com/office/drawing/2014/main" id="{90808428-49CD-4F19-B226-AEA597FDD3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9371" y="5200483"/>
                      <a:ext cx="32379" cy="41266"/>
                    </a:xfrm>
                    <a:custGeom>
                      <a:avLst/>
                      <a:gdLst>
                        <a:gd name="connsiteX0" fmla="*/ 6 w 32379"/>
                        <a:gd name="connsiteY0" fmla="*/ 41266 h 41266"/>
                        <a:gd name="connsiteX1" fmla="*/ 688 w 32379"/>
                        <a:gd name="connsiteY1" fmla="*/ 34981 h 41266"/>
                        <a:gd name="connsiteX2" fmla="*/ 2171 w 32379"/>
                        <a:gd name="connsiteY2" fmla="*/ 31157 h 41266"/>
                        <a:gd name="connsiteX3" fmla="*/ 6143 w 32379"/>
                        <a:gd name="connsiteY3" fmla="*/ 25465 h 41266"/>
                        <a:gd name="connsiteX4" fmla="*/ 14622 w 32379"/>
                        <a:gd name="connsiteY4" fmla="*/ 16038 h 41266"/>
                        <a:gd name="connsiteX5" fmla="*/ 32379 w 32379"/>
                        <a:gd name="connsiteY5" fmla="*/ 0 h 41266"/>
                        <a:gd name="connsiteX6" fmla="*/ 14859 w 32379"/>
                        <a:gd name="connsiteY6" fmla="*/ 16750 h 41266"/>
                        <a:gd name="connsiteX7" fmla="*/ 6528 w 32379"/>
                        <a:gd name="connsiteY7" fmla="*/ 26503 h 41266"/>
                        <a:gd name="connsiteX8" fmla="*/ 2823 w 32379"/>
                        <a:gd name="connsiteY8" fmla="*/ 32076 h 41266"/>
                        <a:gd name="connsiteX9" fmla="*/ 1103 w 32379"/>
                        <a:gd name="connsiteY9" fmla="*/ 40021 h 41266"/>
                        <a:gd name="connsiteX10" fmla="*/ 6 w 32379"/>
                        <a:gd name="connsiteY10" fmla="*/ 41266 h 41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2379" h="41266">
                          <a:moveTo>
                            <a:pt x="6" y="41266"/>
                          </a:moveTo>
                          <a:cubicBezTo>
                            <a:pt x="-53" y="39754"/>
                            <a:pt x="303" y="36404"/>
                            <a:pt x="688" y="34981"/>
                          </a:cubicBezTo>
                          <a:cubicBezTo>
                            <a:pt x="1074" y="33558"/>
                            <a:pt x="1607" y="32313"/>
                            <a:pt x="2171" y="31157"/>
                          </a:cubicBezTo>
                          <a:cubicBezTo>
                            <a:pt x="3356" y="28904"/>
                            <a:pt x="4750" y="27125"/>
                            <a:pt x="6143" y="25465"/>
                          </a:cubicBezTo>
                          <a:cubicBezTo>
                            <a:pt x="8930" y="22175"/>
                            <a:pt x="11746" y="19032"/>
                            <a:pt x="14622" y="16038"/>
                          </a:cubicBezTo>
                          <a:cubicBezTo>
                            <a:pt x="20373" y="10050"/>
                            <a:pt x="26302" y="4714"/>
                            <a:pt x="32379" y="0"/>
                          </a:cubicBezTo>
                          <a:cubicBezTo>
                            <a:pt x="26361" y="4951"/>
                            <a:pt x="20521" y="10554"/>
                            <a:pt x="14859" y="16750"/>
                          </a:cubicBezTo>
                          <a:cubicBezTo>
                            <a:pt x="12042" y="19833"/>
                            <a:pt x="9256" y="23094"/>
                            <a:pt x="6528" y="26503"/>
                          </a:cubicBezTo>
                          <a:cubicBezTo>
                            <a:pt x="5165" y="28163"/>
                            <a:pt x="3860" y="29971"/>
                            <a:pt x="2823" y="32076"/>
                          </a:cubicBezTo>
                          <a:cubicBezTo>
                            <a:pt x="1785" y="34151"/>
                            <a:pt x="955" y="37590"/>
                            <a:pt x="1103" y="40021"/>
                          </a:cubicBezTo>
                          <a:lnTo>
                            <a:pt x="6" y="412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5" name="Freeform: Shape 5694">
                      <a:extLst>
                        <a:ext uri="{FF2B5EF4-FFF2-40B4-BE49-F238E27FC236}">
                          <a16:creationId xmlns:a16="http://schemas.microsoft.com/office/drawing/2014/main" id="{194AE8E3-7A65-4154-A4A2-E09B11A7D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8135" y="5262886"/>
                      <a:ext cx="63737" cy="71682"/>
                    </a:xfrm>
                    <a:custGeom>
                      <a:avLst/>
                      <a:gdLst>
                        <a:gd name="connsiteX0" fmla="*/ 949 w 63737"/>
                        <a:gd name="connsiteY0" fmla="*/ 0 h 71682"/>
                        <a:gd name="connsiteX1" fmla="*/ 6818 w 63737"/>
                        <a:gd name="connsiteY1" fmla="*/ 12451 h 71682"/>
                        <a:gd name="connsiteX2" fmla="*/ 14467 w 63737"/>
                        <a:gd name="connsiteY2" fmla="*/ 22086 h 71682"/>
                        <a:gd name="connsiteX3" fmla="*/ 30386 w 63737"/>
                        <a:gd name="connsiteY3" fmla="*/ 40140 h 71682"/>
                        <a:gd name="connsiteX4" fmla="*/ 46335 w 63737"/>
                        <a:gd name="connsiteY4" fmla="*/ 58164 h 71682"/>
                        <a:gd name="connsiteX5" fmla="*/ 54636 w 63737"/>
                        <a:gd name="connsiteY5" fmla="*/ 66257 h 71682"/>
                        <a:gd name="connsiteX6" fmla="*/ 63737 w 63737"/>
                        <a:gd name="connsiteY6" fmla="*/ 71682 h 71682"/>
                        <a:gd name="connsiteX7" fmla="*/ 54547 w 63737"/>
                        <a:gd name="connsiteY7" fmla="*/ 66465 h 71682"/>
                        <a:gd name="connsiteX8" fmla="*/ 46158 w 63737"/>
                        <a:gd name="connsiteY8" fmla="*/ 58549 h 71682"/>
                        <a:gd name="connsiteX9" fmla="*/ 30060 w 63737"/>
                        <a:gd name="connsiteY9" fmla="*/ 40910 h 71682"/>
                        <a:gd name="connsiteX10" fmla="*/ 13963 w 63737"/>
                        <a:gd name="connsiteY10" fmla="*/ 23212 h 71682"/>
                        <a:gd name="connsiteX11" fmla="*/ 6166 w 63737"/>
                        <a:gd name="connsiteY11" fmla="*/ 13666 h 71682"/>
                        <a:gd name="connsiteX12" fmla="*/ 0 w 63737"/>
                        <a:gd name="connsiteY12" fmla="*/ 949 h 71682"/>
                        <a:gd name="connsiteX13" fmla="*/ 949 w 63737"/>
                        <a:gd name="connsiteY13" fmla="*/ 0 h 716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3737" h="71682">
                          <a:moveTo>
                            <a:pt x="949" y="0"/>
                          </a:moveTo>
                          <a:cubicBezTo>
                            <a:pt x="2372" y="4803"/>
                            <a:pt x="4476" y="8894"/>
                            <a:pt x="6818" y="12451"/>
                          </a:cubicBezTo>
                          <a:cubicBezTo>
                            <a:pt x="9190" y="16008"/>
                            <a:pt x="11799" y="19062"/>
                            <a:pt x="14467" y="22086"/>
                          </a:cubicBezTo>
                          <a:lnTo>
                            <a:pt x="30386" y="40140"/>
                          </a:lnTo>
                          <a:cubicBezTo>
                            <a:pt x="35693" y="46128"/>
                            <a:pt x="40999" y="52205"/>
                            <a:pt x="46335" y="58164"/>
                          </a:cubicBezTo>
                          <a:cubicBezTo>
                            <a:pt x="49033" y="61099"/>
                            <a:pt x="51761" y="63915"/>
                            <a:pt x="54636" y="66257"/>
                          </a:cubicBezTo>
                          <a:cubicBezTo>
                            <a:pt x="57512" y="68629"/>
                            <a:pt x="60565" y="70526"/>
                            <a:pt x="63737" y="71682"/>
                          </a:cubicBezTo>
                          <a:cubicBezTo>
                            <a:pt x="60536" y="70615"/>
                            <a:pt x="57452" y="68777"/>
                            <a:pt x="54547" y="66465"/>
                          </a:cubicBezTo>
                          <a:cubicBezTo>
                            <a:pt x="51642" y="64182"/>
                            <a:pt x="48855" y="61425"/>
                            <a:pt x="46158" y="58549"/>
                          </a:cubicBezTo>
                          <a:cubicBezTo>
                            <a:pt x="40762" y="52739"/>
                            <a:pt x="35426" y="46780"/>
                            <a:pt x="30060" y="40910"/>
                          </a:cubicBezTo>
                          <a:lnTo>
                            <a:pt x="13963" y="23212"/>
                          </a:lnTo>
                          <a:cubicBezTo>
                            <a:pt x="11295" y="20248"/>
                            <a:pt x="8597" y="17224"/>
                            <a:pt x="6166" y="13666"/>
                          </a:cubicBezTo>
                          <a:cubicBezTo>
                            <a:pt x="3735" y="10109"/>
                            <a:pt x="1512" y="5959"/>
                            <a:pt x="0" y="949"/>
                          </a:cubicBezTo>
                          <a:lnTo>
                            <a:pt x="94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6" name="Freeform: Shape 5695">
                      <a:extLst>
                        <a:ext uri="{FF2B5EF4-FFF2-40B4-BE49-F238E27FC236}">
                          <a16:creationId xmlns:a16="http://schemas.microsoft.com/office/drawing/2014/main" id="{DEADBEEA-2A67-4257-941A-5C5D36F16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6545" y="5249605"/>
                      <a:ext cx="81731" cy="92937"/>
                    </a:xfrm>
                    <a:custGeom>
                      <a:avLst/>
                      <a:gdLst>
                        <a:gd name="connsiteX0" fmla="*/ 771 w 81731"/>
                        <a:gd name="connsiteY0" fmla="*/ 0 h 92937"/>
                        <a:gd name="connsiteX1" fmla="*/ 18084 w 81731"/>
                        <a:gd name="connsiteY1" fmla="*/ 29586 h 92937"/>
                        <a:gd name="connsiteX2" fmla="*/ 27896 w 81731"/>
                        <a:gd name="connsiteY2" fmla="*/ 42067 h 92937"/>
                        <a:gd name="connsiteX3" fmla="*/ 38835 w 81731"/>
                        <a:gd name="connsiteY3" fmla="*/ 51612 h 92937"/>
                        <a:gd name="connsiteX4" fmla="*/ 44557 w 81731"/>
                        <a:gd name="connsiteY4" fmla="*/ 55674 h 92937"/>
                        <a:gd name="connsiteX5" fmla="*/ 50130 w 81731"/>
                        <a:gd name="connsiteY5" fmla="*/ 60269 h 92937"/>
                        <a:gd name="connsiteX6" fmla="*/ 60773 w 81731"/>
                        <a:gd name="connsiteY6" fmla="*/ 70911 h 92937"/>
                        <a:gd name="connsiteX7" fmla="*/ 81732 w 81731"/>
                        <a:gd name="connsiteY7" fmla="*/ 92938 h 92937"/>
                        <a:gd name="connsiteX8" fmla="*/ 60624 w 81731"/>
                        <a:gd name="connsiteY8" fmla="*/ 71297 h 92937"/>
                        <a:gd name="connsiteX9" fmla="*/ 49923 w 81731"/>
                        <a:gd name="connsiteY9" fmla="*/ 60862 h 92937"/>
                        <a:gd name="connsiteX10" fmla="*/ 44349 w 81731"/>
                        <a:gd name="connsiteY10" fmla="*/ 56385 h 92937"/>
                        <a:gd name="connsiteX11" fmla="*/ 38598 w 81731"/>
                        <a:gd name="connsiteY11" fmla="*/ 52442 h 92937"/>
                        <a:gd name="connsiteX12" fmla="*/ 27511 w 81731"/>
                        <a:gd name="connsiteY12" fmla="*/ 43045 h 92937"/>
                        <a:gd name="connsiteX13" fmla="*/ 17550 w 81731"/>
                        <a:gd name="connsiteY13" fmla="*/ 30653 h 92937"/>
                        <a:gd name="connsiteX14" fmla="*/ 0 w 81731"/>
                        <a:gd name="connsiteY14" fmla="*/ 1275 h 92937"/>
                        <a:gd name="connsiteX15" fmla="*/ 771 w 81731"/>
                        <a:gd name="connsiteY15" fmla="*/ 0 h 929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1731" h="92937">
                          <a:moveTo>
                            <a:pt x="771" y="0"/>
                          </a:moveTo>
                          <a:cubicBezTo>
                            <a:pt x="6314" y="10257"/>
                            <a:pt x="11888" y="20514"/>
                            <a:pt x="18084" y="29586"/>
                          </a:cubicBezTo>
                          <a:cubicBezTo>
                            <a:pt x="21167" y="34122"/>
                            <a:pt x="24428" y="38361"/>
                            <a:pt x="27896" y="42067"/>
                          </a:cubicBezTo>
                          <a:cubicBezTo>
                            <a:pt x="31365" y="45802"/>
                            <a:pt x="35011" y="48944"/>
                            <a:pt x="38835" y="51612"/>
                          </a:cubicBezTo>
                          <a:cubicBezTo>
                            <a:pt x="40732" y="52976"/>
                            <a:pt x="42659" y="54280"/>
                            <a:pt x="44557" y="55674"/>
                          </a:cubicBezTo>
                          <a:cubicBezTo>
                            <a:pt x="46454" y="57067"/>
                            <a:pt x="48322" y="58609"/>
                            <a:pt x="50130" y="60269"/>
                          </a:cubicBezTo>
                          <a:cubicBezTo>
                            <a:pt x="53776" y="63559"/>
                            <a:pt x="57275" y="67235"/>
                            <a:pt x="60773" y="70911"/>
                          </a:cubicBezTo>
                          <a:lnTo>
                            <a:pt x="81732" y="92938"/>
                          </a:lnTo>
                          <a:lnTo>
                            <a:pt x="60624" y="71297"/>
                          </a:lnTo>
                          <a:cubicBezTo>
                            <a:pt x="57097" y="67680"/>
                            <a:pt x="53598" y="64063"/>
                            <a:pt x="49923" y="60862"/>
                          </a:cubicBezTo>
                          <a:cubicBezTo>
                            <a:pt x="48084" y="59261"/>
                            <a:pt x="46247" y="57749"/>
                            <a:pt x="44349" y="56385"/>
                          </a:cubicBezTo>
                          <a:cubicBezTo>
                            <a:pt x="42452" y="55021"/>
                            <a:pt x="40525" y="53747"/>
                            <a:pt x="38598" y="52442"/>
                          </a:cubicBezTo>
                          <a:cubicBezTo>
                            <a:pt x="34744" y="49863"/>
                            <a:pt x="31009" y="46721"/>
                            <a:pt x="27511" y="43045"/>
                          </a:cubicBezTo>
                          <a:cubicBezTo>
                            <a:pt x="24013" y="39369"/>
                            <a:pt x="20692" y="35159"/>
                            <a:pt x="17550" y="30653"/>
                          </a:cubicBezTo>
                          <a:cubicBezTo>
                            <a:pt x="11265" y="21641"/>
                            <a:pt x="5603" y="11443"/>
                            <a:pt x="0" y="1275"/>
                          </a:cubicBezTo>
                          <a:lnTo>
                            <a:pt x="77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7" name="Freeform: Shape 5696">
                      <a:extLst>
                        <a:ext uri="{FF2B5EF4-FFF2-40B4-BE49-F238E27FC236}">
                          <a16:creationId xmlns:a16="http://schemas.microsoft.com/office/drawing/2014/main" id="{56BB3F53-1B3F-419E-A64D-5521A8D09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895" y="5241008"/>
                      <a:ext cx="68925" cy="93678"/>
                    </a:xfrm>
                    <a:custGeom>
                      <a:avLst/>
                      <a:gdLst>
                        <a:gd name="connsiteX0" fmla="*/ 949 w 68925"/>
                        <a:gd name="connsiteY0" fmla="*/ 0 h 93678"/>
                        <a:gd name="connsiteX1" fmla="*/ 7322 w 68925"/>
                        <a:gd name="connsiteY1" fmla="*/ 15297 h 93678"/>
                        <a:gd name="connsiteX2" fmla="*/ 9101 w 68925"/>
                        <a:gd name="connsiteY2" fmla="*/ 18854 h 93678"/>
                        <a:gd name="connsiteX3" fmla="*/ 10939 w 68925"/>
                        <a:gd name="connsiteY3" fmla="*/ 22323 h 93678"/>
                        <a:gd name="connsiteX4" fmla="*/ 12836 w 68925"/>
                        <a:gd name="connsiteY4" fmla="*/ 25702 h 93678"/>
                        <a:gd name="connsiteX5" fmla="*/ 14823 w 68925"/>
                        <a:gd name="connsiteY5" fmla="*/ 28963 h 93678"/>
                        <a:gd name="connsiteX6" fmla="*/ 23123 w 68925"/>
                        <a:gd name="connsiteY6" fmla="*/ 41236 h 93678"/>
                        <a:gd name="connsiteX7" fmla="*/ 27481 w 68925"/>
                        <a:gd name="connsiteY7" fmla="*/ 46958 h 93678"/>
                        <a:gd name="connsiteX8" fmla="*/ 31958 w 68925"/>
                        <a:gd name="connsiteY8" fmla="*/ 52442 h 93678"/>
                        <a:gd name="connsiteX9" fmla="*/ 50367 w 68925"/>
                        <a:gd name="connsiteY9" fmla="*/ 73224 h 93678"/>
                        <a:gd name="connsiteX10" fmla="*/ 68925 w 68925"/>
                        <a:gd name="connsiteY10" fmla="*/ 93679 h 93678"/>
                        <a:gd name="connsiteX11" fmla="*/ 50219 w 68925"/>
                        <a:gd name="connsiteY11" fmla="*/ 73609 h 93678"/>
                        <a:gd name="connsiteX12" fmla="*/ 31631 w 68925"/>
                        <a:gd name="connsiteY12" fmla="*/ 53183 h 93678"/>
                        <a:gd name="connsiteX13" fmla="*/ 27096 w 68925"/>
                        <a:gd name="connsiteY13" fmla="*/ 47788 h 93678"/>
                        <a:gd name="connsiteX14" fmla="*/ 22679 w 68925"/>
                        <a:gd name="connsiteY14" fmla="*/ 42126 h 93678"/>
                        <a:gd name="connsiteX15" fmla="*/ 14230 w 68925"/>
                        <a:gd name="connsiteY15" fmla="*/ 29971 h 93678"/>
                        <a:gd name="connsiteX16" fmla="*/ 12214 w 68925"/>
                        <a:gd name="connsiteY16" fmla="*/ 26740 h 93678"/>
                        <a:gd name="connsiteX17" fmla="*/ 10287 w 68925"/>
                        <a:gd name="connsiteY17" fmla="*/ 23360 h 93678"/>
                        <a:gd name="connsiteX18" fmla="*/ 8390 w 68925"/>
                        <a:gd name="connsiteY18" fmla="*/ 19892 h 93678"/>
                        <a:gd name="connsiteX19" fmla="*/ 6552 w 68925"/>
                        <a:gd name="connsiteY19" fmla="*/ 16334 h 93678"/>
                        <a:gd name="connsiteX20" fmla="*/ 0 w 68925"/>
                        <a:gd name="connsiteY20" fmla="*/ 1008 h 93678"/>
                        <a:gd name="connsiteX21" fmla="*/ 949 w 68925"/>
                        <a:gd name="connsiteY21" fmla="*/ 0 h 936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68925" h="93678">
                          <a:moveTo>
                            <a:pt x="949" y="0"/>
                          </a:moveTo>
                          <a:cubicBezTo>
                            <a:pt x="2905" y="5336"/>
                            <a:pt x="5010" y="10465"/>
                            <a:pt x="7322" y="15297"/>
                          </a:cubicBezTo>
                          <a:cubicBezTo>
                            <a:pt x="7886" y="16512"/>
                            <a:pt x="8508" y="17669"/>
                            <a:pt x="9101" y="18854"/>
                          </a:cubicBezTo>
                          <a:cubicBezTo>
                            <a:pt x="9694" y="20040"/>
                            <a:pt x="10317" y="21226"/>
                            <a:pt x="10939" y="22323"/>
                          </a:cubicBezTo>
                          <a:lnTo>
                            <a:pt x="12836" y="25702"/>
                          </a:lnTo>
                          <a:lnTo>
                            <a:pt x="14823" y="28963"/>
                          </a:lnTo>
                          <a:cubicBezTo>
                            <a:pt x="17491" y="33262"/>
                            <a:pt x="20248" y="37383"/>
                            <a:pt x="23123" y="41236"/>
                          </a:cubicBezTo>
                          <a:cubicBezTo>
                            <a:pt x="24546" y="43223"/>
                            <a:pt x="26028" y="45061"/>
                            <a:pt x="27481" y="46958"/>
                          </a:cubicBezTo>
                          <a:cubicBezTo>
                            <a:pt x="28963" y="48796"/>
                            <a:pt x="30446" y="50664"/>
                            <a:pt x="31958" y="52442"/>
                          </a:cubicBezTo>
                          <a:cubicBezTo>
                            <a:pt x="37975" y="59646"/>
                            <a:pt x="44171" y="66405"/>
                            <a:pt x="50367" y="73224"/>
                          </a:cubicBezTo>
                          <a:lnTo>
                            <a:pt x="68925" y="93679"/>
                          </a:lnTo>
                          <a:lnTo>
                            <a:pt x="50219" y="73609"/>
                          </a:lnTo>
                          <a:cubicBezTo>
                            <a:pt x="43993" y="66909"/>
                            <a:pt x="37709" y="60298"/>
                            <a:pt x="31631" y="53183"/>
                          </a:cubicBezTo>
                          <a:cubicBezTo>
                            <a:pt x="30090" y="51434"/>
                            <a:pt x="28608" y="49596"/>
                            <a:pt x="27096" y="47788"/>
                          </a:cubicBezTo>
                          <a:cubicBezTo>
                            <a:pt x="25613" y="45920"/>
                            <a:pt x="24131" y="44082"/>
                            <a:pt x="22679" y="42126"/>
                          </a:cubicBezTo>
                          <a:cubicBezTo>
                            <a:pt x="19744" y="38302"/>
                            <a:pt x="16957" y="34240"/>
                            <a:pt x="14230" y="29971"/>
                          </a:cubicBezTo>
                          <a:lnTo>
                            <a:pt x="12214" y="26740"/>
                          </a:lnTo>
                          <a:lnTo>
                            <a:pt x="10287" y="23360"/>
                          </a:lnTo>
                          <a:cubicBezTo>
                            <a:pt x="9635" y="22264"/>
                            <a:pt x="9012" y="21078"/>
                            <a:pt x="8390" y="19892"/>
                          </a:cubicBezTo>
                          <a:cubicBezTo>
                            <a:pt x="7767" y="18706"/>
                            <a:pt x="7144" y="17580"/>
                            <a:pt x="6552" y="16334"/>
                          </a:cubicBezTo>
                          <a:cubicBezTo>
                            <a:pt x="4150" y="11532"/>
                            <a:pt x="1986" y="6374"/>
                            <a:pt x="0" y="1008"/>
                          </a:cubicBezTo>
                          <a:lnTo>
                            <a:pt x="94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8" name="Freeform: Shape 5697">
                      <a:extLst>
                        <a:ext uri="{FF2B5EF4-FFF2-40B4-BE49-F238E27FC236}">
                          <a16:creationId xmlns:a16="http://schemas.microsoft.com/office/drawing/2014/main" id="{22356CC5-5AF7-4ECB-ACC1-75233A7EB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4701" y="5238103"/>
                      <a:ext cx="68302" cy="86682"/>
                    </a:xfrm>
                    <a:custGeom>
                      <a:avLst/>
                      <a:gdLst>
                        <a:gd name="connsiteX0" fmla="*/ 712 w 68302"/>
                        <a:gd name="connsiteY0" fmla="*/ 0 h 86682"/>
                        <a:gd name="connsiteX1" fmla="*/ 17165 w 68302"/>
                        <a:gd name="connsiteY1" fmla="*/ 22560 h 86682"/>
                        <a:gd name="connsiteX2" fmla="*/ 34181 w 68302"/>
                        <a:gd name="connsiteY2" fmla="*/ 43964 h 86682"/>
                        <a:gd name="connsiteX3" fmla="*/ 68303 w 68302"/>
                        <a:gd name="connsiteY3" fmla="*/ 86683 h 86682"/>
                        <a:gd name="connsiteX4" fmla="*/ 33855 w 68302"/>
                        <a:gd name="connsiteY4" fmla="*/ 44705 h 86682"/>
                        <a:gd name="connsiteX5" fmla="*/ 16661 w 68302"/>
                        <a:gd name="connsiteY5" fmla="*/ 23657 h 86682"/>
                        <a:gd name="connsiteX6" fmla="*/ 0 w 68302"/>
                        <a:gd name="connsiteY6" fmla="*/ 1393 h 86682"/>
                        <a:gd name="connsiteX7" fmla="*/ 712 w 68302"/>
                        <a:gd name="connsiteY7" fmla="*/ 0 h 866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302" h="86682">
                          <a:moveTo>
                            <a:pt x="712" y="0"/>
                          </a:moveTo>
                          <a:cubicBezTo>
                            <a:pt x="5988" y="7915"/>
                            <a:pt x="11532" y="15327"/>
                            <a:pt x="17165" y="22560"/>
                          </a:cubicBezTo>
                          <a:cubicBezTo>
                            <a:pt x="22797" y="29764"/>
                            <a:pt x="28519" y="36849"/>
                            <a:pt x="34181" y="43964"/>
                          </a:cubicBezTo>
                          <a:lnTo>
                            <a:pt x="68303" y="86683"/>
                          </a:lnTo>
                          <a:lnTo>
                            <a:pt x="33855" y="44705"/>
                          </a:lnTo>
                          <a:cubicBezTo>
                            <a:pt x="28133" y="37709"/>
                            <a:pt x="22352" y="30742"/>
                            <a:pt x="16661" y="23657"/>
                          </a:cubicBezTo>
                          <a:cubicBezTo>
                            <a:pt x="10969" y="16542"/>
                            <a:pt x="5366" y="9220"/>
                            <a:pt x="0" y="1393"/>
                          </a:cubicBezTo>
                          <a:lnTo>
                            <a:pt x="7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99" name="Freeform: Shape 5698">
                      <a:extLst>
                        <a:ext uri="{FF2B5EF4-FFF2-40B4-BE49-F238E27FC236}">
                          <a16:creationId xmlns:a16="http://schemas.microsoft.com/office/drawing/2014/main" id="{807EFEAB-A100-4561-8BFF-A8653DB06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2252" y="5240059"/>
                      <a:ext cx="51730" cy="73016"/>
                    </a:xfrm>
                    <a:custGeom>
                      <a:avLst/>
                      <a:gdLst>
                        <a:gd name="connsiteX0" fmla="*/ 771 w 51730"/>
                        <a:gd name="connsiteY0" fmla="*/ 0 h 73016"/>
                        <a:gd name="connsiteX1" fmla="*/ 51731 w 51730"/>
                        <a:gd name="connsiteY1" fmla="*/ 73016 h 73016"/>
                        <a:gd name="connsiteX2" fmla="*/ 0 w 51730"/>
                        <a:gd name="connsiteY2" fmla="*/ 1245 h 73016"/>
                        <a:gd name="connsiteX3" fmla="*/ 771 w 51730"/>
                        <a:gd name="connsiteY3" fmla="*/ 0 h 730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1730" h="73016">
                          <a:moveTo>
                            <a:pt x="771" y="0"/>
                          </a:moveTo>
                          <a:cubicBezTo>
                            <a:pt x="15475" y="28489"/>
                            <a:pt x="32669" y="53124"/>
                            <a:pt x="51731" y="73016"/>
                          </a:cubicBezTo>
                          <a:cubicBezTo>
                            <a:pt x="32491" y="53628"/>
                            <a:pt x="15030" y="29438"/>
                            <a:pt x="0" y="1245"/>
                          </a:cubicBezTo>
                          <a:lnTo>
                            <a:pt x="77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700" name="Freeform: Shape 5699">
                      <a:extLst>
                        <a:ext uri="{FF2B5EF4-FFF2-40B4-BE49-F238E27FC236}">
                          <a16:creationId xmlns:a16="http://schemas.microsoft.com/office/drawing/2014/main" id="{B3D04983-FDEB-425B-97F4-BFA921DFE5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1907" y="5243320"/>
                      <a:ext cx="43785" cy="45742"/>
                    </a:xfrm>
                    <a:custGeom>
                      <a:avLst/>
                      <a:gdLst>
                        <a:gd name="connsiteX0" fmla="*/ 771 w 43785"/>
                        <a:gd name="connsiteY0" fmla="*/ 0 h 45742"/>
                        <a:gd name="connsiteX1" fmla="*/ 43786 w 43785"/>
                        <a:gd name="connsiteY1" fmla="*/ 45743 h 45742"/>
                        <a:gd name="connsiteX2" fmla="*/ 0 w 43785"/>
                        <a:gd name="connsiteY2" fmla="*/ 1275 h 45742"/>
                        <a:gd name="connsiteX3" fmla="*/ 771 w 43785"/>
                        <a:gd name="connsiteY3" fmla="*/ 0 h 45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785" h="45742">
                          <a:moveTo>
                            <a:pt x="771" y="0"/>
                          </a:moveTo>
                          <a:cubicBezTo>
                            <a:pt x="12392" y="21137"/>
                            <a:pt x="27244" y="36968"/>
                            <a:pt x="43786" y="45743"/>
                          </a:cubicBezTo>
                          <a:cubicBezTo>
                            <a:pt x="27096" y="37531"/>
                            <a:pt x="11977" y="22204"/>
                            <a:pt x="0" y="1275"/>
                          </a:cubicBezTo>
                          <a:lnTo>
                            <a:pt x="77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048" name="Graphic 3512">
                <a:extLst>
                  <a:ext uri="{FF2B5EF4-FFF2-40B4-BE49-F238E27FC236}">
                    <a16:creationId xmlns:a16="http://schemas.microsoft.com/office/drawing/2014/main" id="{C3625356-838C-400F-AC82-6FB8BE4DCF07}"/>
                  </a:ext>
                </a:extLst>
              </p:cNvPr>
              <p:cNvGrpSpPr/>
              <p:nvPr/>
            </p:nvGrpSpPr>
            <p:grpSpPr>
              <a:xfrm flipV="1">
                <a:off x="10640053" y="4485580"/>
                <a:ext cx="1262840" cy="1285270"/>
                <a:chOff x="4692675" y="4122640"/>
                <a:chExt cx="2271848" cy="2312200"/>
              </a:xfrm>
            </p:grpSpPr>
            <p:grpSp>
              <p:nvGrpSpPr>
                <p:cNvPr id="5608" name="Graphic 3512">
                  <a:extLst>
                    <a:ext uri="{FF2B5EF4-FFF2-40B4-BE49-F238E27FC236}">
                      <a16:creationId xmlns:a16="http://schemas.microsoft.com/office/drawing/2014/main" id="{52EBDF7A-5771-4F49-94D4-A424DE920E86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5627" name="Picture 5626">
                    <a:extLst>
                      <a:ext uri="{FF2B5EF4-FFF2-40B4-BE49-F238E27FC236}">
                        <a16:creationId xmlns:a16="http://schemas.microsoft.com/office/drawing/2014/main" id="{C6F8E7FA-E3F2-4021-A858-CF83402BBF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28" name="Picture 5627">
                    <a:extLst>
                      <a:ext uri="{FF2B5EF4-FFF2-40B4-BE49-F238E27FC236}">
                        <a16:creationId xmlns:a16="http://schemas.microsoft.com/office/drawing/2014/main" id="{6E7120CC-8C61-49B4-A10F-BEB3C1EA99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29" name="Picture 5628">
                    <a:extLst>
                      <a:ext uri="{FF2B5EF4-FFF2-40B4-BE49-F238E27FC236}">
                        <a16:creationId xmlns:a16="http://schemas.microsoft.com/office/drawing/2014/main" id="{F7B5038A-056D-4438-AD82-4BEB5B0276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559602" y="5677020"/>
                    <a:ext cx="529271" cy="757820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0" name="Picture 5629">
                    <a:extLst>
                      <a:ext uri="{FF2B5EF4-FFF2-40B4-BE49-F238E27FC236}">
                        <a16:creationId xmlns:a16="http://schemas.microsoft.com/office/drawing/2014/main" id="{7C5765B0-E1A4-4821-9EAC-F44820852D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1" name="Picture 5630">
                    <a:extLst>
                      <a:ext uri="{FF2B5EF4-FFF2-40B4-BE49-F238E27FC236}">
                        <a16:creationId xmlns:a16="http://schemas.microsoft.com/office/drawing/2014/main" id="{C3B477D0-1BCE-458E-B654-457C1BEA87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2" name="Picture 5631">
                    <a:extLst>
                      <a:ext uri="{FF2B5EF4-FFF2-40B4-BE49-F238E27FC236}">
                        <a16:creationId xmlns:a16="http://schemas.microsoft.com/office/drawing/2014/main" id="{0F0328FF-F264-47DF-AF7F-1DB1AF7DD1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3" name="Picture 5632">
                    <a:extLst>
                      <a:ext uri="{FF2B5EF4-FFF2-40B4-BE49-F238E27FC236}">
                        <a16:creationId xmlns:a16="http://schemas.microsoft.com/office/drawing/2014/main" id="{6ABDCA2F-FE56-4E05-B486-A393142EF7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4" name="Picture 5633">
                    <a:extLst>
                      <a:ext uri="{FF2B5EF4-FFF2-40B4-BE49-F238E27FC236}">
                        <a16:creationId xmlns:a16="http://schemas.microsoft.com/office/drawing/2014/main" id="{D71A9DC9-CD7D-4959-8A02-8495CDA072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5" name="Picture 5634">
                    <a:extLst>
                      <a:ext uri="{FF2B5EF4-FFF2-40B4-BE49-F238E27FC236}">
                        <a16:creationId xmlns:a16="http://schemas.microsoft.com/office/drawing/2014/main" id="{5EC1E2A8-E16B-4987-BFD0-7E7369FEAB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6" name="Picture 5635">
                    <a:extLst>
                      <a:ext uri="{FF2B5EF4-FFF2-40B4-BE49-F238E27FC236}">
                        <a16:creationId xmlns:a16="http://schemas.microsoft.com/office/drawing/2014/main" id="{DB46527E-1ECC-467B-B257-833FEB405C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7" name="Picture 5636">
                    <a:extLst>
                      <a:ext uri="{FF2B5EF4-FFF2-40B4-BE49-F238E27FC236}">
                        <a16:creationId xmlns:a16="http://schemas.microsoft.com/office/drawing/2014/main" id="{AA8805B5-929B-4DF6-9B82-888BAB4C5B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8" name="Picture 5637">
                    <a:extLst>
                      <a:ext uri="{FF2B5EF4-FFF2-40B4-BE49-F238E27FC236}">
                        <a16:creationId xmlns:a16="http://schemas.microsoft.com/office/drawing/2014/main" id="{2826A12E-E5A6-45C0-A8B5-E6BE08A403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39" name="Picture 5638">
                    <a:extLst>
                      <a:ext uri="{FF2B5EF4-FFF2-40B4-BE49-F238E27FC236}">
                        <a16:creationId xmlns:a16="http://schemas.microsoft.com/office/drawing/2014/main" id="{4BD06715-33AE-4BF2-AC8D-D8731B8CD7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0" name="Picture 5639">
                    <a:extLst>
                      <a:ext uri="{FF2B5EF4-FFF2-40B4-BE49-F238E27FC236}">
                        <a16:creationId xmlns:a16="http://schemas.microsoft.com/office/drawing/2014/main" id="{7E3D34DA-9A82-4964-AB82-9106811F2A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1" name="Picture 5640">
                    <a:extLst>
                      <a:ext uri="{FF2B5EF4-FFF2-40B4-BE49-F238E27FC236}">
                        <a16:creationId xmlns:a16="http://schemas.microsoft.com/office/drawing/2014/main" id="{3694E610-5A69-4456-B58A-C7C03FEA5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2" name="Picture 5641">
                    <a:extLst>
                      <a:ext uri="{FF2B5EF4-FFF2-40B4-BE49-F238E27FC236}">
                        <a16:creationId xmlns:a16="http://schemas.microsoft.com/office/drawing/2014/main" id="{A84192EF-A73B-4112-A53B-09A7CEB70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3" name="Picture 5642">
                    <a:extLst>
                      <a:ext uri="{FF2B5EF4-FFF2-40B4-BE49-F238E27FC236}">
                        <a16:creationId xmlns:a16="http://schemas.microsoft.com/office/drawing/2014/main" id="{EBA6D52C-A832-41CE-9FD0-0F5C3EAD1C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4" name="Picture 5643">
                    <a:extLst>
                      <a:ext uri="{FF2B5EF4-FFF2-40B4-BE49-F238E27FC236}">
                        <a16:creationId xmlns:a16="http://schemas.microsoft.com/office/drawing/2014/main" id="{7F9119DC-B873-4503-96B0-6272CE08CD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5" name="Picture 5644">
                    <a:extLst>
                      <a:ext uri="{FF2B5EF4-FFF2-40B4-BE49-F238E27FC236}">
                        <a16:creationId xmlns:a16="http://schemas.microsoft.com/office/drawing/2014/main" id="{18C4896E-3655-43D6-990F-179970C601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6" name="Picture 5645">
                    <a:extLst>
                      <a:ext uri="{FF2B5EF4-FFF2-40B4-BE49-F238E27FC236}">
                        <a16:creationId xmlns:a16="http://schemas.microsoft.com/office/drawing/2014/main" id="{F8A7F4A6-08AD-438D-B14D-A2AB8C75A2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7" name="Picture 5646">
                    <a:extLst>
                      <a:ext uri="{FF2B5EF4-FFF2-40B4-BE49-F238E27FC236}">
                        <a16:creationId xmlns:a16="http://schemas.microsoft.com/office/drawing/2014/main" id="{BB14E56B-FD1E-4CB3-8084-C7B10D042E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8" name="Picture 5647">
                    <a:extLst>
                      <a:ext uri="{FF2B5EF4-FFF2-40B4-BE49-F238E27FC236}">
                        <a16:creationId xmlns:a16="http://schemas.microsoft.com/office/drawing/2014/main" id="{72709AC1-A48D-4D27-9D6B-B4338A3603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9" name="Picture 5648">
                    <a:extLst>
                      <a:ext uri="{FF2B5EF4-FFF2-40B4-BE49-F238E27FC236}">
                        <a16:creationId xmlns:a16="http://schemas.microsoft.com/office/drawing/2014/main" id="{1B6869F8-1474-4F34-BA47-6DA85AA1EE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50" name="Picture 5649">
                    <a:extLst>
                      <a:ext uri="{FF2B5EF4-FFF2-40B4-BE49-F238E27FC236}">
                        <a16:creationId xmlns:a16="http://schemas.microsoft.com/office/drawing/2014/main" id="{4D65E35F-C8D5-4FC8-B94F-1E506AE1CE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51" name="Picture 5650">
                    <a:extLst>
                      <a:ext uri="{FF2B5EF4-FFF2-40B4-BE49-F238E27FC236}">
                        <a16:creationId xmlns:a16="http://schemas.microsoft.com/office/drawing/2014/main" id="{8AEC53B4-A007-46B3-9557-F9E3275C57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652" name="Graphic 3512">
                    <a:extLst>
                      <a:ext uri="{FF2B5EF4-FFF2-40B4-BE49-F238E27FC236}">
                        <a16:creationId xmlns:a16="http://schemas.microsoft.com/office/drawing/2014/main" id="{578B18ED-EA8D-4BDD-9E21-B9DAD596EE58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5653" name="Picture 5652">
                      <a:extLst>
                        <a:ext uri="{FF2B5EF4-FFF2-40B4-BE49-F238E27FC236}">
                          <a16:creationId xmlns:a16="http://schemas.microsoft.com/office/drawing/2014/main" id="{D89C8AEE-7A30-4F9C-AA31-47BB492A8B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654" name="Freeform: Shape 5653">
                      <a:extLst>
                        <a:ext uri="{FF2B5EF4-FFF2-40B4-BE49-F238E27FC236}">
                          <a16:creationId xmlns:a16="http://schemas.microsoft.com/office/drawing/2014/main" id="{B213B5E1-A473-4EC2-9E71-85C0DF7852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655" name="Picture 5654">
                      <a:extLst>
                        <a:ext uri="{FF2B5EF4-FFF2-40B4-BE49-F238E27FC236}">
                          <a16:creationId xmlns:a16="http://schemas.microsoft.com/office/drawing/2014/main" id="{CE51DD09-8433-45DB-9DE3-6109D2C793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56" name="Picture 5655">
                      <a:extLst>
                        <a:ext uri="{FF2B5EF4-FFF2-40B4-BE49-F238E27FC236}">
                          <a16:creationId xmlns:a16="http://schemas.microsoft.com/office/drawing/2014/main" id="{1D807443-50A7-44C3-84C2-02780E8108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657" name="Freeform: Shape 5656">
                      <a:extLst>
                        <a:ext uri="{FF2B5EF4-FFF2-40B4-BE49-F238E27FC236}">
                          <a16:creationId xmlns:a16="http://schemas.microsoft.com/office/drawing/2014/main" id="{8611D890-D72F-42E3-A332-B73D77A620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658" name="Picture 5657">
                      <a:extLst>
                        <a:ext uri="{FF2B5EF4-FFF2-40B4-BE49-F238E27FC236}">
                          <a16:creationId xmlns:a16="http://schemas.microsoft.com/office/drawing/2014/main" id="{62675F20-DAED-4AA1-AF13-A70B19BD4E7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59" name="Picture 5658">
                      <a:extLst>
                        <a:ext uri="{FF2B5EF4-FFF2-40B4-BE49-F238E27FC236}">
                          <a16:creationId xmlns:a16="http://schemas.microsoft.com/office/drawing/2014/main" id="{A3F34449-346B-4862-8371-14F663193E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0" name="Picture 5659">
                      <a:extLst>
                        <a:ext uri="{FF2B5EF4-FFF2-40B4-BE49-F238E27FC236}">
                          <a16:creationId xmlns:a16="http://schemas.microsoft.com/office/drawing/2014/main" id="{76860F48-89C5-479C-9B50-37E1828B8F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1" name="Picture 5660">
                      <a:extLst>
                        <a:ext uri="{FF2B5EF4-FFF2-40B4-BE49-F238E27FC236}">
                          <a16:creationId xmlns:a16="http://schemas.microsoft.com/office/drawing/2014/main" id="{4BFA4DA1-1DB1-4C22-B6BA-04083811EA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2" name="Picture 5661">
                      <a:extLst>
                        <a:ext uri="{FF2B5EF4-FFF2-40B4-BE49-F238E27FC236}">
                          <a16:creationId xmlns:a16="http://schemas.microsoft.com/office/drawing/2014/main" id="{5AA93195-43E2-4393-8320-FBAE7DCE68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3" name="Picture 5662">
                      <a:extLst>
                        <a:ext uri="{FF2B5EF4-FFF2-40B4-BE49-F238E27FC236}">
                          <a16:creationId xmlns:a16="http://schemas.microsoft.com/office/drawing/2014/main" id="{89AFBA3C-5BB4-48AB-B52A-968880FDD3E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4" name="Picture 5663">
                      <a:extLst>
                        <a:ext uri="{FF2B5EF4-FFF2-40B4-BE49-F238E27FC236}">
                          <a16:creationId xmlns:a16="http://schemas.microsoft.com/office/drawing/2014/main" id="{CBCC348D-9A4E-49A9-9AA1-CF8985CD25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5" name="Picture 5664">
                      <a:extLst>
                        <a:ext uri="{FF2B5EF4-FFF2-40B4-BE49-F238E27FC236}">
                          <a16:creationId xmlns:a16="http://schemas.microsoft.com/office/drawing/2014/main" id="{AD4EBACB-06A2-4E14-869D-C25E032B99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6" name="Picture 5665">
                      <a:extLst>
                        <a:ext uri="{FF2B5EF4-FFF2-40B4-BE49-F238E27FC236}">
                          <a16:creationId xmlns:a16="http://schemas.microsoft.com/office/drawing/2014/main" id="{39BED669-9809-472D-9400-F9C2AF90744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7" name="Picture 5666">
                      <a:extLst>
                        <a:ext uri="{FF2B5EF4-FFF2-40B4-BE49-F238E27FC236}">
                          <a16:creationId xmlns:a16="http://schemas.microsoft.com/office/drawing/2014/main" id="{EFE04DF4-F93C-4573-88DE-5A30DD3DFB0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8" name="Picture 5667">
                      <a:extLst>
                        <a:ext uri="{FF2B5EF4-FFF2-40B4-BE49-F238E27FC236}">
                          <a16:creationId xmlns:a16="http://schemas.microsoft.com/office/drawing/2014/main" id="{7835CC1A-1BB0-418C-9099-48B44929D0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69" name="Picture 5668">
                      <a:extLst>
                        <a:ext uri="{FF2B5EF4-FFF2-40B4-BE49-F238E27FC236}">
                          <a16:creationId xmlns:a16="http://schemas.microsoft.com/office/drawing/2014/main" id="{EA4CF265-9339-4DFA-8179-7B8DF67628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5609" name="Freeform: Shape 5608">
                  <a:extLst>
                    <a:ext uri="{FF2B5EF4-FFF2-40B4-BE49-F238E27FC236}">
                      <a16:creationId xmlns:a16="http://schemas.microsoft.com/office/drawing/2014/main" id="{D3409EF4-A1C8-4250-9987-CC655BB7DBD7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0" name="Freeform: Shape 5609">
                  <a:extLst>
                    <a:ext uri="{FF2B5EF4-FFF2-40B4-BE49-F238E27FC236}">
                      <a16:creationId xmlns:a16="http://schemas.microsoft.com/office/drawing/2014/main" id="{99E52E77-AF4E-45AE-BEEA-8220A0AAAFED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1" name="Freeform: Shape 5610">
                  <a:extLst>
                    <a:ext uri="{FF2B5EF4-FFF2-40B4-BE49-F238E27FC236}">
                      <a16:creationId xmlns:a16="http://schemas.microsoft.com/office/drawing/2014/main" id="{4481D07A-0BCB-46B9-A71F-42DF72A379BF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2" name="Freeform: Shape 5611">
                  <a:extLst>
                    <a:ext uri="{FF2B5EF4-FFF2-40B4-BE49-F238E27FC236}">
                      <a16:creationId xmlns:a16="http://schemas.microsoft.com/office/drawing/2014/main" id="{C84A867D-83ED-4365-A2A5-436B612C3A10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3" name="Freeform: Shape 5612">
                  <a:extLst>
                    <a:ext uri="{FF2B5EF4-FFF2-40B4-BE49-F238E27FC236}">
                      <a16:creationId xmlns:a16="http://schemas.microsoft.com/office/drawing/2014/main" id="{64424E20-197A-497F-B0FA-CD8A86DF4FC2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4" name="Freeform: Shape 5613">
                  <a:extLst>
                    <a:ext uri="{FF2B5EF4-FFF2-40B4-BE49-F238E27FC236}">
                      <a16:creationId xmlns:a16="http://schemas.microsoft.com/office/drawing/2014/main" id="{D6C328B1-5C0E-41D4-A5F6-A5C6A739F91E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5" name="Freeform: Shape 5614">
                  <a:extLst>
                    <a:ext uri="{FF2B5EF4-FFF2-40B4-BE49-F238E27FC236}">
                      <a16:creationId xmlns:a16="http://schemas.microsoft.com/office/drawing/2014/main" id="{0E53636C-4758-446C-A671-29FC489D5DA3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6" name="Freeform: Shape 5615">
                  <a:extLst>
                    <a:ext uri="{FF2B5EF4-FFF2-40B4-BE49-F238E27FC236}">
                      <a16:creationId xmlns:a16="http://schemas.microsoft.com/office/drawing/2014/main" id="{AA0B729C-9E21-4331-9D3F-C203AF0DE492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7" name="Freeform: Shape 5616">
                  <a:extLst>
                    <a:ext uri="{FF2B5EF4-FFF2-40B4-BE49-F238E27FC236}">
                      <a16:creationId xmlns:a16="http://schemas.microsoft.com/office/drawing/2014/main" id="{21F160EF-CA21-4F4E-8136-34552A651993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8" name="Freeform: Shape 5617">
                  <a:extLst>
                    <a:ext uri="{FF2B5EF4-FFF2-40B4-BE49-F238E27FC236}">
                      <a16:creationId xmlns:a16="http://schemas.microsoft.com/office/drawing/2014/main" id="{47741510-5532-4CDB-8CD8-6FA25FD9A1A4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9" name="Freeform: Shape 5618">
                  <a:extLst>
                    <a:ext uri="{FF2B5EF4-FFF2-40B4-BE49-F238E27FC236}">
                      <a16:creationId xmlns:a16="http://schemas.microsoft.com/office/drawing/2014/main" id="{EDB782F2-3AC9-47CC-83AC-F6796E6AB99B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0" name="Freeform: Shape 5619">
                  <a:extLst>
                    <a:ext uri="{FF2B5EF4-FFF2-40B4-BE49-F238E27FC236}">
                      <a16:creationId xmlns:a16="http://schemas.microsoft.com/office/drawing/2014/main" id="{D3CA2B01-0ADF-4EC7-8857-72B554EB0247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1" name="Freeform: Shape 5620">
                  <a:extLst>
                    <a:ext uri="{FF2B5EF4-FFF2-40B4-BE49-F238E27FC236}">
                      <a16:creationId xmlns:a16="http://schemas.microsoft.com/office/drawing/2014/main" id="{1CD794BB-9114-44A3-8BFC-39AC00F3DF2A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2" name="Freeform: Shape 5621">
                  <a:extLst>
                    <a:ext uri="{FF2B5EF4-FFF2-40B4-BE49-F238E27FC236}">
                      <a16:creationId xmlns:a16="http://schemas.microsoft.com/office/drawing/2014/main" id="{61093318-68ED-4277-BC21-DA841C24D219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3" name="Freeform: Shape 5622">
                  <a:extLst>
                    <a:ext uri="{FF2B5EF4-FFF2-40B4-BE49-F238E27FC236}">
                      <a16:creationId xmlns:a16="http://schemas.microsoft.com/office/drawing/2014/main" id="{2A398EE1-DF08-426F-AA59-F41AEEAB5EF1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4" name="Freeform: Shape 5623">
                  <a:extLst>
                    <a:ext uri="{FF2B5EF4-FFF2-40B4-BE49-F238E27FC236}">
                      <a16:creationId xmlns:a16="http://schemas.microsoft.com/office/drawing/2014/main" id="{26D22A20-B462-48DA-8109-A45F821B138B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5" name="Freeform: Shape 5624">
                  <a:extLst>
                    <a:ext uri="{FF2B5EF4-FFF2-40B4-BE49-F238E27FC236}">
                      <a16:creationId xmlns:a16="http://schemas.microsoft.com/office/drawing/2014/main" id="{564C62FA-C941-43F4-9240-5480582BB7E2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6" name="Freeform: Shape 5625">
                  <a:extLst>
                    <a:ext uri="{FF2B5EF4-FFF2-40B4-BE49-F238E27FC236}">
                      <a16:creationId xmlns:a16="http://schemas.microsoft.com/office/drawing/2014/main" id="{DF460FF9-C359-42D8-80CD-45CF11A01154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49" name="Graphic 3512">
                <a:extLst>
                  <a:ext uri="{FF2B5EF4-FFF2-40B4-BE49-F238E27FC236}">
                    <a16:creationId xmlns:a16="http://schemas.microsoft.com/office/drawing/2014/main" id="{6B14B038-FAD8-4DA9-83A3-88F935C728FD}"/>
                  </a:ext>
                </a:extLst>
              </p:cNvPr>
              <p:cNvGrpSpPr/>
              <p:nvPr/>
            </p:nvGrpSpPr>
            <p:grpSpPr>
              <a:xfrm>
                <a:off x="9770200" y="3878502"/>
                <a:ext cx="1357238" cy="1381344"/>
                <a:chOff x="4692675" y="4122640"/>
                <a:chExt cx="2271848" cy="2312200"/>
              </a:xfrm>
            </p:grpSpPr>
            <p:grpSp>
              <p:nvGrpSpPr>
                <p:cNvPr id="5546" name="Graphic 3512">
                  <a:extLst>
                    <a:ext uri="{FF2B5EF4-FFF2-40B4-BE49-F238E27FC236}">
                      <a16:creationId xmlns:a16="http://schemas.microsoft.com/office/drawing/2014/main" id="{00064C25-33EC-44E2-A5AB-2F7D4C6FCF03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5565" name="Picture 5564">
                    <a:extLst>
                      <a:ext uri="{FF2B5EF4-FFF2-40B4-BE49-F238E27FC236}">
                        <a16:creationId xmlns:a16="http://schemas.microsoft.com/office/drawing/2014/main" id="{8F5EA3C2-17E4-4E24-9AF6-0C17447C40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66" name="Picture 5565">
                    <a:extLst>
                      <a:ext uri="{FF2B5EF4-FFF2-40B4-BE49-F238E27FC236}">
                        <a16:creationId xmlns:a16="http://schemas.microsoft.com/office/drawing/2014/main" id="{285AF421-8C25-4866-A009-D202347969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67" name="Picture 5566">
                    <a:extLst>
                      <a:ext uri="{FF2B5EF4-FFF2-40B4-BE49-F238E27FC236}">
                        <a16:creationId xmlns:a16="http://schemas.microsoft.com/office/drawing/2014/main" id="{24FF3583-72EF-4799-8D6C-806E7FB8CB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68" name="Picture 5567">
                    <a:extLst>
                      <a:ext uri="{FF2B5EF4-FFF2-40B4-BE49-F238E27FC236}">
                        <a16:creationId xmlns:a16="http://schemas.microsoft.com/office/drawing/2014/main" id="{FDD1AAFE-5C8B-44A0-A060-32BF6F87F5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69" name="Picture 5568">
                    <a:extLst>
                      <a:ext uri="{FF2B5EF4-FFF2-40B4-BE49-F238E27FC236}">
                        <a16:creationId xmlns:a16="http://schemas.microsoft.com/office/drawing/2014/main" id="{41DCF41C-654A-47FF-B557-F7F4045D5C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0" name="Picture 5569">
                    <a:extLst>
                      <a:ext uri="{FF2B5EF4-FFF2-40B4-BE49-F238E27FC236}">
                        <a16:creationId xmlns:a16="http://schemas.microsoft.com/office/drawing/2014/main" id="{9900A2EE-D616-4F58-A6B9-650744AAAF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1" name="Picture 5570">
                    <a:extLst>
                      <a:ext uri="{FF2B5EF4-FFF2-40B4-BE49-F238E27FC236}">
                        <a16:creationId xmlns:a16="http://schemas.microsoft.com/office/drawing/2014/main" id="{06E3C681-01BB-4C36-B4C7-1049C4B3A2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2" name="Picture 5571">
                    <a:extLst>
                      <a:ext uri="{FF2B5EF4-FFF2-40B4-BE49-F238E27FC236}">
                        <a16:creationId xmlns:a16="http://schemas.microsoft.com/office/drawing/2014/main" id="{DC0B6DAF-4770-4C6B-81A5-9A212E5F74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3" name="Picture 5572">
                    <a:extLst>
                      <a:ext uri="{FF2B5EF4-FFF2-40B4-BE49-F238E27FC236}">
                        <a16:creationId xmlns:a16="http://schemas.microsoft.com/office/drawing/2014/main" id="{8D5E5288-0053-4128-BD5D-1198B2E7AA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4" name="Picture 5573">
                    <a:extLst>
                      <a:ext uri="{FF2B5EF4-FFF2-40B4-BE49-F238E27FC236}">
                        <a16:creationId xmlns:a16="http://schemas.microsoft.com/office/drawing/2014/main" id="{E42227DF-2378-4B03-B95D-4D9D0F36FC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5" name="Picture 5574">
                    <a:extLst>
                      <a:ext uri="{FF2B5EF4-FFF2-40B4-BE49-F238E27FC236}">
                        <a16:creationId xmlns:a16="http://schemas.microsoft.com/office/drawing/2014/main" id="{F700E9F4-3250-4F40-9223-571477863E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6" name="Picture 5575">
                    <a:extLst>
                      <a:ext uri="{FF2B5EF4-FFF2-40B4-BE49-F238E27FC236}">
                        <a16:creationId xmlns:a16="http://schemas.microsoft.com/office/drawing/2014/main" id="{E55E7AD5-28D9-473F-ACFD-B8C18EFDD7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7" name="Picture 5576">
                    <a:extLst>
                      <a:ext uri="{FF2B5EF4-FFF2-40B4-BE49-F238E27FC236}">
                        <a16:creationId xmlns:a16="http://schemas.microsoft.com/office/drawing/2014/main" id="{137AEBDA-1735-4DEA-8CB2-D569E57229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8" name="Picture 5577">
                    <a:extLst>
                      <a:ext uri="{FF2B5EF4-FFF2-40B4-BE49-F238E27FC236}">
                        <a16:creationId xmlns:a16="http://schemas.microsoft.com/office/drawing/2014/main" id="{1FF1CC7A-B11D-4D1C-A972-71ED7AD814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79" name="Picture 5578">
                    <a:extLst>
                      <a:ext uri="{FF2B5EF4-FFF2-40B4-BE49-F238E27FC236}">
                        <a16:creationId xmlns:a16="http://schemas.microsoft.com/office/drawing/2014/main" id="{4B5CEDFD-0938-4394-86ED-CE1BF8C195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0" name="Picture 5579">
                    <a:extLst>
                      <a:ext uri="{FF2B5EF4-FFF2-40B4-BE49-F238E27FC236}">
                        <a16:creationId xmlns:a16="http://schemas.microsoft.com/office/drawing/2014/main" id="{E78D5232-957B-4A9C-8BA1-6E82C64F11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1" name="Picture 5580">
                    <a:extLst>
                      <a:ext uri="{FF2B5EF4-FFF2-40B4-BE49-F238E27FC236}">
                        <a16:creationId xmlns:a16="http://schemas.microsoft.com/office/drawing/2014/main" id="{76F4AE82-6D0C-474E-88DD-6E7F073F6F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2" name="Picture 5581">
                    <a:extLst>
                      <a:ext uri="{FF2B5EF4-FFF2-40B4-BE49-F238E27FC236}">
                        <a16:creationId xmlns:a16="http://schemas.microsoft.com/office/drawing/2014/main" id="{94847C72-10C1-499A-BD9A-B19C995EE8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3" name="Picture 5582">
                    <a:extLst>
                      <a:ext uri="{FF2B5EF4-FFF2-40B4-BE49-F238E27FC236}">
                        <a16:creationId xmlns:a16="http://schemas.microsoft.com/office/drawing/2014/main" id="{44EF8252-5262-47BA-AF4A-06326AD3CF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4" name="Picture 5583">
                    <a:extLst>
                      <a:ext uri="{FF2B5EF4-FFF2-40B4-BE49-F238E27FC236}">
                        <a16:creationId xmlns:a16="http://schemas.microsoft.com/office/drawing/2014/main" id="{E3423E13-15F8-41E5-9966-008D3F5144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5" name="Picture 5584">
                    <a:extLst>
                      <a:ext uri="{FF2B5EF4-FFF2-40B4-BE49-F238E27FC236}">
                        <a16:creationId xmlns:a16="http://schemas.microsoft.com/office/drawing/2014/main" id="{4D6546F6-E001-4E3B-8084-9D47EA5B06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6" name="Picture 5585">
                    <a:extLst>
                      <a:ext uri="{FF2B5EF4-FFF2-40B4-BE49-F238E27FC236}">
                        <a16:creationId xmlns:a16="http://schemas.microsoft.com/office/drawing/2014/main" id="{5B43B221-C75D-48B0-A7A3-5EEAB38ED6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7" name="Picture 5586">
                    <a:extLst>
                      <a:ext uri="{FF2B5EF4-FFF2-40B4-BE49-F238E27FC236}">
                        <a16:creationId xmlns:a16="http://schemas.microsoft.com/office/drawing/2014/main" id="{243519BE-76F4-4D78-9E9F-1617606E63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8" name="Picture 5587">
                    <a:extLst>
                      <a:ext uri="{FF2B5EF4-FFF2-40B4-BE49-F238E27FC236}">
                        <a16:creationId xmlns:a16="http://schemas.microsoft.com/office/drawing/2014/main" id="{EF74D439-C9FC-4A48-8FB4-334EE940AA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89" name="Picture 5588">
                    <a:extLst>
                      <a:ext uri="{FF2B5EF4-FFF2-40B4-BE49-F238E27FC236}">
                        <a16:creationId xmlns:a16="http://schemas.microsoft.com/office/drawing/2014/main" id="{ACF98816-50B8-47AE-B70C-983C876C59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590" name="Graphic 3512">
                    <a:extLst>
                      <a:ext uri="{FF2B5EF4-FFF2-40B4-BE49-F238E27FC236}">
                        <a16:creationId xmlns:a16="http://schemas.microsoft.com/office/drawing/2014/main" id="{D221DDD2-DCDA-4DB8-83D1-58829EC1D5DD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5591" name="Picture 5590">
                      <a:extLst>
                        <a:ext uri="{FF2B5EF4-FFF2-40B4-BE49-F238E27FC236}">
                          <a16:creationId xmlns:a16="http://schemas.microsoft.com/office/drawing/2014/main" id="{7803906B-5EE2-4CC6-B0CC-6EC1605BA7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592" name="Freeform: Shape 5591">
                      <a:extLst>
                        <a:ext uri="{FF2B5EF4-FFF2-40B4-BE49-F238E27FC236}">
                          <a16:creationId xmlns:a16="http://schemas.microsoft.com/office/drawing/2014/main" id="{7EAAE41C-458C-4CD2-A740-BB93AFAD4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593" name="Picture 5592">
                      <a:extLst>
                        <a:ext uri="{FF2B5EF4-FFF2-40B4-BE49-F238E27FC236}">
                          <a16:creationId xmlns:a16="http://schemas.microsoft.com/office/drawing/2014/main" id="{088276E7-F191-4F43-A3B5-CC65B90E6C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94" name="Picture 5593">
                      <a:extLst>
                        <a:ext uri="{FF2B5EF4-FFF2-40B4-BE49-F238E27FC236}">
                          <a16:creationId xmlns:a16="http://schemas.microsoft.com/office/drawing/2014/main" id="{975725A9-9494-48A0-ABD6-C53259976A1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595" name="Freeform: Shape 5594">
                      <a:extLst>
                        <a:ext uri="{FF2B5EF4-FFF2-40B4-BE49-F238E27FC236}">
                          <a16:creationId xmlns:a16="http://schemas.microsoft.com/office/drawing/2014/main" id="{C5892750-0384-4A4F-BA2A-650D706D2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596" name="Picture 5595">
                      <a:extLst>
                        <a:ext uri="{FF2B5EF4-FFF2-40B4-BE49-F238E27FC236}">
                          <a16:creationId xmlns:a16="http://schemas.microsoft.com/office/drawing/2014/main" id="{A0A9E76D-D692-42B2-B340-A6F238CE57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97" name="Picture 5596">
                      <a:extLst>
                        <a:ext uri="{FF2B5EF4-FFF2-40B4-BE49-F238E27FC236}">
                          <a16:creationId xmlns:a16="http://schemas.microsoft.com/office/drawing/2014/main" id="{D42AD55F-BB9F-4199-A43D-30A4A250A6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98" name="Picture 5597">
                      <a:extLst>
                        <a:ext uri="{FF2B5EF4-FFF2-40B4-BE49-F238E27FC236}">
                          <a16:creationId xmlns:a16="http://schemas.microsoft.com/office/drawing/2014/main" id="{6C4A1CF7-A0CA-4932-8E75-902A438D73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99" name="Picture 5598">
                      <a:extLst>
                        <a:ext uri="{FF2B5EF4-FFF2-40B4-BE49-F238E27FC236}">
                          <a16:creationId xmlns:a16="http://schemas.microsoft.com/office/drawing/2014/main" id="{D7834FD3-806C-4278-A79D-DC2F0C7AB5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0" name="Picture 5599">
                      <a:extLst>
                        <a:ext uri="{FF2B5EF4-FFF2-40B4-BE49-F238E27FC236}">
                          <a16:creationId xmlns:a16="http://schemas.microsoft.com/office/drawing/2014/main" id="{F9A888CF-B4F2-4611-ADAD-715574D9EB6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1" name="Picture 5600">
                      <a:extLst>
                        <a:ext uri="{FF2B5EF4-FFF2-40B4-BE49-F238E27FC236}">
                          <a16:creationId xmlns:a16="http://schemas.microsoft.com/office/drawing/2014/main" id="{57320C1C-60A1-4BE4-817F-E26EA8C832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2" name="Picture 5601">
                      <a:extLst>
                        <a:ext uri="{FF2B5EF4-FFF2-40B4-BE49-F238E27FC236}">
                          <a16:creationId xmlns:a16="http://schemas.microsoft.com/office/drawing/2014/main" id="{F9933F15-97F9-4C16-BEF3-4D5670DCF0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3" name="Picture 5602">
                      <a:extLst>
                        <a:ext uri="{FF2B5EF4-FFF2-40B4-BE49-F238E27FC236}">
                          <a16:creationId xmlns:a16="http://schemas.microsoft.com/office/drawing/2014/main" id="{CEB0AFF6-E877-42CC-A563-0F6D5F81DA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4" name="Picture 5603">
                      <a:extLst>
                        <a:ext uri="{FF2B5EF4-FFF2-40B4-BE49-F238E27FC236}">
                          <a16:creationId xmlns:a16="http://schemas.microsoft.com/office/drawing/2014/main" id="{510A98CD-1D03-47F4-AD9A-DD30983E36F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5" name="Picture 5604">
                      <a:extLst>
                        <a:ext uri="{FF2B5EF4-FFF2-40B4-BE49-F238E27FC236}">
                          <a16:creationId xmlns:a16="http://schemas.microsoft.com/office/drawing/2014/main" id="{B36183B7-1490-405E-A897-65F082BCFA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6" name="Picture 5605">
                      <a:extLst>
                        <a:ext uri="{FF2B5EF4-FFF2-40B4-BE49-F238E27FC236}">
                          <a16:creationId xmlns:a16="http://schemas.microsoft.com/office/drawing/2014/main" id="{B59DFB65-7D0F-4646-AE61-9E0DD134C7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607" name="Picture 5606">
                      <a:extLst>
                        <a:ext uri="{FF2B5EF4-FFF2-40B4-BE49-F238E27FC236}">
                          <a16:creationId xmlns:a16="http://schemas.microsoft.com/office/drawing/2014/main" id="{8A3CDCBC-8A2B-4022-B34B-C321FE6F4A7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5547" name="Freeform: Shape 5546">
                  <a:extLst>
                    <a:ext uri="{FF2B5EF4-FFF2-40B4-BE49-F238E27FC236}">
                      <a16:creationId xmlns:a16="http://schemas.microsoft.com/office/drawing/2014/main" id="{2955F096-7565-4A7B-8E1F-754E934140E4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48" name="Freeform: Shape 5547">
                  <a:extLst>
                    <a:ext uri="{FF2B5EF4-FFF2-40B4-BE49-F238E27FC236}">
                      <a16:creationId xmlns:a16="http://schemas.microsoft.com/office/drawing/2014/main" id="{7D28F755-97B6-4FC8-AB1B-4669C07E08F2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49" name="Freeform: Shape 5548">
                  <a:extLst>
                    <a:ext uri="{FF2B5EF4-FFF2-40B4-BE49-F238E27FC236}">
                      <a16:creationId xmlns:a16="http://schemas.microsoft.com/office/drawing/2014/main" id="{C92AD963-48FB-4590-A196-1A67ECF3897D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0" name="Freeform: Shape 5549">
                  <a:extLst>
                    <a:ext uri="{FF2B5EF4-FFF2-40B4-BE49-F238E27FC236}">
                      <a16:creationId xmlns:a16="http://schemas.microsoft.com/office/drawing/2014/main" id="{3E2C42AD-9CA5-4D3F-81A9-5CDA2389E4E1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1" name="Freeform: Shape 5550">
                  <a:extLst>
                    <a:ext uri="{FF2B5EF4-FFF2-40B4-BE49-F238E27FC236}">
                      <a16:creationId xmlns:a16="http://schemas.microsoft.com/office/drawing/2014/main" id="{E5525D7F-7F16-43AF-B23C-8B08F6984D38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2" name="Freeform: Shape 5551">
                  <a:extLst>
                    <a:ext uri="{FF2B5EF4-FFF2-40B4-BE49-F238E27FC236}">
                      <a16:creationId xmlns:a16="http://schemas.microsoft.com/office/drawing/2014/main" id="{5C5D1C30-EEF7-47F7-899A-9943A0AD5262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3" name="Freeform: Shape 5552">
                  <a:extLst>
                    <a:ext uri="{FF2B5EF4-FFF2-40B4-BE49-F238E27FC236}">
                      <a16:creationId xmlns:a16="http://schemas.microsoft.com/office/drawing/2014/main" id="{072D8676-F4E3-47F8-B708-9BB965A39F24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4" name="Freeform: Shape 5553">
                  <a:extLst>
                    <a:ext uri="{FF2B5EF4-FFF2-40B4-BE49-F238E27FC236}">
                      <a16:creationId xmlns:a16="http://schemas.microsoft.com/office/drawing/2014/main" id="{2057537F-3072-4FA7-B51E-850AA2AA2F98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5" name="Freeform: Shape 5554">
                  <a:extLst>
                    <a:ext uri="{FF2B5EF4-FFF2-40B4-BE49-F238E27FC236}">
                      <a16:creationId xmlns:a16="http://schemas.microsoft.com/office/drawing/2014/main" id="{FF132B73-902F-4558-91CA-3F21EAA1AC4E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6" name="Freeform: Shape 5555">
                  <a:extLst>
                    <a:ext uri="{FF2B5EF4-FFF2-40B4-BE49-F238E27FC236}">
                      <a16:creationId xmlns:a16="http://schemas.microsoft.com/office/drawing/2014/main" id="{3AADC981-17EC-45F1-B854-C46E9EA4AD88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7" name="Freeform: Shape 5556">
                  <a:extLst>
                    <a:ext uri="{FF2B5EF4-FFF2-40B4-BE49-F238E27FC236}">
                      <a16:creationId xmlns:a16="http://schemas.microsoft.com/office/drawing/2014/main" id="{77404ADB-DC6F-475D-9989-3B05BC25CB5C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8" name="Freeform: Shape 5557">
                  <a:extLst>
                    <a:ext uri="{FF2B5EF4-FFF2-40B4-BE49-F238E27FC236}">
                      <a16:creationId xmlns:a16="http://schemas.microsoft.com/office/drawing/2014/main" id="{31F2EBF3-CECE-4852-8EA7-D95C51AC7DD4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59" name="Freeform: Shape 5558">
                  <a:extLst>
                    <a:ext uri="{FF2B5EF4-FFF2-40B4-BE49-F238E27FC236}">
                      <a16:creationId xmlns:a16="http://schemas.microsoft.com/office/drawing/2014/main" id="{61A4C3E2-FFD1-45CA-8BBB-635DB26F6A78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60" name="Freeform: Shape 5559">
                  <a:extLst>
                    <a:ext uri="{FF2B5EF4-FFF2-40B4-BE49-F238E27FC236}">
                      <a16:creationId xmlns:a16="http://schemas.microsoft.com/office/drawing/2014/main" id="{CBBDFC63-3FDF-4B2B-AD58-887E0A2253ED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61" name="Freeform: Shape 5560">
                  <a:extLst>
                    <a:ext uri="{FF2B5EF4-FFF2-40B4-BE49-F238E27FC236}">
                      <a16:creationId xmlns:a16="http://schemas.microsoft.com/office/drawing/2014/main" id="{88F3C598-7BF5-4FE6-A26D-4D88723977B7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62" name="Freeform: Shape 5561">
                  <a:extLst>
                    <a:ext uri="{FF2B5EF4-FFF2-40B4-BE49-F238E27FC236}">
                      <a16:creationId xmlns:a16="http://schemas.microsoft.com/office/drawing/2014/main" id="{09B3DFBA-2A72-4E63-A566-14AC8FA8AB2D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63" name="Freeform: Shape 5562">
                  <a:extLst>
                    <a:ext uri="{FF2B5EF4-FFF2-40B4-BE49-F238E27FC236}">
                      <a16:creationId xmlns:a16="http://schemas.microsoft.com/office/drawing/2014/main" id="{8C921A6B-DEE1-418F-83CC-199C16D76EC8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64" name="Freeform: Shape 5563">
                  <a:extLst>
                    <a:ext uri="{FF2B5EF4-FFF2-40B4-BE49-F238E27FC236}">
                      <a16:creationId xmlns:a16="http://schemas.microsoft.com/office/drawing/2014/main" id="{57F46B02-5DE7-4ED4-94BF-E8FAB1765CD7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50" name="Graphic 3512">
                <a:extLst>
                  <a:ext uri="{FF2B5EF4-FFF2-40B4-BE49-F238E27FC236}">
                    <a16:creationId xmlns:a16="http://schemas.microsoft.com/office/drawing/2014/main" id="{338C5814-04CF-4EC5-9E2D-0E23E5832FF8}"/>
                  </a:ext>
                </a:extLst>
              </p:cNvPr>
              <p:cNvGrpSpPr/>
              <p:nvPr/>
            </p:nvGrpSpPr>
            <p:grpSpPr>
              <a:xfrm>
                <a:off x="7745547" y="3871429"/>
                <a:ext cx="1447906" cy="1473622"/>
                <a:chOff x="4692675" y="4122640"/>
                <a:chExt cx="2271848" cy="2312200"/>
              </a:xfrm>
            </p:grpSpPr>
            <p:grpSp>
              <p:nvGrpSpPr>
                <p:cNvPr id="5484" name="Graphic 3512">
                  <a:extLst>
                    <a:ext uri="{FF2B5EF4-FFF2-40B4-BE49-F238E27FC236}">
                      <a16:creationId xmlns:a16="http://schemas.microsoft.com/office/drawing/2014/main" id="{E7E86C67-977C-4ED9-8B6E-59F921180B79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5503" name="Picture 5502">
                    <a:extLst>
                      <a:ext uri="{FF2B5EF4-FFF2-40B4-BE49-F238E27FC236}">
                        <a16:creationId xmlns:a16="http://schemas.microsoft.com/office/drawing/2014/main" id="{CD3BD91B-698E-4987-8988-4353522B71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04" name="Picture 5503">
                    <a:extLst>
                      <a:ext uri="{FF2B5EF4-FFF2-40B4-BE49-F238E27FC236}">
                        <a16:creationId xmlns:a16="http://schemas.microsoft.com/office/drawing/2014/main" id="{A9D17B54-BFB3-40AB-9EF9-38DDC15A1D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05" name="Picture 5504">
                    <a:extLst>
                      <a:ext uri="{FF2B5EF4-FFF2-40B4-BE49-F238E27FC236}">
                        <a16:creationId xmlns:a16="http://schemas.microsoft.com/office/drawing/2014/main" id="{09DF8F63-0281-4246-8425-94C553C2B0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06" name="Picture 5505">
                    <a:extLst>
                      <a:ext uri="{FF2B5EF4-FFF2-40B4-BE49-F238E27FC236}">
                        <a16:creationId xmlns:a16="http://schemas.microsoft.com/office/drawing/2014/main" id="{A42EF68D-C8D9-44CC-A112-53D6B0A08E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07" name="Picture 5506">
                    <a:extLst>
                      <a:ext uri="{FF2B5EF4-FFF2-40B4-BE49-F238E27FC236}">
                        <a16:creationId xmlns:a16="http://schemas.microsoft.com/office/drawing/2014/main" id="{B9F7D7BE-4D98-4158-B5BE-9CBFE993DA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08" name="Picture 5507">
                    <a:extLst>
                      <a:ext uri="{FF2B5EF4-FFF2-40B4-BE49-F238E27FC236}">
                        <a16:creationId xmlns:a16="http://schemas.microsoft.com/office/drawing/2014/main" id="{491D6A0A-0C7B-4534-8FF6-3DE3EB7F96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09" name="Picture 5508">
                    <a:extLst>
                      <a:ext uri="{FF2B5EF4-FFF2-40B4-BE49-F238E27FC236}">
                        <a16:creationId xmlns:a16="http://schemas.microsoft.com/office/drawing/2014/main" id="{99A94680-0A9D-4044-850E-B509603680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0" name="Picture 5509">
                    <a:extLst>
                      <a:ext uri="{FF2B5EF4-FFF2-40B4-BE49-F238E27FC236}">
                        <a16:creationId xmlns:a16="http://schemas.microsoft.com/office/drawing/2014/main" id="{FFE2D180-8A88-4A66-9F3A-DEEC94D476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1" name="Picture 5510">
                    <a:extLst>
                      <a:ext uri="{FF2B5EF4-FFF2-40B4-BE49-F238E27FC236}">
                        <a16:creationId xmlns:a16="http://schemas.microsoft.com/office/drawing/2014/main" id="{CB5ECB6F-4390-49E0-8E18-407B61E249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2" name="Picture 5511">
                    <a:extLst>
                      <a:ext uri="{FF2B5EF4-FFF2-40B4-BE49-F238E27FC236}">
                        <a16:creationId xmlns:a16="http://schemas.microsoft.com/office/drawing/2014/main" id="{EDC92A5E-59B7-4E4C-B133-FF3C64415A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3" name="Picture 5512">
                    <a:extLst>
                      <a:ext uri="{FF2B5EF4-FFF2-40B4-BE49-F238E27FC236}">
                        <a16:creationId xmlns:a16="http://schemas.microsoft.com/office/drawing/2014/main" id="{FD858651-3C82-476C-BEB5-BFF8FCEC2E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4" name="Picture 5513">
                    <a:extLst>
                      <a:ext uri="{FF2B5EF4-FFF2-40B4-BE49-F238E27FC236}">
                        <a16:creationId xmlns:a16="http://schemas.microsoft.com/office/drawing/2014/main" id="{6C5DB6FF-3C8E-463B-8C14-BAD9FF9194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5" name="Picture 5514">
                    <a:extLst>
                      <a:ext uri="{FF2B5EF4-FFF2-40B4-BE49-F238E27FC236}">
                        <a16:creationId xmlns:a16="http://schemas.microsoft.com/office/drawing/2014/main" id="{39741B31-8F8A-4BB0-BE0F-FC60EE8BD3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6" name="Picture 5515">
                    <a:extLst>
                      <a:ext uri="{FF2B5EF4-FFF2-40B4-BE49-F238E27FC236}">
                        <a16:creationId xmlns:a16="http://schemas.microsoft.com/office/drawing/2014/main" id="{6759C971-8F2C-4A61-ADE1-B3F2DCEE91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7" name="Picture 5516">
                    <a:extLst>
                      <a:ext uri="{FF2B5EF4-FFF2-40B4-BE49-F238E27FC236}">
                        <a16:creationId xmlns:a16="http://schemas.microsoft.com/office/drawing/2014/main" id="{85F2F37F-467B-4481-A803-A57DD79FEA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8" name="Picture 5517">
                    <a:extLst>
                      <a:ext uri="{FF2B5EF4-FFF2-40B4-BE49-F238E27FC236}">
                        <a16:creationId xmlns:a16="http://schemas.microsoft.com/office/drawing/2014/main" id="{1C0F16BF-C587-4EA9-B10A-E93C8F65AC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19" name="Picture 5518">
                    <a:extLst>
                      <a:ext uri="{FF2B5EF4-FFF2-40B4-BE49-F238E27FC236}">
                        <a16:creationId xmlns:a16="http://schemas.microsoft.com/office/drawing/2014/main" id="{620336CD-8BEA-4D4A-BCD8-8505E6A853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0" name="Picture 5519">
                    <a:extLst>
                      <a:ext uri="{FF2B5EF4-FFF2-40B4-BE49-F238E27FC236}">
                        <a16:creationId xmlns:a16="http://schemas.microsoft.com/office/drawing/2014/main" id="{2D224999-924E-40E4-B664-110C3B1BD4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1" name="Picture 5520">
                    <a:extLst>
                      <a:ext uri="{FF2B5EF4-FFF2-40B4-BE49-F238E27FC236}">
                        <a16:creationId xmlns:a16="http://schemas.microsoft.com/office/drawing/2014/main" id="{8B1DCAA8-7E52-4F2A-8DF3-0B4D7224BE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2" name="Picture 5521">
                    <a:extLst>
                      <a:ext uri="{FF2B5EF4-FFF2-40B4-BE49-F238E27FC236}">
                        <a16:creationId xmlns:a16="http://schemas.microsoft.com/office/drawing/2014/main" id="{B1BD2211-0C23-48B5-9684-4C8A02A7B5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3" name="Picture 5522">
                    <a:extLst>
                      <a:ext uri="{FF2B5EF4-FFF2-40B4-BE49-F238E27FC236}">
                        <a16:creationId xmlns:a16="http://schemas.microsoft.com/office/drawing/2014/main" id="{4A8A37CA-CCC7-4384-955D-D85BCB9ADC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4" name="Picture 5523">
                    <a:extLst>
                      <a:ext uri="{FF2B5EF4-FFF2-40B4-BE49-F238E27FC236}">
                        <a16:creationId xmlns:a16="http://schemas.microsoft.com/office/drawing/2014/main" id="{908B91EF-F418-4FCC-8741-D7E4B941B8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5" name="Picture 5524">
                    <a:extLst>
                      <a:ext uri="{FF2B5EF4-FFF2-40B4-BE49-F238E27FC236}">
                        <a16:creationId xmlns:a16="http://schemas.microsoft.com/office/drawing/2014/main" id="{25375DE8-87EF-48BF-A9E7-91F52B4A36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6" name="Picture 5525">
                    <a:extLst>
                      <a:ext uri="{FF2B5EF4-FFF2-40B4-BE49-F238E27FC236}">
                        <a16:creationId xmlns:a16="http://schemas.microsoft.com/office/drawing/2014/main" id="{44B66FC3-FC95-4249-88FC-9A6B4C5F7C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27" name="Picture 5526">
                    <a:extLst>
                      <a:ext uri="{FF2B5EF4-FFF2-40B4-BE49-F238E27FC236}">
                        <a16:creationId xmlns:a16="http://schemas.microsoft.com/office/drawing/2014/main" id="{93DA6469-C42A-4D9E-B763-801B69174C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528" name="Graphic 3512">
                    <a:extLst>
                      <a:ext uri="{FF2B5EF4-FFF2-40B4-BE49-F238E27FC236}">
                        <a16:creationId xmlns:a16="http://schemas.microsoft.com/office/drawing/2014/main" id="{2DC83623-96A7-4554-89A2-62C416C6284C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5529" name="Picture 5528">
                      <a:extLst>
                        <a:ext uri="{FF2B5EF4-FFF2-40B4-BE49-F238E27FC236}">
                          <a16:creationId xmlns:a16="http://schemas.microsoft.com/office/drawing/2014/main" id="{C4DD3B29-D21B-4113-838C-C247CC5399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530" name="Freeform: Shape 5529">
                      <a:extLst>
                        <a:ext uri="{FF2B5EF4-FFF2-40B4-BE49-F238E27FC236}">
                          <a16:creationId xmlns:a16="http://schemas.microsoft.com/office/drawing/2014/main" id="{A320EEBD-8F78-436D-9316-E119306DB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531" name="Picture 5530">
                      <a:extLst>
                        <a:ext uri="{FF2B5EF4-FFF2-40B4-BE49-F238E27FC236}">
                          <a16:creationId xmlns:a16="http://schemas.microsoft.com/office/drawing/2014/main" id="{E8A6BF20-617D-49B2-8429-3D300877C0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32" name="Picture 5531">
                      <a:extLst>
                        <a:ext uri="{FF2B5EF4-FFF2-40B4-BE49-F238E27FC236}">
                          <a16:creationId xmlns:a16="http://schemas.microsoft.com/office/drawing/2014/main" id="{0241F190-E487-4083-90B6-7C296ACEF7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533" name="Freeform: Shape 5532">
                      <a:extLst>
                        <a:ext uri="{FF2B5EF4-FFF2-40B4-BE49-F238E27FC236}">
                          <a16:creationId xmlns:a16="http://schemas.microsoft.com/office/drawing/2014/main" id="{207A59A4-1DD5-41A6-BB49-983DB4CE48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534" name="Picture 5533">
                      <a:extLst>
                        <a:ext uri="{FF2B5EF4-FFF2-40B4-BE49-F238E27FC236}">
                          <a16:creationId xmlns:a16="http://schemas.microsoft.com/office/drawing/2014/main" id="{2A917C35-E2FC-4F0E-B0BA-FC4150D97F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35" name="Picture 5534">
                      <a:extLst>
                        <a:ext uri="{FF2B5EF4-FFF2-40B4-BE49-F238E27FC236}">
                          <a16:creationId xmlns:a16="http://schemas.microsoft.com/office/drawing/2014/main" id="{C0E75307-9972-4AE7-BC95-FF0F1210FB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36" name="Picture 5535">
                      <a:extLst>
                        <a:ext uri="{FF2B5EF4-FFF2-40B4-BE49-F238E27FC236}">
                          <a16:creationId xmlns:a16="http://schemas.microsoft.com/office/drawing/2014/main" id="{DB5ECCD7-0639-439E-9610-1AAAA41DFD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37" name="Picture 5536">
                      <a:extLst>
                        <a:ext uri="{FF2B5EF4-FFF2-40B4-BE49-F238E27FC236}">
                          <a16:creationId xmlns:a16="http://schemas.microsoft.com/office/drawing/2014/main" id="{27468DFB-4CE9-42FB-829F-9EC9861C684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38" name="Picture 5537">
                      <a:extLst>
                        <a:ext uri="{FF2B5EF4-FFF2-40B4-BE49-F238E27FC236}">
                          <a16:creationId xmlns:a16="http://schemas.microsoft.com/office/drawing/2014/main" id="{68C4005D-A764-4171-BCB5-49617FA77D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39" name="Picture 5538">
                      <a:extLst>
                        <a:ext uri="{FF2B5EF4-FFF2-40B4-BE49-F238E27FC236}">
                          <a16:creationId xmlns:a16="http://schemas.microsoft.com/office/drawing/2014/main" id="{6888DE46-3151-4BD5-AFBA-3D23FE4EC5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40" name="Picture 5539">
                      <a:extLst>
                        <a:ext uri="{FF2B5EF4-FFF2-40B4-BE49-F238E27FC236}">
                          <a16:creationId xmlns:a16="http://schemas.microsoft.com/office/drawing/2014/main" id="{3DABB1D2-94A2-4FA2-83B4-26C66AF5F3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41" name="Picture 5540">
                      <a:extLst>
                        <a:ext uri="{FF2B5EF4-FFF2-40B4-BE49-F238E27FC236}">
                          <a16:creationId xmlns:a16="http://schemas.microsoft.com/office/drawing/2014/main" id="{8A9F9D21-280B-4045-A748-C2705A8237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42" name="Picture 5541">
                      <a:extLst>
                        <a:ext uri="{FF2B5EF4-FFF2-40B4-BE49-F238E27FC236}">
                          <a16:creationId xmlns:a16="http://schemas.microsoft.com/office/drawing/2014/main" id="{770AC942-1317-438B-92C0-41AEABF2CB2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43" name="Picture 5542">
                      <a:extLst>
                        <a:ext uri="{FF2B5EF4-FFF2-40B4-BE49-F238E27FC236}">
                          <a16:creationId xmlns:a16="http://schemas.microsoft.com/office/drawing/2014/main" id="{BA1CC46D-EA18-4472-9D95-FC6DEF14730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44" name="Picture 5543">
                      <a:extLst>
                        <a:ext uri="{FF2B5EF4-FFF2-40B4-BE49-F238E27FC236}">
                          <a16:creationId xmlns:a16="http://schemas.microsoft.com/office/drawing/2014/main" id="{CD5F7BF9-A2F6-46DE-BE33-E3858F9B7BB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545" name="Picture 5544">
                      <a:extLst>
                        <a:ext uri="{FF2B5EF4-FFF2-40B4-BE49-F238E27FC236}">
                          <a16:creationId xmlns:a16="http://schemas.microsoft.com/office/drawing/2014/main" id="{A31877A1-2445-4BE1-BD23-FC0429BB23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5485" name="Freeform: Shape 5484">
                  <a:extLst>
                    <a:ext uri="{FF2B5EF4-FFF2-40B4-BE49-F238E27FC236}">
                      <a16:creationId xmlns:a16="http://schemas.microsoft.com/office/drawing/2014/main" id="{F77F809A-B9BD-4D01-AEE7-F6DAC635D43C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86" name="Freeform: Shape 5485">
                  <a:extLst>
                    <a:ext uri="{FF2B5EF4-FFF2-40B4-BE49-F238E27FC236}">
                      <a16:creationId xmlns:a16="http://schemas.microsoft.com/office/drawing/2014/main" id="{BC9CF26F-68FF-486D-B8EC-FA42914856C3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87" name="Freeform: Shape 5486">
                  <a:extLst>
                    <a:ext uri="{FF2B5EF4-FFF2-40B4-BE49-F238E27FC236}">
                      <a16:creationId xmlns:a16="http://schemas.microsoft.com/office/drawing/2014/main" id="{FF7FE020-A91C-41B4-BB16-FC1643B55E23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88" name="Freeform: Shape 5487">
                  <a:extLst>
                    <a:ext uri="{FF2B5EF4-FFF2-40B4-BE49-F238E27FC236}">
                      <a16:creationId xmlns:a16="http://schemas.microsoft.com/office/drawing/2014/main" id="{E1BD0D94-814A-4E67-8B92-849F03E68070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89" name="Freeform: Shape 5488">
                  <a:extLst>
                    <a:ext uri="{FF2B5EF4-FFF2-40B4-BE49-F238E27FC236}">
                      <a16:creationId xmlns:a16="http://schemas.microsoft.com/office/drawing/2014/main" id="{BBBA7DCA-9314-416A-A513-473D0387887F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0" name="Freeform: Shape 5489">
                  <a:extLst>
                    <a:ext uri="{FF2B5EF4-FFF2-40B4-BE49-F238E27FC236}">
                      <a16:creationId xmlns:a16="http://schemas.microsoft.com/office/drawing/2014/main" id="{23739208-7DD5-4F0B-882F-D77BB8BACD3F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1" name="Freeform: Shape 5490">
                  <a:extLst>
                    <a:ext uri="{FF2B5EF4-FFF2-40B4-BE49-F238E27FC236}">
                      <a16:creationId xmlns:a16="http://schemas.microsoft.com/office/drawing/2014/main" id="{86222988-B019-4FC2-BE46-7090A3CFE0A7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2" name="Freeform: Shape 5491">
                  <a:extLst>
                    <a:ext uri="{FF2B5EF4-FFF2-40B4-BE49-F238E27FC236}">
                      <a16:creationId xmlns:a16="http://schemas.microsoft.com/office/drawing/2014/main" id="{7123BA02-701E-4B3B-B95A-CA36E1C86DE1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3" name="Freeform: Shape 5492">
                  <a:extLst>
                    <a:ext uri="{FF2B5EF4-FFF2-40B4-BE49-F238E27FC236}">
                      <a16:creationId xmlns:a16="http://schemas.microsoft.com/office/drawing/2014/main" id="{538D1A70-FF6B-46DD-B6C3-8D7C3595A185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4" name="Freeform: Shape 5493">
                  <a:extLst>
                    <a:ext uri="{FF2B5EF4-FFF2-40B4-BE49-F238E27FC236}">
                      <a16:creationId xmlns:a16="http://schemas.microsoft.com/office/drawing/2014/main" id="{64A5EF94-6832-46E9-B82F-08123DEBC56E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5" name="Freeform: Shape 5494">
                  <a:extLst>
                    <a:ext uri="{FF2B5EF4-FFF2-40B4-BE49-F238E27FC236}">
                      <a16:creationId xmlns:a16="http://schemas.microsoft.com/office/drawing/2014/main" id="{3D144835-18EB-460D-81C5-56708E38B642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6" name="Freeform: Shape 5495">
                  <a:extLst>
                    <a:ext uri="{FF2B5EF4-FFF2-40B4-BE49-F238E27FC236}">
                      <a16:creationId xmlns:a16="http://schemas.microsoft.com/office/drawing/2014/main" id="{32619A22-50A6-4AF3-9BE6-1426438EEBF0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7" name="Freeform: Shape 5496">
                  <a:extLst>
                    <a:ext uri="{FF2B5EF4-FFF2-40B4-BE49-F238E27FC236}">
                      <a16:creationId xmlns:a16="http://schemas.microsoft.com/office/drawing/2014/main" id="{05D2C381-7A21-4E6B-8082-565D275AA215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8" name="Freeform: Shape 5497">
                  <a:extLst>
                    <a:ext uri="{FF2B5EF4-FFF2-40B4-BE49-F238E27FC236}">
                      <a16:creationId xmlns:a16="http://schemas.microsoft.com/office/drawing/2014/main" id="{3782DCFD-2213-450B-8781-FAF3E63BD789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99" name="Freeform: Shape 5498">
                  <a:extLst>
                    <a:ext uri="{FF2B5EF4-FFF2-40B4-BE49-F238E27FC236}">
                      <a16:creationId xmlns:a16="http://schemas.microsoft.com/office/drawing/2014/main" id="{94A43594-00ED-4B42-86DD-5D452EDF3BFE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00" name="Freeform: Shape 5499">
                  <a:extLst>
                    <a:ext uri="{FF2B5EF4-FFF2-40B4-BE49-F238E27FC236}">
                      <a16:creationId xmlns:a16="http://schemas.microsoft.com/office/drawing/2014/main" id="{23D36E9A-CACC-4D7E-A05D-09547CB449DE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01" name="Freeform: Shape 5500">
                  <a:extLst>
                    <a:ext uri="{FF2B5EF4-FFF2-40B4-BE49-F238E27FC236}">
                      <a16:creationId xmlns:a16="http://schemas.microsoft.com/office/drawing/2014/main" id="{6064E103-A64A-4F35-B831-F2ACF0451C8A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02" name="Freeform: Shape 5501">
                  <a:extLst>
                    <a:ext uri="{FF2B5EF4-FFF2-40B4-BE49-F238E27FC236}">
                      <a16:creationId xmlns:a16="http://schemas.microsoft.com/office/drawing/2014/main" id="{9D998B96-D5A7-4B4C-B2AA-EBC559E3DDD6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51" name="Group 5050">
                <a:extLst>
                  <a:ext uri="{FF2B5EF4-FFF2-40B4-BE49-F238E27FC236}">
                    <a16:creationId xmlns:a16="http://schemas.microsoft.com/office/drawing/2014/main" id="{7C20FDEE-7582-42FB-9319-EAC4100719A4}"/>
                  </a:ext>
                </a:extLst>
              </p:cNvPr>
              <p:cNvGrpSpPr/>
              <p:nvPr/>
            </p:nvGrpSpPr>
            <p:grpSpPr>
              <a:xfrm>
                <a:off x="10347313" y="4835386"/>
                <a:ext cx="2969041" cy="1757669"/>
                <a:chOff x="7911029" y="2295855"/>
                <a:chExt cx="2969041" cy="1757669"/>
              </a:xfrm>
            </p:grpSpPr>
            <p:grpSp>
              <p:nvGrpSpPr>
                <p:cNvPr id="5267" name="Graphic 4">
                  <a:extLst>
                    <a:ext uri="{FF2B5EF4-FFF2-40B4-BE49-F238E27FC236}">
                      <a16:creationId xmlns:a16="http://schemas.microsoft.com/office/drawing/2014/main" id="{F69BB4EC-BF8A-4F5C-B977-D0B962DCBCC9}"/>
                    </a:ext>
                  </a:extLst>
                </p:cNvPr>
                <p:cNvGrpSpPr/>
                <p:nvPr/>
              </p:nvGrpSpPr>
              <p:grpSpPr>
                <a:xfrm rot="5129528">
                  <a:off x="8383632" y="1823252"/>
                  <a:ext cx="1757669" cy="2702875"/>
                  <a:chOff x="8098059" y="-1181099"/>
                  <a:chExt cx="1566832" cy="2409413"/>
                </a:xfrm>
              </p:grpSpPr>
              <p:grpSp>
                <p:nvGrpSpPr>
                  <p:cNvPr id="5352" name="Graphic 4">
                    <a:extLst>
                      <a:ext uri="{FF2B5EF4-FFF2-40B4-BE49-F238E27FC236}">
                        <a16:creationId xmlns:a16="http://schemas.microsoft.com/office/drawing/2014/main" id="{07C7B535-A706-4A02-AD38-84FA230924E2}"/>
                      </a:ext>
                    </a:extLst>
                  </p:cNvPr>
                  <p:cNvGrpSpPr/>
                  <p:nvPr/>
                </p:nvGrpSpPr>
                <p:grpSpPr>
                  <a:xfrm>
                    <a:off x="8098059" y="-621390"/>
                    <a:ext cx="783621" cy="592284"/>
                    <a:chOff x="8098059" y="-621390"/>
                    <a:chExt cx="783621" cy="592284"/>
                  </a:xfrm>
                </p:grpSpPr>
                <p:grpSp>
                  <p:nvGrpSpPr>
                    <p:cNvPr id="5459" name="Graphic 4">
                      <a:extLst>
                        <a:ext uri="{FF2B5EF4-FFF2-40B4-BE49-F238E27FC236}">
                          <a16:creationId xmlns:a16="http://schemas.microsoft.com/office/drawing/2014/main" id="{BC994A60-3EF5-495B-A803-A416B2E5C8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98059" y="-412710"/>
                      <a:ext cx="257154" cy="239987"/>
                      <a:chOff x="8098059" y="-412710"/>
                      <a:chExt cx="257154" cy="239987"/>
                    </a:xfrm>
                  </p:grpSpPr>
                  <p:sp>
                    <p:nvSpPr>
                      <p:cNvPr id="5479" name="Freeform: Shape 5478">
                        <a:extLst>
                          <a:ext uri="{FF2B5EF4-FFF2-40B4-BE49-F238E27FC236}">
                            <a16:creationId xmlns:a16="http://schemas.microsoft.com/office/drawing/2014/main" id="{F74A4762-468F-47BE-9C70-E86E8A865C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1310" y="-405552"/>
                        <a:ext cx="253830" cy="232828"/>
                      </a:xfrm>
                      <a:custGeom>
                        <a:avLst/>
                        <a:gdLst>
                          <a:gd name="connsiteX0" fmla="*/ 253495 w 253830"/>
                          <a:gd name="connsiteY0" fmla="*/ 114180 h 232828"/>
                          <a:gd name="connsiteX1" fmla="*/ 194103 w 253830"/>
                          <a:gd name="connsiteY1" fmla="*/ 209747 h 232828"/>
                          <a:gd name="connsiteX2" fmla="*/ 132880 w 253830"/>
                          <a:gd name="connsiteY2" fmla="*/ 232826 h 232828"/>
                          <a:gd name="connsiteX3" fmla="*/ 79991 w 253830"/>
                          <a:gd name="connsiteY3" fmla="*/ 198986 h 232828"/>
                          <a:gd name="connsiteX4" fmla="*/ 122211 w 253830"/>
                          <a:gd name="connsiteY4" fmla="*/ 210800 h 232828"/>
                          <a:gd name="connsiteX5" fmla="*/ 148357 w 253830"/>
                          <a:gd name="connsiteY5" fmla="*/ 172473 h 232828"/>
                          <a:gd name="connsiteX6" fmla="*/ 131140 w 253830"/>
                          <a:gd name="connsiteY6" fmla="*/ 130161 h 232828"/>
                          <a:gd name="connsiteX7" fmla="*/ 118868 w 253830"/>
                          <a:gd name="connsiteY7" fmla="*/ 127002 h 232828"/>
                          <a:gd name="connsiteX8" fmla="*/ 110167 w 253830"/>
                          <a:gd name="connsiteY8" fmla="*/ 112761 h 232828"/>
                          <a:gd name="connsiteX9" fmla="*/ 88279 w 253830"/>
                          <a:gd name="connsiteY9" fmla="*/ 119354 h 232828"/>
                          <a:gd name="connsiteX10" fmla="*/ 67078 w 253830"/>
                          <a:gd name="connsiteY10" fmla="*/ 130115 h 232828"/>
                          <a:gd name="connsiteX11" fmla="*/ 51600 w 253830"/>
                          <a:gd name="connsiteY11" fmla="*/ 92429 h 232828"/>
                          <a:gd name="connsiteX12" fmla="*/ 38504 w 253830"/>
                          <a:gd name="connsiteY12" fmla="*/ 75898 h 232828"/>
                          <a:gd name="connsiteX13" fmla="*/ 18768 w 253830"/>
                          <a:gd name="connsiteY13" fmla="*/ 78188 h 232828"/>
                          <a:gd name="connsiteX14" fmla="*/ 818 w 253830"/>
                          <a:gd name="connsiteY14" fmla="*/ 73014 h 232828"/>
                          <a:gd name="connsiteX15" fmla="*/ 6129 w 253830"/>
                          <a:gd name="connsiteY15" fmla="*/ 56941 h 232828"/>
                          <a:gd name="connsiteX16" fmla="*/ 253495 w 253830"/>
                          <a:gd name="connsiteY16" fmla="*/ 114180 h 232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53830" h="232828">
                            <a:moveTo>
                              <a:pt x="253495" y="114180"/>
                            </a:moveTo>
                            <a:cubicBezTo>
                              <a:pt x="257387" y="153744"/>
                              <a:pt x="226890" y="187721"/>
                              <a:pt x="194103" y="209747"/>
                            </a:cubicBezTo>
                            <a:cubicBezTo>
                              <a:pt x="175832" y="222019"/>
                              <a:pt x="155226" y="232597"/>
                              <a:pt x="132880" y="232826"/>
                            </a:cubicBezTo>
                            <a:cubicBezTo>
                              <a:pt x="110534" y="233055"/>
                              <a:pt x="86493" y="220279"/>
                              <a:pt x="79991" y="198986"/>
                            </a:cubicBezTo>
                            <a:cubicBezTo>
                              <a:pt x="86905" y="213685"/>
                              <a:pt x="107878" y="218035"/>
                              <a:pt x="122211" y="210800"/>
                            </a:cubicBezTo>
                            <a:cubicBezTo>
                              <a:pt x="136543" y="203565"/>
                              <a:pt x="144786" y="188042"/>
                              <a:pt x="148357" y="172473"/>
                            </a:cubicBezTo>
                            <a:cubicBezTo>
                              <a:pt x="152112" y="156125"/>
                              <a:pt x="147900" y="133779"/>
                              <a:pt x="131140" y="130161"/>
                            </a:cubicBezTo>
                            <a:cubicBezTo>
                              <a:pt x="126973" y="129245"/>
                              <a:pt x="122256" y="129612"/>
                              <a:pt x="118868" y="127002"/>
                            </a:cubicBezTo>
                            <a:cubicBezTo>
                              <a:pt x="114380" y="123521"/>
                              <a:pt x="114426" y="116515"/>
                              <a:pt x="110167" y="112761"/>
                            </a:cubicBezTo>
                            <a:cubicBezTo>
                              <a:pt x="103711" y="107037"/>
                              <a:pt x="93866" y="113035"/>
                              <a:pt x="88279" y="119354"/>
                            </a:cubicBezTo>
                            <a:cubicBezTo>
                              <a:pt x="82738" y="125674"/>
                              <a:pt x="75137" y="133275"/>
                              <a:pt x="67078" y="130115"/>
                            </a:cubicBezTo>
                            <a:cubicBezTo>
                              <a:pt x="61903" y="117569"/>
                              <a:pt x="56775" y="104976"/>
                              <a:pt x="51600" y="92429"/>
                            </a:cubicBezTo>
                            <a:cubicBezTo>
                              <a:pt x="48853" y="85744"/>
                              <a:pt x="45373" y="78325"/>
                              <a:pt x="38504" y="75898"/>
                            </a:cubicBezTo>
                            <a:cubicBezTo>
                              <a:pt x="32093" y="73609"/>
                              <a:pt x="25316" y="76585"/>
                              <a:pt x="18768" y="78188"/>
                            </a:cubicBezTo>
                            <a:cubicBezTo>
                              <a:pt x="12265" y="79837"/>
                              <a:pt x="3657" y="79150"/>
                              <a:pt x="818" y="73014"/>
                            </a:cubicBezTo>
                            <a:cubicBezTo>
                              <a:pt x="-1747" y="67473"/>
                              <a:pt x="2191" y="61428"/>
                              <a:pt x="6129" y="56941"/>
                            </a:cubicBezTo>
                            <a:cubicBezTo>
                              <a:pt x="83425" y="-30750"/>
                              <a:pt x="240215" y="-21271"/>
                              <a:pt x="253495" y="114180"/>
                            </a:cubicBezTo>
                            <a:close/>
                          </a:path>
                        </a:pathLst>
                      </a:custGeom>
                      <a:solidFill>
                        <a:srgbClr val="A2A2A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80" name="Freeform: Shape 5479">
                        <a:extLst>
                          <a:ext uri="{FF2B5EF4-FFF2-40B4-BE49-F238E27FC236}">
                            <a16:creationId xmlns:a16="http://schemas.microsoft.com/office/drawing/2014/main" id="{8DE469FE-CFC3-4CDC-8A6B-C28BCF7484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5209" y="-305607"/>
                        <a:ext cx="239709" cy="118012"/>
                      </a:xfrm>
                      <a:custGeom>
                        <a:avLst/>
                        <a:gdLst>
                          <a:gd name="connsiteX0" fmla="*/ 174956 w 239709"/>
                          <a:gd name="connsiteY0" fmla="*/ 102383 h 118012"/>
                          <a:gd name="connsiteX1" fmla="*/ 207147 w 239709"/>
                          <a:gd name="connsiteY1" fmla="*/ 75870 h 118012"/>
                          <a:gd name="connsiteX2" fmla="*/ 225235 w 239709"/>
                          <a:gd name="connsiteY2" fmla="*/ 58882 h 118012"/>
                          <a:gd name="connsiteX3" fmla="*/ 238972 w 239709"/>
                          <a:gd name="connsiteY3" fmla="*/ 30033 h 118012"/>
                          <a:gd name="connsiteX4" fmla="*/ 201240 w 239709"/>
                          <a:gd name="connsiteY4" fmla="*/ 22890 h 118012"/>
                          <a:gd name="connsiteX5" fmla="*/ 167354 w 239709"/>
                          <a:gd name="connsiteY5" fmla="*/ 50364 h 118012"/>
                          <a:gd name="connsiteX6" fmla="*/ 143360 w 239709"/>
                          <a:gd name="connsiteY6" fmla="*/ 55814 h 118012"/>
                          <a:gd name="connsiteX7" fmla="*/ 53654 w 239709"/>
                          <a:gd name="connsiteY7" fmla="*/ 25454 h 118012"/>
                          <a:gd name="connsiteX8" fmla="*/ 29614 w 239709"/>
                          <a:gd name="connsiteY8" fmla="*/ 5626 h 118012"/>
                          <a:gd name="connsiteX9" fmla="*/ 78 w 239709"/>
                          <a:gd name="connsiteY9" fmla="*/ 2421 h 118012"/>
                          <a:gd name="connsiteX10" fmla="*/ 15922 w 239709"/>
                          <a:gd name="connsiteY10" fmla="*/ 71703 h 118012"/>
                          <a:gd name="connsiteX11" fmla="*/ 174956 w 239709"/>
                          <a:gd name="connsiteY11" fmla="*/ 102383 h 1180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9709" h="118012">
                            <a:moveTo>
                              <a:pt x="174956" y="102383"/>
                            </a:moveTo>
                            <a:cubicBezTo>
                              <a:pt x="186770" y="94965"/>
                              <a:pt x="197027" y="85395"/>
                              <a:pt x="207147" y="75870"/>
                            </a:cubicBezTo>
                            <a:cubicBezTo>
                              <a:pt x="213192" y="70192"/>
                              <a:pt x="219190" y="64560"/>
                              <a:pt x="225235" y="58882"/>
                            </a:cubicBezTo>
                            <a:cubicBezTo>
                              <a:pt x="233432" y="51189"/>
                              <a:pt x="242361" y="40931"/>
                              <a:pt x="238972" y="30033"/>
                            </a:cubicBezTo>
                            <a:cubicBezTo>
                              <a:pt x="234576" y="15929"/>
                              <a:pt x="213558" y="15013"/>
                              <a:pt x="201240" y="22890"/>
                            </a:cubicBezTo>
                            <a:cubicBezTo>
                              <a:pt x="188922" y="30766"/>
                              <a:pt x="180497" y="43862"/>
                              <a:pt x="167354" y="50364"/>
                            </a:cubicBezTo>
                            <a:cubicBezTo>
                              <a:pt x="160028" y="54028"/>
                              <a:pt x="151648" y="55356"/>
                              <a:pt x="143360" y="55814"/>
                            </a:cubicBezTo>
                            <a:cubicBezTo>
                              <a:pt x="111306" y="57599"/>
                              <a:pt x="78336" y="46472"/>
                              <a:pt x="53654" y="25454"/>
                            </a:cubicBezTo>
                            <a:cubicBezTo>
                              <a:pt x="45732" y="18723"/>
                              <a:pt x="38543" y="10938"/>
                              <a:pt x="29614" y="5626"/>
                            </a:cubicBezTo>
                            <a:cubicBezTo>
                              <a:pt x="20685" y="314"/>
                              <a:pt x="9145" y="-2204"/>
                              <a:pt x="78" y="2421"/>
                            </a:cubicBezTo>
                            <a:cubicBezTo>
                              <a:pt x="-609" y="26278"/>
                              <a:pt x="3101" y="51143"/>
                              <a:pt x="15922" y="71703"/>
                            </a:cubicBezTo>
                            <a:cubicBezTo>
                              <a:pt x="46465" y="120608"/>
                              <a:pt x="129668" y="130682"/>
                              <a:pt x="174956" y="102383"/>
                            </a:cubicBezTo>
                            <a:close/>
                          </a:path>
                        </a:pathLst>
                      </a:custGeom>
                      <a:solidFill>
                        <a:srgbClr val="E8E6E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81" name="Freeform: Shape 5480">
                        <a:extLst>
                          <a:ext uri="{FF2B5EF4-FFF2-40B4-BE49-F238E27FC236}">
                            <a16:creationId xmlns:a16="http://schemas.microsoft.com/office/drawing/2014/main" id="{A8EB19D6-669F-4753-A96A-DCF43CB8A1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059" y="-349954"/>
                        <a:ext cx="256380" cy="118130"/>
                      </a:xfrm>
                      <a:custGeom>
                        <a:avLst/>
                        <a:gdLst>
                          <a:gd name="connsiteX0" fmla="*/ 69047 w 256380"/>
                          <a:gd name="connsiteY0" fmla="*/ 94621 h 118130"/>
                          <a:gd name="connsiteX1" fmla="*/ 82372 w 256380"/>
                          <a:gd name="connsiteY1" fmla="*/ 94346 h 118130"/>
                          <a:gd name="connsiteX2" fmla="*/ 96064 w 256380"/>
                          <a:gd name="connsiteY2" fmla="*/ 102039 h 118130"/>
                          <a:gd name="connsiteX3" fmla="*/ 153807 w 256380"/>
                          <a:gd name="connsiteY3" fmla="*/ 117699 h 118130"/>
                          <a:gd name="connsiteX4" fmla="*/ 224234 w 256380"/>
                          <a:gd name="connsiteY4" fmla="*/ 95491 h 118130"/>
                          <a:gd name="connsiteX5" fmla="*/ 244565 w 256380"/>
                          <a:gd name="connsiteY5" fmla="*/ 88072 h 118130"/>
                          <a:gd name="connsiteX6" fmla="*/ 251983 w 256380"/>
                          <a:gd name="connsiteY6" fmla="*/ 78822 h 118130"/>
                          <a:gd name="connsiteX7" fmla="*/ 253586 w 256380"/>
                          <a:gd name="connsiteY7" fmla="*/ 50707 h 118130"/>
                          <a:gd name="connsiteX8" fmla="*/ 201842 w 256380"/>
                          <a:gd name="connsiteY8" fmla="*/ 43014 h 118130"/>
                          <a:gd name="connsiteX9" fmla="*/ 147991 w 256380"/>
                          <a:gd name="connsiteY9" fmla="*/ 59086 h 118130"/>
                          <a:gd name="connsiteX10" fmla="*/ 134437 w 256380"/>
                          <a:gd name="connsiteY10" fmla="*/ 28315 h 118130"/>
                          <a:gd name="connsiteX11" fmla="*/ 103940 w 256380"/>
                          <a:gd name="connsiteY11" fmla="*/ 21171 h 118130"/>
                          <a:gd name="connsiteX12" fmla="*/ 77610 w 256380"/>
                          <a:gd name="connsiteY12" fmla="*/ 36007 h 118130"/>
                          <a:gd name="connsiteX13" fmla="*/ 70741 w 256380"/>
                          <a:gd name="connsiteY13" fmla="*/ 25384 h 118130"/>
                          <a:gd name="connsiteX14" fmla="*/ 35573 w 256380"/>
                          <a:gd name="connsiteY14" fmla="*/ 61 h 118130"/>
                          <a:gd name="connsiteX15" fmla="*/ 680 w 256380"/>
                          <a:gd name="connsiteY15" fmla="*/ 22682 h 118130"/>
                          <a:gd name="connsiteX16" fmla="*/ 69047 w 256380"/>
                          <a:gd name="connsiteY16" fmla="*/ 94621 h 118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56380" h="118130">
                            <a:moveTo>
                              <a:pt x="69047" y="94621"/>
                            </a:moveTo>
                            <a:cubicBezTo>
                              <a:pt x="73488" y="94804"/>
                              <a:pt x="77976" y="93567"/>
                              <a:pt x="82372" y="94346"/>
                            </a:cubicBezTo>
                            <a:cubicBezTo>
                              <a:pt x="87546" y="95307"/>
                              <a:pt x="91759" y="98925"/>
                              <a:pt x="96064" y="102039"/>
                            </a:cubicBezTo>
                            <a:cubicBezTo>
                              <a:pt x="112594" y="114128"/>
                              <a:pt x="133658" y="119806"/>
                              <a:pt x="153807" y="117699"/>
                            </a:cubicBezTo>
                            <a:cubicBezTo>
                              <a:pt x="178488" y="115089"/>
                              <a:pt x="200239" y="101489"/>
                              <a:pt x="224234" y="95491"/>
                            </a:cubicBezTo>
                            <a:cubicBezTo>
                              <a:pt x="231332" y="93705"/>
                              <a:pt x="238887" y="92514"/>
                              <a:pt x="244565" y="88072"/>
                            </a:cubicBezTo>
                            <a:cubicBezTo>
                              <a:pt x="247725" y="85600"/>
                              <a:pt x="250106" y="82303"/>
                              <a:pt x="251983" y="78822"/>
                            </a:cubicBezTo>
                            <a:cubicBezTo>
                              <a:pt x="256563" y="70260"/>
                              <a:pt x="258303" y="59453"/>
                              <a:pt x="253586" y="50707"/>
                            </a:cubicBezTo>
                            <a:cubicBezTo>
                              <a:pt x="244474" y="33718"/>
                              <a:pt x="219151" y="35137"/>
                              <a:pt x="201842" y="43014"/>
                            </a:cubicBezTo>
                            <a:cubicBezTo>
                              <a:pt x="184487" y="50890"/>
                              <a:pt x="166949" y="63024"/>
                              <a:pt x="147991" y="59086"/>
                            </a:cubicBezTo>
                            <a:cubicBezTo>
                              <a:pt x="145106" y="48188"/>
                              <a:pt x="141992" y="36832"/>
                              <a:pt x="134437" y="28315"/>
                            </a:cubicBezTo>
                            <a:cubicBezTo>
                              <a:pt x="126881" y="19797"/>
                              <a:pt x="113373" y="15218"/>
                              <a:pt x="103940" y="21171"/>
                            </a:cubicBezTo>
                            <a:cubicBezTo>
                              <a:pt x="94781" y="26941"/>
                              <a:pt x="87180" y="41594"/>
                              <a:pt x="77610" y="36007"/>
                            </a:cubicBezTo>
                            <a:cubicBezTo>
                              <a:pt x="73901" y="33810"/>
                              <a:pt x="72435" y="29322"/>
                              <a:pt x="70741" y="25384"/>
                            </a:cubicBezTo>
                            <a:cubicBezTo>
                              <a:pt x="64697" y="11555"/>
                              <a:pt x="50684" y="1023"/>
                              <a:pt x="35573" y="61"/>
                            </a:cubicBezTo>
                            <a:cubicBezTo>
                              <a:pt x="20462" y="-855"/>
                              <a:pt x="5259" y="8578"/>
                              <a:pt x="680" y="22682"/>
                            </a:cubicBezTo>
                            <a:cubicBezTo>
                              <a:pt x="-6601" y="45074"/>
                              <a:pt x="46472" y="93567"/>
                              <a:pt x="69047" y="94621"/>
                            </a:cubicBezTo>
                            <a:close/>
                          </a:path>
                        </a:pathLst>
                      </a:custGeom>
                      <a:solidFill>
                        <a:srgbClr val="D8D6D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82" name="Freeform: Shape 5481">
                        <a:extLst>
                          <a:ext uri="{FF2B5EF4-FFF2-40B4-BE49-F238E27FC236}">
                            <a16:creationId xmlns:a16="http://schemas.microsoft.com/office/drawing/2014/main" id="{8DFC2F0D-1CE2-4579-A837-37CFCFD6C1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7622" y="-365223"/>
                        <a:ext cx="244571" cy="96042"/>
                      </a:xfrm>
                      <a:custGeom>
                        <a:avLst/>
                        <a:gdLst>
                          <a:gd name="connsiteX0" fmla="*/ 160132 w 244571"/>
                          <a:gd name="connsiteY0" fmla="*/ 91847 h 96042"/>
                          <a:gd name="connsiteX1" fmla="*/ 121439 w 244571"/>
                          <a:gd name="connsiteY1" fmla="*/ 88413 h 96042"/>
                          <a:gd name="connsiteX2" fmla="*/ 110128 w 244571"/>
                          <a:gd name="connsiteY2" fmla="*/ 65838 h 96042"/>
                          <a:gd name="connsiteX3" fmla="*/ 91583 w 244571"/>
                          <a:gd name="connsiteY3" fmla="*/ 50635 h 96042"/>
                          <a:gd name="connsiteX4" fmla="*/ 62322 w 244571"/>
                          <a:gd name="connsiteY4" fmla="*/ 58877 h 96042"/>
                          <a:gd name="connsiteX5" fmla="*/ 55270 w 244571"/>
                          <a:gd name="connsiteY5" fmla="*/ 50269 h 96042"/>
                          <a:gd name="connsiteX6" fmla="*/ 0 w 244571"/>
                          <a:gd name="connsiteY6" fmla="*/ 37722 h 96042"/>
                          <a:gd name="connsiteX7" fmla="*/ 62963 w 244571"/>
                          <a:gd name="connsiteY7" fmla="*/ 3012 h 96042"/>
                          <a:gd name="connsiteX8" fmla="*/ 244572 w 244571"/>
                          <a:gd name="connsiteY8" fmla="*/ 69181 h 96042"/>
                          <a:gd name="connsiteX9" fmla="*/ 160132 w 244571"/>
                          <a:gd name="connsiteY9" fmla="*/ 91847 h 96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44571" h="96042">
                            <a:moveTo>
                              <a:pt x="160132" y="91847"/>
                            </a:moveTo>
                            <a:cubicBezTo>
                              <a:pt x="147723" y="97525"/>
                              <a:pt x="131101" y="98395"/>
                              <a:pt x="121439" y="88413"/>
                            </a:cubicBezTo>
                            <a:cubicBezTo>
                              <a:pt x="115532" y="82277"/>
                              <a:pt x="113563" y="73577"/>
                              <a:pt x="110128" y="65838"/>
                            </a:cubicBezTo>
                            <a:cubicBezTo>
                              <a:pt x="106694" y="58099"/>
                              <a:pt x="100054" y="50269"/>
                              <a:pt x="91583" y="50635"/>
                            </a:cubicBezTo>
                            <a:cubicBezTo>
                              <a:pt x="81005" y="51047"/>
                              <a:pt x="71663" y="64143"/>
                              <a:pt x="62322" y="58877"/>
                            </a:cubicBezTo>
                            <a:cubicBezTo>
                              <a:pt x="59025" y="57046"/>
                              <a:pt x="57285" y="53428"/>
                              <a:pt x="55270" y="50269"/>
                            </a:cubicBezTo>
                            <a:cubicBezTo>
                              <a:pt x="43914" y="32593"/>
                              <a:pt x="17355" y="26549"/>
                              <a:pt x="0" y="37722"/>
                            </a:cubicBezTo>
                            <a:cubicBezTo>
                              <a:pt x="11494" y="15879"/>
                              <a:pt x="38236" y="7087"/>
                              <a:pt x="62963" y="3012"/>
                            </a:cubicBezTo>
                            <a:cubicBezTo>
                              <a:pt x="116264" y="-5780"/>
                              <a:pt x="228362" y="1409"/>
                              <a:pt x="244572" y="69181"/>
                            </a:cubicBezTo>
                            <a:cubicBezTo>
                              <a:pt x="208580" y="70234"/>
                              <a:pt x="194064" y="76416"/>
                              <a:pt x="160132" y="91847"/>
                            </a:cubicBezTo>
                            <a:close/>
                          </a:path>
                        </a:pathLst>
                      </a:custGeom>
                      <a:solidFill>
                        <a:srgbClr val="C6C5C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83" name="Freeform: Shape 5482">
                        <a:extLst>
                          <a:ext uri="{FF2B5EF4-FFF2-40B4-BE49-F238E27FC236}">
                            <a16:creationId xmlns:a16="http://schemas.microsoft.com/office/drawing/2014/main" id="{E2019B14-50E6-457F-80EC-996142FDBF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4137" y="-412710"/>
                        <a:ext cx="251076" cy="231375"/>
                      </a:xfrm>
                      <a:custGeom>
                        <a:avLst/>
                        <a:gdLst>
                          <a:gd name="connsiteX0" fmla="*/ 180561 w 251076"/>
                          <a:gd name="connsiteY0" fmla="*/ 129078 h 231375"/>
                          <a:gd name="connsiteX1" fmla="*/ 181843 w 251076"/>
                          <a:gd name="connsiteY1" fmla="*/ 110212 h 231375"/>
                          <a:gd name="connsiteX2" fmla="*/ 172135 w 251076"/>
                          <a:gd name="connsiteY2" fmla="*/ 72708 h 231375"/>
                          <a:gd name="connsiteX3" fmla="*/ 140631 w 251076"/>
                          <a:gd name="connsiteY3" fmla="*/ 52377 h 231375"/>
                          <a:gd name="connsiteX4" fmla="*/ 131930 w 251076"/>
                          <a:gd name="connsiteY4" fmla="*/ 54850 h 231375"/>
                          <a:gd name="connsiteX5" fmla="*/ 112836 w 251076"/>
                          <a:gd name="connsiteY5" fmla="*/ 88232 h 231375"/>
                          <a:gd name="connsiteX6" fmla="*/ 93832 w 251076"/>
                          <a:gd name="connsiteY6" fmla="*/ 75090 h 231375"/>
                          <a:gd name="connsiteX7" fmla="*/ 41859 w 251076"/>
                          <a:gd name="connsiteY7" fmla="*/ 74357 h 231375"/>
                          <a:gd name="connsiteX8" fmla="*/ 13056 w 251076"/>
                          <a:gd name="connsiteY8" fmla="*/ 120789 h 231375"/>
                          <a:gd name="connsiteX9" fmla="*/ 5867 w 251076"/>
                          <a:gd name="connsiteY9" fmla="*/ 121385 h 231375"/>
                          <a:gd name="connsiteX10" fmla="*/ 30182 w 251076"/>
                          <a:gd name="connsiteY10" fmla="*/ 37495 h 231375"/>
                          <a:gd name="connsiteX11" fmla="*/ 117964 w 251076"/>
                          <a:gd name="connsiteY11" fmla="*/ 3243 h 231375"/>
                          <a:gd name="connsiteX12" fmla="*/ 148553 w 251076"/>
                          <a:gd name="connsiteY12" fmla="*/ 862 h 231375"/>
                          <a:gd name="connsiteX13" fmla="*/ 207166 w 251076"/>
                          <a:gd name="connsiteY13" fmla="*/ 28245 h 231375"/>
                          <a:gd name="connsiteX14" fmla="*/ 238258 w 251076"/>
                          <a:gd name="connsiteY14" fmla="*/ 63367 h 231375"/>
                          <a:gd name="connsiteX15" fmla="*/ 249019 w 251076"/>
                          <a:gd name="connsiteY15" fmla="*/ 97344 h 231375"/>
                          <a:gd name="connsiteX16" fmla="*/ 245905 w 251076"/>
                          <a:gd name="connsiteY16" fmla="*/ 159575 h 231375"/>
                          <a:gd name="connsiteX17" fmla="*/ 149285 w 251076"/>
                          <a:gd name="connsiteY17" fmla="*/ 231376 h 231375"/>
                          <a:gd name="connsiteX18" fmla="*/ 180698 w 251076"/>
                          <a:gd name="connsiteY18" fmla="*/ 200512 h 231375"/>
                          <a:gd name="connsiteX19" fmla="*/ 180561 w 251076"/>
                          <a:gd name="connsiteY19" fmla="*/ 129078 h 231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51076" h="231375">
                            <a:moveTo>
                              <a:pt x="180561" y="129078"/>
                            </a:moveTo>
                            <a:cubicBezTo>
                              <a:pt x="183125" y="123262"/>
                              <a:pt x="182530" y="116577"/>
                              <a:pt x="181843" y="110212"/>
                            </a:cubicBezTo>
                            <a:cubicBezTo>
                              <a:pt x="180424" y="97344"/>
                              <a:pt x="178546" y="84110"/>
                              <a:pt x="172135" y="72708"/>
                            </a:cubicBezTo>
                            <a:cubicBezTo>
                              <a:pt x="165725" y="61306"/>
                              <a:pt x="153681" y="52011"/>
                              <a:pt x="140631" y="52377"/>
                            </a:cubicBezTo>
                            <a:cubicBezTo>
                              <a:pt x="137563" y="52469"/>
                              <a:pt x="134403" y="53110"/>
                              <a:pt x="131930" y="54850"/>
                            </a:cubicBezTo>
                            <a:cubicBezTo>
                              <a:pt x="120712" y="62543"/>
                              <a:pt x="126481" y="86537"/>
                              <a:pt x="112836" y="88232"/>
                            </a:cubicBezTo>
                            <a:cubicBezTo>
                              <a:pt x="104959" y="89193"/>
                              <a:pt x="99556" y="80676"/>
                              <a:pt x="93832" y="75090"/>
                            </a:cubicBezTo>
                            <a:cubicBezTo>
                              <a:pt x="80232" y="61810"/>
                              <a:pt x="56878" y="63413"/>
                              <a:pt x="41859" y="74357"/>
                            </a:cubicBezTo>
                            <a:cubicBezTo>
                              <a:pt x="26839" y="85301"/>
                              <a:pt x="18643" y="103068"/>
                              <a:pt x="13056" y="120789"/>
                            </a:cubicBezTo>
                            <a:cubicBezTo>
                              <a:pt x="10675" y="120973"/>
                              <a:pt x="8294" y="121202"/>
                              <a:pt x="5867" y="121385"/>
                            </a:cubicBezTo>
                            <a:cubicBezTo>
                              <a:pt x="-8741" y="92902"/>
                              <a:pt x="5638" y="57231"/>
                              <a:pt x="30182" y="37495"/>
                            </a:cubicBezTo>
                            <a:cubicBezTo>
                              <a:pt x="54726" y="17805"/>
                              <a:pt x="86917" y="10249"/>
                              <a:pt x="117964" y="3243"/>
                            </a:cubicBezTo>
                            <a:cubicBezTo>
                              <a:pt x="127992" y="999"/>
                              <a:pt x="138387" y="-1290"/>
                              <a:pt x="148553" y="862"/>
                            </a:cubicBezTo>
                            <a:cubicBezTo>
                              <a:pt x="169205" y="5212"/>
                              <a:pt x="189673" y="16293"/>
                              <a:pt x="207166" y="28245"/>
                            </a:cubicBezTo>
                            <a:cubicBezTo>
                              <a:pt x="220079" y="37037"/>
                              <a:pt x="228688" y="51049"/>
                              <a:pt x="238258" y="63367"/>
                            </a:cubicBezTo>
                            <a:cubicBezTo>
                              <a:pt x="245722" y="72937"/>
                              <a:pt x="247645" y="85438"/>
                              <a:pt x="249019" y="97344"/>
                            </a:cubicBezTo>
                            <a:cubicBezTo>
                              <a:pt x="251492" y="118271"/>
                              <a:pt x="253003" y="139976"/>
                              <a:pt x="245905" y="159575"/>
                            </a:cubicBezTo>
                            <a:cubicBezTo>
                              <a:pt x="233542" y="193735"/>
                              <a:pt x="184453" y="222813"/>
                              <a:pt x="149285" y="231376"/>
                            </a:cubicBezTo>
                            <a:cubicBezTo>
                              <a:pt x="159405" y="217959"/>
                              <a:pt x="176989" y="217776"/>
                              <a:pt x="180698" y="200512"/>
                            </a:cubicBezTo>
                            <a:cubicBezTo>
                              <a:pt x="186834" y="172167"/>
                              <a:pt x="168426" y="156690"/>
                              <a:pt x="180561" y="129078"/>
                            </a:cubicBezTo>
                            <a:close/>
                          </a:path>
                        </a:pathLst>
                      </a:custGeom>
                      <a:solidFill>
                        <a:srgbClr val="CCB68F">
                          <a:alpha val="32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5460" name="Graphic 4">
                      <a:extLst>
                        <a:ext uri="{FF2B5EF4-FFF2-40B4-BE49-F238E27FC236}">
                          <a16:creationId xmlns:a16="http://schemas.microsoft.com/office/drawing/2014/main" id="{CAFA4A08-96C4-4B2E-BFB4-93AFAF4ADF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69349" y="-621390"/>
                      <a:ext cx="712331" cy="592284"/>
                      <a:chOff x="8169349" y="-621390"/>
                      <a:chExt cx="712331" cy="592284"/>
                    </a:xfrm>
                  </p:grpSpPr>
                  <p:grpSp>
                    <p:nvGrpSpPr>
                      <p:cNvPr id="5461" name="Graphic 4">
                        <a:extLst>
                          <a:ext uri="{FF2B5EF4-FFF2-40B4-BE49-F238E27FC236}">
                            <a16:creationId xmlns:a16="http://schemas.microsoft.com/office/drawing/2014/main" id="{EB206E5D-0AB0-4015-B99B-1AB38D2B3E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69349" y="-270390"/>
                        <a:ext cx="440899" cy="241284"/>
                        <a:chOff x="8169349" y="-270390"/>
                        <a:chExt cx="440899" cy="241284"/>
                      </a:xfrm>
                    </p:grpSpPr>
                    <p:sp>
                      <p:nvSpPr>
                        <p:cNvPr id="5474" name="Freeform: Shape 5473">
                          <a:extLst>
                            <a:ext uri="{FF2B5EF4-FFF2-40B4-BE49-F238E27FC236}">
                              <a16:creationId xmlns:a16="http://schemas.microsoft.com/office/drawing/2014/main" id="{875BC2D7-3DAF-46C2-AC2D-E7FBD00008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0220" y="-270390"/>
                          <a:ext cx="60028" cy="29480"/>
                        </a:xfrm>
                        <a:custGeom>
                          <a:avLst/>
                          <a:gdLst>
                            <a:gd name="connsiteX0" fmla="*/ 54193 w 60028"/>
                            <a:gd name="connsiteY0" fmla="*/ 9241 h 29480"/>
                            <a:gd name="connsiteX1" fmla="*/ 663 w 60028"/>
                            <a:gd name="connsiteY1" fmla="*/ 29480 h 29480"/>
                            <a:gd name="connsiteX2" fmla="*/ 1900 w 60028"/>
                            <a:gd name="connsiteY2" fmla="*/ 7363 h 29480"/>
                            <a:gd name="connsiteX3" fmla="*/ 23147 w 60028"/>
                            <a:gd name="connsiteY3" fmla="*/ 8874 h 29480"/>
                            <a:gd name="connsiteX4" fmla="*/ 43753 w 60028"/>
                            <a:gd name="connsiteY4" fmla="*/ 128 h 29480"/>
                            <a:gd name="connsiteX5" fmla="*/ 60009 w 60028"/>
                            <a:gd name="connsiteY5" fmla="*/ 11622 h 294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0028" h="29480">
                              <a:moveTo>
                                <a:pt x="54193" y="9241"/>
                              </a:moveTo>
                              <a:cubicBezTo>
                                <a:pt x="36335" y="15972"/>
                                <a:pt x="18522" y="22703"/>
                                <a:pt x="663" y="29480"/>
                              </a:cubicBezTo>
                              <a:cubicBezTo>
                                <a:pt x="-527" y="22108"/>
                                <a:pt x="-115" y="14507"/>
                                <a:pt x="1900" y="7363"/>
                              </a:cubicBezTo>
                              <a:cubicBezTo>
                                <a:pt x="7211" y="12858"/>
                                <a:pt x="16278" y="11896"/>
                                <a:pt x="23147" y="8874"/>
                              </a:cubicBezTo>
                              <a:cubicBezTo>
                                <a:pt x="30015" y="5852"/>
                                <a:pt x="36243" y="1136"/>
                                <a:pt x="43753" y="128"/>
                              </a:cubicBezTo>
                              <a:cubicBezTo>
                                <a:pt x="51217" y="-879"/>
                                <a:pt x="60513" y="4158"/>
                                <a:pt x="60009" y="11622"/>
                              </a:cubicBezTo>
                            </a:path>
                          </a:pathLst>
                        </a:custGeom>
                        <a:solidFill>
                          <a:srgbClr val="2B553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75" name="Freeform: Shape 5474">
                          <a:extLst>
                            <a:ext uri="{FF2B5EF4-FFF2-40B4-BE49-F238E27FC236}">
                              <a16:creationId xmlns:a16="http://schemas.microsoft.com/office/drawing/2014/main" id="{844C62AC-0DC5-4BD2-8946-D68784A166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9349" y="-250068"/>
                          <a:ext cx="388311" cy="220962"/>
                        </a:xfrm>
                        <a:custGeom>
                          <a:avLst/>
                          <a:gdLst>
                            <a:gd name="connsiteX0" fmla="*/ 367705 w 388311"/>
                            <a:gd name="connsiteY0" fmla="*/ 42449 h 220962"/>
                            <a:gd name="connsiteX1" fmla="*/ 348335 w 388311"/>
                            <a:gd name="connsiteY1" fmla="*/ 56964 h 220962"/>
                            <a:gd name="connsiteX2" fmla="*/ 128949 w 388311"/>
                            <a:gd name="connsiteY2" fmla="*/ 186600 h 220962"/>
                            <a:gd name="connsiteX3" fmla="*/ 67085 w 388311"/>
                            <a:gd name="connsiteY3" fmla="*/ 217875 h 220962"/>
                            <a:gd name="connsiteX4" fmla="*/ 0 w 388311"/>
                            <a:gd name="connsiteY4" fmla="*/ 206702 h 220962"/>
                            <a:gd name="connsiteX5" fmla="*/ 62460 w 388311"/>
                            <a:gd name="connsiteY5" fmla="*/ 188935 h 220962"/>
                            <a:gd name="connsiteX6" fmla="*/ 110403 w 388311"/>
                            <a:gd name="connsiteY6" fmla="*/ 151157 h 220962"/>
                            <a:gd name="connsiteX7" fmla="*/ 388311 w 388311"/>
                            <a:gd name="connsiteY7" fmla="*/ 0 h 220962"/>
                            <a:gd name="connsiteX8" fmla="*/ 367705 w 388311"/>
                            <a:gd name="connsiteY8" fmla="*/ 42449 h 2209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8311" h="220962">
                              <a:moveTo>
                                <a:pt x="367705" y="42449"/>
                              </a:moveTo>
                              <a:cubicBezTo>
                                <a:pt x="362897" y="48997"/>
                                <a:pt x="355479" y="53072"/>
                                <a:pt x="348335" y="56964"/>
                              </a:cubicBezTo>
                              <a:cubicBezTo>
                                <a:pt x="273650" y="97627"/>
                                <a:pt x="200475" y="140854"/>
                                <a:pt x="128949" y="186600"/>
                              </a:cubicBezTo>
                              <a:cubicBezTo>
                                <a:pt x="109442" y="199055"/>
                                <a:pt x="89660" y="211923"/>
                                <a:pt x="67085" y="217875"/>
                              </a:cubicBezTo>
                              <a:cubicBezTo>
                                <a:pt x="44509" y="223828"/>
                                <a:pt x="18271" y="221722"/>
                                <a:pt x="0" y="206702"/>
                              </a:cubicBezTo>
                              <a:cubicBezTo>
                                <a:pt x="21980" y="206015"/>
                                <a:pt x="43639" y="199834"/>
                                <a:pt x="62460" y="188935"/>
                              </a:cubicBezTo>
                              <a:cubicBezTo>
                                <a:pt x="80135" y="178678"/>
                                <a:pt x="95063" y="164528"/>
                                <a:pt x="110403" y="151157"/>
                              </a:cubicBezTo>
                              <a:cubicBezTo>
                                <a:pt x="189073" y="82379"/>
                                <a:pt x="285830" y="26971"/>
                                <a:pt x="388311" y="0"/>
                              </a:cubicBezTo>
                              <a:cubicBezTo>
                                <a:pt x="376589" y="12409"/>
                                <a:pt x="377459" y="29169"/>
                                <a:pt x="367705" y="4244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443A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76" name="Freeform: Shape 5475">
                          <a:extLst>
                            <a:ext uri="{FF2B5EF4-FFF2-40B4-BE49-F238E27FC236}">
                              <a16:creationId xmlns:a16="http://schemas.microsoft.com/office/drawing/2014/main" id="{4B9C1C4F-5538-42BD-B432-C7B7029200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73012" y="-265313"/>
                          <a:ext cx="377108" cy="224960"/>
                        </a:xfrm>
                        <a:custGeom>
                          <a:avLst/>
                          <a:gdLst>
                            <a:gd name="connsiteX0" fmla="*/ 155095 w 377108"/>
                            <a:gd name="connsiteY0" fmla="*/ 143141 h 224960"/>
                            <a:gd name="connsiteX1" fmla="*/ 0 w 377108"/>
                            <a:gd name="connsiteY1" fmla="*/ 224924 h 224960"/>
                            <a:gd name="connsiteX2" fmla="*/ 132291 w 377108"/>
                            <a:gd name="connsiteY2" fmla="*/ 38049 h 224960"/>
                            <a:gd name="connsiteX3" fmla="*/ 342566 w 377108"/>
                            <a:gd name="connsiteY3" fmla="*/ 6728 h 224960"/>
                            <a:gd name="connsiteX4" fmla="*/ 314083 w 377108"/>
                            <a:gd name="connsiteY4" fmla="*/ 43498 h 224960"/>
                            <a:gd name="connsiteX5" fmla="*/ 155095 w 377108"/>
                            <a:gd name="connsiteY5" fmla="*/ 143141 h 2249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77108" h="224960">
                              <a:moveTo>
                                <a:pt x="155095" y="143141"/>
                              </a:moveTo>
                              <a:cubicBezTo>
                                <a:pt x="110174" y="175515"/>
                                <a:pt x="56278" y="226527"/>
                                <a:pt x="0" y="224924"/>
                              </a:cubicBezTo>
                              <a:cubicBezTo>
                                <a:pt x="58934" y="183483"/>
                                <a:pt x="80914" y="88237"/>
                                <a:pt x="132291" y="38049"/>
                              </a:cubicBezTo>
                              <a:cubicBezTo>
                                <a:pt x="192049" y="-20335"/>
                                <a:pt x="257485" y="5537"/>
                                <a:pt x="342566" y="6728"/>
                              </a:cubicBezTo>
                              <a:cubicBezTo>
                                <a:pt x="428104" y="7919"/>
                                <a:pt x="329790" y="35027"/>
                                <a:pt x="314083" y="43498"/>
                              </a:cubicBezTo>
                              <a:cubicBezTo>
                                <a:pt x="258996" y="73309"/>
                                <a:pt x="205832" y="106599"/>
                                <a:pt x="155095" y="14314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E6E53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77" name="Freeform: Shape 5476">
                          <a:extLst>
                            <a:ext uri="{FF2B5EF4-FFF2-40B4-BE49-F238E27FC236}">
                              <a16:creationId xmlns:a16="http://schemas.microsoft.com/office/drawing/2014/main" id="{D0F05144-F9CF-496F-AD9A-C194AA2C06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82583" y="-251991"/>
                          <a:ext cx="371023" cy="209816"/>
                        </a:xfrm>
                        <a:custGeom>
                          <a:avLst/>
                          <a:gdLst>
                            <a:gd name="connsiteX0" fmla="*/ 40113 w 371023"/>
                            <a:gd name="connsiteY0" fmla="*/ 194156 h 209816"/>
                            <a:gd name="connsiteX1" fmla="*/ 77296 w 371023"/>
                            <a:gd name="connsiteY1" fmla="*/ 176114 h 209816"/>
                            <a:gd name="connsiteX2" fmla="*/ 92957 w 371023"/>
                            <a:gd name="connsiteY2" fmla="*/ 139939 h 209816"/>
                            <a:gd name="connsiteX3" fmla="*/ 62093 w 371023"/>
                            <a:gd name="connsiteY3" fmla="*/ 119150 h 209816"/>
                            <a:gd name="connsiteX4" fmla="*/ 143006 w 371023"/>
                            <a:gd name="connsiteY4" fmla="*/ 122676 h 209816"/>
                            <a:gd name="connsiteX5" fmla="*/ 153218 w 371023"/>
                            <a:gd name="connsiteY5" fmla="*/ 121531 h 209816"/>
                            <a:gd name="connsiteX6" fmla="*/ 164300 w 371023"/>
                            <a:gd name="connsiteY6" fmla="*/ 102069 h 209816"/>
                            <a:gd name="connsiteX7" fmla="*/ 181792 w 371023"/>
                            <a:gd name="connsiteY7" fmla="*/ 92865 h 209816"/>
                            <a:gd name="connsiteX8" fmla="*/ 107885 w 371023"/>
                            <a:gd name="connsiteY8" fmla="*/ 60949 h 209816"/>
                            <a:gd name="connsiteX9" fmla="*/ 182799 w 371023"/>
                            <a:gd name="connsiteY9" fmla="*/ 74549 h 209816"/>
                            <a:gd name="connsiteX10" fmla="*/ 249014 w 371023"/>
                            <a:gd name="connsiteY10" fmla="*/ 52523 h 209816"/>
                            <a:gd name="connsiteX11" fmla="*/ 157110 w 371023"/>
                            <a:gd name="connsiteY11" fmla="*/ 19004 h 209816"/>
                            <a:gd name="connsiteX12" fmla="*/ 250708 w 371023"/>
                            <a:gd name="connsiteY12" fmla="*/ 38786 h 209816"/>
                            <a:gd name="connsiteX13" fmla="*/ 325165 w 371023"/>
                            <a:gd name="connsiteY13" fmla="*/ 14013 h 209816"/>
                            <a:gd name="connsiteX14" fmla="*/ 288852 w 371023"/>
                            <a:gd name="connsiteY14" fmla="*/ 0 h 209816"/>
                            <a:gd name="connsiteX15" fmla="*/ 370086 w 371023"/>
                            <a:gd name="connsiteY15" fmla="*/ 2473 h 209816"/>
                            <a:gd name="connsiteX16" fmla="*/ 360058 w 371023"/>
                            <a:gd name="connsiteY16" fmla="*/ 15386 h 209816"/>
                            <a:gd name="connsiteX17" fmla="*/ 289173 w 371023"/>
                            <a:gd name="connsiteY17" fmla="*/ 54996 h 209816"/>
                            <a:gd name="connsiteX18" fmla="*/ 256936 w 371023"/>
                            <a:gd name="connsiteY18" fmla="*/ 79357 h 209816"/>
                            <a:gd name="connsiteX19" fmla="*/ 214258 w 371023"/>
                            <a:gd name="connsiteY19" fmla="*/ 92774 h 209816"/>
                            <a:gd name="connsiteX20" fmla="*/ 0 w 371023"/>
                            <a:gd name="connsiteY20" fmla="*/ 209817 h 209816"/>
                            <a:gd name="connsiteX21" fmla="*/ 40113 w 371023"/>
                            <a:gd name="connsiteY21" fmla="*/ 194156 h 2098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71023" h="209816">
                              <a:moveTo>
                                <a:pt x="40113" y="194156"/>
                              </a:moveTo>
                              <a:cubicBezTo>
                                <a:pt x="53210" y="189577"/>
                                <a:pt x="66626" y="184860"/>
                                <a:pt x="77296" y="176114"/>
                              </a:cubicBezTo>
                              <a:cubicBezTo>
                                <a:pt x="87920" y="167368"/>
                                <a:pt x="95429" y="153630"/>
                                <a:pt x="92957" y="139939"/>
                              </a:cubicBezTo>
                              <a:cubicBezTo>
                                <a:pt x="90438" y="126247"/>
                                <a:pt x="75281" y="114708"/>
                                <a:pt x="62093" y="119150"/>
                              </a:cubicBezTo>
                              <a:cubicBezTo>
                                <a:pt x="89064" y="120340"/>
                                <a:pt x="116035" y="121531"/>
                                <a:pt x="143006" y="122676"/>
                              </a:cubicBezTo>
                              <a:cubicBezTo>
                                <a:pt x="146487" y="122813"/>
                                <a:pt x="150104" y="122950"/>
                                <a:pt x="153218" y="121531"/>
                              </a:cubicBezTo>
                              <a:cubicBezTo>
                                <a:pt x="160270" y="118325"/>
                                <a:pt x="161644" y="109304"/>
                                <a:pt x="164300" y="102069"/>
                              </a:cubicBezTo>
                              <a:cubicBezTo>
                                <a:pt x="166955" y="94834"/>
                                <a:pt x="175747" y="87782"/>
                                <a:pt x="181792" y="92865"/>
                              </a:cubicBezTo>
                              <a:cubicBezTo>
                                <a:pt x="159537" y="77525"/>
                                <a:pt x="134260" y="66581"/>
                                <a:pt x="107885" y="60949"/>
                              </a:cubicBezTo>
                              <a:cubicBezTo>
                                <a:pt x="133024" y="57423"/>
                                <a:pt x="157797" y="69145"/>
                                <a:pt x="182799" y="74549"/>
                              </a:cubicBezTo>
                              <a:cubicBezTo>
                                <a:pt x="207801" y="79952"/>
                                <a:pt x="239397" y="75602"/>
                                <a:pt x="249014" y="52523"/>
                              </a:cubicBezTo>
                              <a:cubicBezTo>
                                <a:pt x="218562" y="40892"/>
                                <a:pt x="187928" y="29719"/>
                                <a:pt x="157110" y="19004"/>
                              </a:cubicBezTo>
                              <a:cubicBezTo>
                                <a:pt x="188203" y="11631"/>
                                <a:pt x="218562" y="38877"/>
                                <a:pt x="250708" y="38786"/>
                              </a:cubicBezTo>
                              <a:cubicBezTo>
                                <a:pt x="277267" y="38694"/>
                                <a:pt x="299521" y="20240"/>
                                <a:pt x="325165" y="14013"/>
                              </a:cubicBezTo>
                              <a:cubicBezTo>
                                <a:pt x="315320" y="5083"/>
                                <a:pt x="302086" y="-45"/>
                                <a:pt x="288852" y="0"/>
                              </a:cubicBezTo>
                              <a:cubicBezTo>
                                <a:pt x="315915" y="825"/>
                                <a:pt x="343023" y="1649"/>
                                <a:pt x="370086" y="2473"/>
                              </a:cubicBezTo>
                              <a:cubicBezTo>
                                <a:pt x="373704" y="7831"/>
                                <a:pt x="366102" y="13326"/>
                                <a:pt x="360058" y="15386"/>
                              </a:cubicBezTo>
                              <a:cubicBezTo>
                                <a:pt x="334231" y="24316"/>
                                <a:pt x="310145" y="37778"/>
                                <a:pt x="289173" y="54996"/>
                              </a:cubicBezTo>
                              <a:cubicBezTo>
                                <a:pt x="278732" y="63559"/>
                                <a:pt x="268979" y="73129"/>
                                <a:pt x="256936" y="79357"/>
                              </a:cubicBezTo>
                              <a:cubicBezTo>
                                <a:pt x="243702" y="86180"/>
                                <a:pt x="228591" y="88515"/>
                                <a:pt x="214258" y="92774"/>
                              </a:cubicBezTo>
                              <a:cubicBezTo>
                                <a:pt x="137970" y="115532"/>
                                <a:pt x="82287" y="207481"/>
                                <a:pt x="0" y="209817"/>
                              </a:cubicBezTo>
                              <a:cubicBezTo>
                                <a:pt x="11951" y="203360"/>
                                <a:pt x="26559" y="198872"/>
                                <a:pt x="40113" y="19415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D6254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78" name="Freeform: Shape 5477">
                          <a:extLst>
                            <a:ext uri="{FF2B5EF4-FFF2-40B4-BE49-F238E27FC236}">
                              <a16:creationId xmlns:a16="http://schemas.microsoft.com/office/drawing/2014/main" id="{1D9B40B5-81DB-4039-B332-DD49E7018A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71913" y="-238191"/>
                          <a:ext cx="202306" cy="203877"/>
                        </a:xfrm>
                        <a:custGeom>
                          <a:avLst/>
                          <a:gdLst>
                            <a:gd name="connsiteX0" fmla="*/ 25094 w 202306"/>
                            <a:gd name="connsiteY0" fmla="*/ 175043 h 203877"/>
                            <a:gd name="connsiteX1" fmla="*/ 116310 w 202306"/>
                            <a:gd name="connsiteY1" fmla="*/ 25626 h 203877"/>
                            <a:gd name="connsiteX2" fmla="*/ 161140 w 202306"/>
                            <a:gd name="connsiteY2" fmla="*/ 166 h 203877"/>
                            <a:gd name="connsiteX3" fmla="*/ 202306 w 202306"/>
                            <a:gd name="connsiteY3" fmla="*/ 26633 h 203877"/>
                            <a:gd name="connsiteX4" fmla="*/ 159400 w 202306"/>
                            <a:gd name="connsiteY4" fmla="*/ 21963 h 203877"/>
                            <a:gd name="connsiteX5" fmla="*/ 126613 w 202306"/>
                            <a:gd name="connsiteY5" fmla="*/ 46369 h 203877"/>
                            <a:gd name="connsiteX6" fmla="*/ 115669 w 202306"/>
                            <a:gd name="connsiteY6" fmla="*/ 86071 h 203877"/>
                            <a:gd name="connsiteX7" fmla="*/ 102298 w 202306"/>
                            <a:gd name="connsiteY7" fmla="*/ 94588 h 203877"/>
                            <a:gd name="connsiteX8" fmla="*/ 35763 w 202306"/>
                            <a:gd name="connsiteY8" fmla="*/ 190292 h 203877"/>
                            <a:gd name="connsiteX9" fmla="*/ 0 w 202306"/>
                            <a:gd name="connsiteY9" fmla="*/ 202564 h 203877"/>
                            <a:gd name="connsiteX10" fmla="*/ 25094 w 202306"/>
                            <a:gd name="connsiteY10" fmla="*/ 175043 h 2038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02306" h="203877">
                              <a:moveTo>
                                <a:pt x="25094" y="175043"/>
                              </a:moveTo>
                              <a:cubicBezTo>
                                <a:pt x="62368" y="129893"/>
                                <a:pt x="76059" y="68258"/>
                                <a:pt x="116310" y="25626"/>
                              </a:cubicBezTo>
                              <a:cubicBezTo>
                                <a:pt x="128308" y="12942"/>
                                <a:pt x="143465" y="1814"/>
                                <a:pt x="161140" y="166"/>
                              </a:cubicBezTo>
                              <a:cubicBezTo>
                                <a:pt x="178815" y="-1483"/>
                                <a:pt x="198781" y="9279"/>
                                <a:pt x="202306" y="26633"/>
                              </a:cubicBezTo>
                              <a:cubicBezTo>
                                <a:pt x="188340" y="22512"/>
                                <a:pt x="173595" y="19582"/>
                                <a:pt x="159400" y="21963"/>
                              </a:cubicBezTo>
                              <a:cubicBezTo>
                                <a:pt x="145159" y="24344"/>
                                <a:pt x="131467" y="32998"/>
                                <a:pt x="126613" y="46369"/>
                              </a:cubicBezTo>
                              <a:cubicBezTo>
                                <a:pt x="121851" y="59466"/>
                                <a:pt x="125423" y="76134"/>
                                <a:pt x="115669" y="86071"/>
                              </a:cubicBezTo>
                              <a:cubicBezTo>
                                <a:pt x="111960" y="89826"/>
                                <a:pt x="106877" y="91932"/>
                                <a:pt x="102298" y="94588"/>
                              </a:cubicBezTo>
                              <a:cubicBezTo>
                                <a:pt x="68000" y="114278"/>
                                <a:pt x="63101" y="161993"/>
                                <a:pt x="35763" y="190292"/>
                              </a:cubicBezTo>
                              <a:cubicBezTo>
                                <a:pt x="26009" y="200366"/>
                                <a:pt x="13463" y="206777"/>
                                <a:pt x="0" y="202564"/>
                              </a:cubicBezTo>
                              <a:cubicBezTo>
                                <a:pt x="7693" y="193268"/>
                                <a:pt x="17172" y="184614"/>
                                <a:pt x="25094" y="1750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5745">
                            <a:alpha val="12000"/>
                          </a:srgbClr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5462" name="Freeform: Shape 5461">
                        <a:extLst>
                          <a:ext uri="{FF2B5EF4-FFF2-40B4-BE49-F238E27FC236}">
                            <a16:creationId xmlns:a16="http://schemas.microsoft.com/office/drawing/2014/main" id="{B14B9624-353A-4A55-86C6-9A51690E4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6230" y="-368347"/>
                        <a:ext cx="164531" cy="83935"/>
                      </a:xfrm>
                      <a:custGeom>
                        <a:avLst/>
                        <a:gdLst>
                          <a:gd name="connsiteX0" fmla="*/ 48859 w 164531"/>
                          <a:gd name="connsiteY0" fmla="*/ 67268 h 83935"/>
                          <a:gd name="connsiteX1" fmla="*/ 100833 w 164531"/>
                          <a:gd name="connsiteY1" fmla="*/ 60307 h 83935"/>
                          <a:gd name="connsiteX2" fmla="*/ 131742 w 164531"/>
                          <a:gd name="connsiteY2" fmla="*/ 69008 h 83935"/>
                          <a:gd name="connsiteX3" fmla="*/ 160819 w 164531"/>
                          <a:gd name="connsiteY3" fmla="*/ 61177 h 83935"/>
                          <a:gd name="connsiteX4" fmla="*/ 155874 w 164531"/>
                          <a:gd name="connsiteY4" fmla="*/ 30222 h 83935"/>
                          <a:gd name="connsiteX5" fmla="*/ 123408 w 164531"/>
                          <a:gd name="connsiteY5" fmla="*/ 20515 h 83935"/>
                          <a:gd name="connsiteX6" fmla="*/ 65390 w 164531"/>
                          <a:gd name="connsiteY6" fmla="*/ 28711 h 83935"/>
                          <a:gd name="connsiteX7" fmla="*/ 0 w 164531"/>
                          <a:gd name="connsiteY7" fmla="*/ 0 h 83935"/>
                          <a:gd name="connsiteX8" fmla="*/ 25414 w 164531"/>
                          <a:gd name="connsiteY8" fmla="*/ 83936 h 83935"/>
                          <a:gd name="connsiteX9" fmla="*/ 48859 w 164531"/>
                          <a:gd name="connsiteY9" fmla="*/ 67268 h 839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64531" h="83935">
                            <a:moveTo>
                              <a:pt x="48859" y="67268"/>
                            </a:moveTo>
                            <a:cubicBezTo>
                              <a:pt x="65711" y="62230"/>
                              <a:pt x="83340" y="57148"/>
                              <a:pt x="100833" y="60307"/>
                            </a:cubicBezTo>
                            <a:cubicBezTo>
                              <a:pt x="111365" y="62185"/>
                              <a:pt x="121210" y="66993"/>
                              <a:pt x="131742" y="69008"/>
                            </a:cubicBezTo>
                            <a:cubicBezTo>
                              <a:pt x="142228" y="71022"/>
                              <a:pt x="154500" y="69466"/>
                              <a:pt x="160819" y="61177"/>
                            </a:cubicBezTo>
                            <a:cubicBezTo>
                              <a:pt x="167688" y="52156"/>
                              <a:pt x="164437" y="38098"/>
                              <a:pt x="155874" y="30222"/>
                            </a:cubicBezTo>
                            <a:cubicBezTo>
                              <a:pt x="147311" y="22346"/>
                              <a:pt x="134947" y="19873"/>
                              <a:pt x="123408" y="20515"/>
                            </a:cubicBezTo>
                            <a:cubicBezTo>
                              <a:pt x="103809" y="21614"/>
                              <a:pt x="85035" y="30772"/>
                              <a:pt x="65390" y="28711"/>
                            </a:cubicBezTo>
                            <a:cubicBezTo>
                              <a:pt x="41670" y="26193"/>
                              <a:pt x="22575" y="7968"/>
                              <a:pt x="0" y="0"/>
                            </a:cubicBezTo>
                            <a:cubicBezTo>
                              <a:pt x="14974" y="26651"/>
                              <a:pt x="19828" y="54995"/>
                              <a:pt x="25414" y="83936"/>
                            </a:cubicBezTo>
                            <a:cubicBezTo>
                              <a:pt x="31046" y="77342"/>
                              <a:pt x="39381" y="70107"/>
                              <a:pt x="48859" y="67268"/>
                            </a:cubicBezTo>
                            <a:close/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63" name="Freeform: Shape 5462">
                        <a:extLst>
                          <a:ext uri="{FF2B5EF4-FFF2-40B4-BE49-F238E27FC236}">
                            <a16:creationId xmlns:a16="http://schemas.microsoft.com/office/drawing/2014/main" id="{171E3DDB-0099-44BE-95C1-029AB5C6F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4141" y="-383687"/>
                        <a:ext cx="176211" cy="78486"/>
                      </a:xfrm>
                      <a:custGeom>
                        <a:avLst/>
                        <a:gdLst>
                          <a:gd name="connsiteX0" fmla="*/ 0 w 176211"/>
                          <a:gd name="connsiteY0" fmla="*/ 0 h 78486"/>
                          <a:gd name="connsiteX1" fmla="*/ 48035 w 176211"/>
                          <a:gd name="connsiteY1" fmla="*/ 36450 h 78486"/>
                          <a:gd name="connsiteX2" fmla="*/ 109304 w 176211"/>
                          <a:gd name="connsiteY2" fmla="*/ 39518 h 78486"/>
                          <a:gd name="connsiteX3" fmla="*/ 142823 w 176211"/>
                          <a:gd name="connsiteY3" fmla="*/ 36038 h 78486"/>
                          <a:gd name="connsiteX4" fmla="*/ 158622 w 176211"/>
                          <a:gd name="connsiteY4" fmla="*/ 36221 h 78486"/>
                          <a:gd name="connsiteX5" fmla="*/ 176114 w 176211"/>
                          <a:gd name="connsiteY5" fmla="*/ 56232 h 78486"/>
                          <a:gd name="connsiteX6" fmla="*/ 162834 w 176211"/>
                          <a:gd name="connsiteY6" fmla="*/ 78486 h 78486"/>
                          <a:gd name="connsiteX7" fmla="*/ 158164 w 176211"/>
                          <a:gd name="connsiteY7" fmla="*/ 49638 h 78486"/>
                          <a:gd name="connsiteX8" fmla="*/ 129132 w 176211"/>
                          <a:gd name="connsiteY8" fmla="*/ 42220 h 78486"/>
                          <a:gd name="connsiteX9" fmla="*/ 107610 w 176211"/>
                          <a:gd name="connsiteY9" fmla="*/ 54629 h 78486"/>
                          <a:gd name="connsiteX10" fmla="*/ 35672 w 176211"/>
                          <a:gd name="connsiteY10" fmla="*/ 70015 h 78486"/>
                          <a:gd name="connsiteX11" fmla="*/ 0 w 176211"/>
                          <a:gd name="connsiteY11" fmla="*/ 0 h 78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6211" h="78486">
                            <a:moveTo>
                              <a:pt x="0" y="0"/>
                            </a:moveTo>
                            <a:cubicBezTo>
                              <a:pt x="14150" y="14470"/>
                              <a:pt x="29032" y="29444"/>
                              <a:pt x="48035" y="36450"/>
                            </a:cubicBezTo>
                            <a:cubicBezTo>
                              <a:pt x="67496" y="43639"/>
                              <a:pt x="88835" y="41624"/>
                              <a:pt x="109304" y="39518"/>
                            </a:cubicBezTo>
                            <a:cubicBezTo>
                              <a:pt x="120477" y="38373"/>
                              <a:pt x="131650" y="37183"/>
                              <a:pt x="142823" y="36038"/>
                            </a:cubicBezTo>
                            <a:cubicBezTo>
                              <a:pt x="148090" y="35488"/>
                              <a:pt x="153447" y="34939"/>
                              <a:pt x="158622" y="36221"/>
                            </a:cubicBezTo>
                            <a:cubicBezTo>
                              <a:pt x="167780" y="38511"/>
                              <a:pt x="175198" y="46936"/>
                              <a:pt x="176114" y="56232"/>
                            </a:cubicBezTo>
                            <a:cubicBezTo>
                              <a:pt x="177030" y="65527"/>
                              <a:pt x="171443" y="74915"/>
                              <a:pt x="162834" y="78486"/>
                            </a:cubicBezTo>
                            <a:cubicBezTo>
                              <a:pt x="167597" y="69374"/>
                              <a:pt x="165444" y="57239"/>
                              <a:pt x="158164" y="49638"/>
                            </a:cubicBezTo>
                            <a:cubicBezTo>
                              <a:pt x="150883" y="42037"/>
                              <a:pt x="139068" y="39197"/>
                              <a:pt x="129132" y="42220"/>
                            </a:cubicBezTo>
                            <a:cubicBezTo>
                              <a:pt x="121118" y="44647"/>
                              <a:pt x="114707" y="50279"/>
                              <a:pt x="107610" y="54629"/>
                            </a:cubicBezTo>
                            <a:cubicBezTo>
                              <a:pt x="85035" y="68504"/>
                              <a:pt x="59346" y="61269"/>
                              <a:pt x="35672" y="70015"/>
                            </a:cubicBezTo>
                            <a:cubicBezTo>
                              <a:pt x="25735" y="52019"/>
                              <a:pt x="2427" y="20377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64" name="Freeform: Shape 5463">
                        <a:extLst>
                          <a:ext uri="{FF2B5EF4-FFF2-40B4-BE49-F238E27FC236}">
                            <a16:creationId xmlns:a16="http://schemas.microsoft.com/office/drawing/2014/main" id="{11495F92-3F37-4EAE-B5CA-0C39903F78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68077" y="-336980"/>
                        <a:ext cx="118228" cy="66534"/>
                      </a:xfrm>
                      <a:custGeom>
                        <a:avLst/>
                        <a:gdLst>
                          <a:gd name="connsiteX0" fmla="*/ 12791 w 118228"/>
                          <a:gd name="connsiteY0" fmla="*/ 19873 h 66534"/>
                          <a:gd name="connsiteX1" fmla="*/ 88209 w 118228"/>
                          <a:gd name="connsiteY1" fmla="*/ 43227 h 66534"/>
                          <a:gd name="connsiteX2" fmla="*/ 114128 w 118228"/>
                          <a:gd name="connsiteY2" fmla="*/ 66535 h 66534"/>
                          <a:gd name="connsiteX3" fmla="*/ 110922 w 118228"/>
                          <a:gd name="connsiteY3" fmla="*/ 33016 h 66534"/>
                          <a:gd name="connsiteX4" fmla="*/ 80242 w 118228"/>
                          <a:gd name="connsiteY4" fmla="*/ 13692 h 66534"/>
                          <a:gd name="connsiteX5" fmla="*/ 1023 w 118228"/>
                          <a:gd name="connsiteY5" fmla="*/ 0 h 66534"/>
                          <a:gd name="connsiteX6" fmla="*/ 11692 w 118228"/>
                          <a:gd name="connsiteY6" fmla="*/ 19553 h 665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228" h="66534">
                            <a:moveTo>
                              <a:pt x="12791" y="19873"/>
                            </a:moveTo>
                            <a:cubicBezTo>
                              <a:pt x="39030" y="22621"/>
                              <a:pt x="64856" y="30589"/>
                              <a:pt x="88209" y="43227"/>
                            </a:cubicBezTo>
                            <a:cubicBezTo>
                              <a:pt x="98604" y="48859"/>
                              <a:pt x="109045" y="55957"/>
                              <a:pt x="114128" y="66535"/>
                            </a:cubicBezTo>
                            <a:cubicBezTo>
                              <a:pt x="121134" y="56873"/>
                              <a:pt x="118569" y="42540"/>
                              <a:pt x="110922" y="33016"/>
                            </a:cubicBezTo>
                            <a:cubicBezTo>
                              <a:pt x="103321" y="23445"/>
                              <a:pt x="91781" y="17813"/>
                              <a:pt x="80242" y="13692"/>
                            </a:cubicBezTo>
                            <a:cubicBezTo>
                              <a:pt x="54873" y="4579"/>
                              <a:pt x="27811" y="1282"/>
                              <a:pt x="1023" y="0"/>
                            </a:cubicBezTo>
                            <a:cubicBezTo>
                              <a:pt x="-2412" y="7647"/>
                              <a:pt x="3221" y="17996"/>
                              <a:pt x="11692" y="19553"/>
                            </a:cubicBezTo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65" name="Freeform: Shape 5464">
                        <a:extLst>
                          <a:ext uri="{FF2B5EF4-FFF2-40B4-BE49-F238E27FC236}">
                            <a16:creationId xmlns:a16="http://schemas.microsoft.com/office/drawing/2014/main" id="{973C3670-6C51-4D99-A7F3-0AA5F93748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73495" y="-336797"/>
                        <a:ext cx="112700" cy="83111"/>
                      </a:xfrm>
                      <a:custGeom>
                        <a:avLst/>
                        <a:gdLst>
                          <a:gd name="connsiteX0" fmla="*/ 93781 w 112700"/>
                          <a:gd name="connsiteY0" fmla="*/ 73953 h 83111"/>
                          <a:gd name="connsiteX1" fmla="*/ 95338 w 112700"/>
                          <a:gd name="connsiteY1" fmla="*/ 41945 h 83111"/>
                          <a:gd name="connsiteX2" fmla="*/ 68138 w 112700"/>
                          <a:gd name="connsiteY2" fmla="*/ 20515 h 83111"/>
                          <a:gd name="connsiteX3" fmla="*/ 45288 w 112700"/>
                          <a:gd name="connsiteY3" fmla="*/ 12593 h 83111"/>
                          <a:gd name="connsiteX4" fmla="*/ 0 w 112700"/>
                          <a:gd name="connsiteY4" fmla="*/ 0 h 83111"/>
                          <a:gd name="connsiteX5" fmla="*/ 101565 w 112700"/>
                          <a:gd name="connsiteY5" fmla="*/ 33702 h 83111"/>
                          <a:gd name="connsiteX6" fmla="*/ 111914 w 112700"/>
                          <a:gd name="connsiteY6" fmla="*/ 44097 h 83111"/>
                          <a:gd name="connsiteX7" fmla="*/ 109716 w 112700"/>
                          <a:gd name="connsiteY7" fmla="*/ 60261 h 83111"/>
                          <a:gd name="connsiteX8" fmla="*/ 89431 w 112700"/>
                          <a:gd name="connsiteY8" fmla="*/ 83111 h 831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2700" h="83111">
                            <a:moveTo>
                              <a:pt x="93781" y="73953"/>
                            </a:moveTo>
                            <a:cubicBezTo>
                              <a:pt x="101794" y="65802"/>
                              <a:pt x="101382" y="51927"/>
                              <a:pt x="95338" y="41945"/>
                            </a:cubicBezTo>
                            <a:cubicBezTo>
                              <a:pt x="89293" y="31962"/>
                              <a:pt x="78853" y="25368"/>
                              <a:pt x="68138" y="20515"/>
                            </a:cubicBezTo>
                            <a:cubicBezTo>
                              <a:pt x="60765" y="17172"/>
                              <a:pt x="53118" y="14516"/>
                              <a:pt x="45288" y="12593"/>
                            </a:cubicBezTo>
                            <a:cubicBezTo>
                              <a:pt x="30039" y="8792"/>
                              <a:pt x="13783" y="7601"/>
                              <a:pt x="0" y="0"/>
                            </a:cubicBezTo>
                            <a:cubicBezTo>
                              <a:pt x="35763" y="2839"/>
                              <a:pt x="70977" y="14516"/>
                              <a:pt x="101565" y="33702"/>
                            </a:cubicBezTo>
                            <a:cubicBezTo>
                              <a:pt x="105778" y="36358"/>
                              <a:pt x="110220" y="39472"/>
                              <a:pt x="111914" y="44097"/>
                            </a:cubicBezTo>
                            <a:cubicBezTo>
                              <a:pt x="113883" y="49409"/>
                              <a:pt x="111777" y="55133"/>
                              <a:pt x="109716" y="60261"/>
                            </a:cubicBezTo>
                            <a:cubicBezTo>
                              <a:pt x="105732" y="70152"/>
                              <a:pt x="100146" y="81417"/>
                              <a:pt x="89431" y="83111"/>
                            </a:cubicBezTo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66" name="Freeform: Shape 5465">
                        <a:extLst>
                          <a:ext uri="{FF2B5EF4-FFF2-40B4-BE49-F238E27FC236}">
                            <a16:creationId xmlns:a16="http://schemas.microsoft.com/office/drawing/2014/main" id="{97E5991F-5138-46F5-9FB1-06484C0A3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4987" y="-329012"/>
                        <a:ext cx="43093" cy="76801"/>
                      </a:xfrm>
                      <a:custGeom>
                        <a:avLst/>
                        <a:gdLst>
                          <a:gd name="connsiteX0" fmla="*/ 0 w 43093"/>
                          <a:gd name="connsiteY0" fmla="*/ 63879 h 76801"/>
                          <a:gd name="connsiteX1" fmla="*/ 18545 w 43093"/>
                          <a:gd name="connsiteY1" fmla="*/ 35214 h 76801"/>
                          <a:gd name="connsiteX2" fmla="*/ 7235 w 43093"/>
                          <a:gd name="connsiteY2" fmla="*/ 0 h 76801"/>
                          <a:gd name="connsiteX3" fmla="*/ 28665 w 43093"/>
                          <a:gd name="connsiteY3" fmla="*/ 8838 h 76801"/>
                          <a:gd name="connsiteX4" fmla="*/ 41945 w 43093"/>
                          <a:gd name="connsiteY4" fmla="*/ 49272 h 76801"/>
                          <a:gd name="connsiteX5" fmla="*/ 30497 w 43093"/>
                          <a:gd name="connsiteY5" fmla="*/ 73999 h 76801"/>
                          <a:gd name="connsiteX6" fmla="*/ 7968 w 43093"/>
                          <a:gd name="connsiteY6" fmla="*/ 67222 h 768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3093" h="76801">
                            <a:moveTo>
                              <a:pt x="0" y="63879"/>
                            </a:moveTo>
                            <a:cubicBezTo>
                              <a:pt x="11997" y="60765"/>
                              <a:pt x="18774" y="47577"/>
                              <a:pt x="18545" y="35214"/>
                            </a:cubicBezTo>
                            <a:cubicBezTo>
                              <a:pt x="18317" y="22850"/>
                              <a:pt x="12730" y="11219"/>
                              <a:pt x="7235" y="0"/>
                            </a:cubicBezTo>
                            <a:cubicBezTo>
                              <a:pt x="9524" y="7739"/>
                              <a:pt x="20881" y="6319"/>
                              <a:pt x="28665" y="8838"/>
                            </a:cubicBezTo>
                            <a:cubicBezTo>
                              <a:pt x="43593" y="13737"/>
                              <a:pt x="44601" y="34115"/>
                              <a:pt x="41945" y="49272"/>
                            </a:cubicBezTo>
                            <a:cubicBezTo>
                              <a:pt x="40342" y="58476"/>
                              <a:pt x="38007" y="68412"/>
                              <a:pt x="30497" y="73999"/>
                            </a:cubicBezTo>
                            <a:cubicBezTo>
                              <a:pt x="23033" y="79585"/>
                              <a:pt x="9067" y="76563"/>
                              <a:pt x="7968" y="67222"/>
                            </a:cubicBezTo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67" name="Freeform: Shape 5466">
                        <a:extLst>
                          <a:ext uri="{FF2B5EF4-FFF2-40B4-BE49-F238E27FC236}">
                            <a16:creationId xmlns:a16="http://schemas.microsoft.com/office/drawing/2014/main" id="{50A7D0BB-73E3-4CD6-ABB6-2D1360519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7688" y="-325487"/>
                        <a:ext cx="40570" cy="76655"/>
                      </a:xfrm>
                      <a:custGeom>
                        <a:avLst/>
                        <a:gdLst>
                          <a:gd name="connsiteX0" fmla="*/ 4533 w 40570"/>
                          <a:gd name="connsiteY0" fmla="*/ 67314 h 76655"/>
                          <a:gd name="connsiteX1" fmla="*/ 31001 w 40570"/>
                          <a:gd name="connsiteY1" fmla="*/ 47212 h 76655"/>
                          <a:gd name="connsiteX2" fmla="*/ 18637 w 40570"/>
                          <a:gd name="connsiteY2" fmla="*/ 15845 h 76655"/>
                          <a:gd name="connsiteX3" fmla="*/ 0 w 40570"/>
                          <a:gd name="connsiteY3" fmla="*/ 1466 h 76655"/>
                          <a:gd name="connsiteX4" fmla="*/ 36954 w 40570"/>
                          <a:gd name="connsiteY4" fmla="*/ 18226 h 76655"/>
                          <a:gd name="connsiteX5" fmla="*/ 32695 w 40570"/>
                          <a:gd name="connsiteY5" fmla="*/ 59804 h 76655"/>
                          <a:gd name="connsiteX6" fmla="*/ 9204 w 40570"/>
                          <a:gd name="connsiteY6" fmla="*/ 76656 h 76655"/>
                          <a:gd name="connsiteX7" fmla="*/ 7602 w 40570"/>
                          <a:gd name="connsiteY7" fmla="*/ 66124 h 76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0570" h="76655">
                            <a:moveTo>
                              <a:pt x="4533" y="67314"/>
                            </a:moveTo>
                            <a:cubicBezTo>
                              <a:pt x="16576" y="67223"/>
                              <a:pt x="27887" y="58660"/>
                              <a:pt x="31001" y="47212"/>
                            </a:cubicBezTo>
                            <a:cubicBezTo>
                              <a:pt x="34115" y="35764"/>
                              <a:pt x="28894" y="22393"/>
                              <a:pt x="18637" y="15845"/>
                            </a:cubicBezTo>
                            <a:cubicBezTo>
                              <a:pt x="11860" y="11494"/>
                              <a:pt x="2518" y="9068"/>
                              <a:pt x="0" y="1466"/>
                            </a:cubicBezTo>
                            <a:cubicBezTo>
                              <a:pt x="13737" y="-3571"/>
                              <a:pt x="30497" y="4946"/>
                              <a:pt x="36954" y="18226"/>
                            </a:cubicBezTo>
                            <a:cubicBezTo>
                              <a:pt x="43410" y="31505"/>
                              <a:pt x="40754" y="47715"/>
                              <a:pt x="32695" y="59804"/>
                            </a:cubicBezTo>
                            <a:cubicBezTo>
                              <a:pt x="27246" y="68001"/>
                              <a:pt x="19004" y="74824"/>
                              <a:pt x="9204" y="76656"/>
                            </a:cubicBezTo>
                            <a:cubicBezTo>
                              <a:pt x="8655" y="73130"/>
                              <a:pt x="8105" y="69650"/>
                              <a:pt x="7602" y="66124"/>
                            </a:cubicBezTo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68" name="Freeform: Shape 5467">
                        <a:extLst>
                          <a:ext uri="{FF2B5EF4-FFF2-40B4-BE49-F238E27FC236}">
                            <a16:creationId xmlns:a16="http://schemas.microsoft.com/office/drawing/2014/main" id="{41EF689F-78CE-44DC-AA9E-8B174D4CD2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01851" y="-298286"/>
                        <a:ext cx="274670" cy="161094"/>
                      </a:xfrm>
                      <a:custGeom>
                        <a:avLst/>
                        <a:gdLst>
                          <a:gd name="connsiteX0" fmla="*/ 271266 w 274670"/>
                          <a:gd name="connsiteY0" fmla="*/ 161094 h 161094"/>
                          <a:gd name="connsiteX1" fmla="*/ 270625 w 274670"/>
                          <a:gd name="connsiteY1" fmla="*/ 140442 h 161094"/>
                          <a:gd name="connsiteX2" fmla="*/ 251988 w 274670"/>
                          <a:gd name="connsiteY2" fmla="*/ 127437 h 161094"/>
                          <a:gd name="connsiteX3" fmla="*/ 205006 w 274670"/>
                          <a:gd name="connsiteY3" fmla="*/ 104313 h 161094"/>
                          <a:gd name="connsiteX4" fmla="*/ 129679 w 274670"/>
                          <a:gd name="connsiteY4" fmla="*/ 68687 h 161094"/>
                          <a:gd name="connsiteX5" fmla="*/ 53574 w 274670"/>
                          <a:gd name="connsiteY5" fmla="*/ 39701 h 161094"/>
                          <a:gd name="connsiteX6" fmla="*/ 4211 w 274670"/>
                          <a:gd name="connsiteY6" fmla="*/ 0 h 161094"/>
                          <a:gd name="connsiteX7" fmla="*/ 36539 w 274670"/>
                          <a:gd name="connsiteY7" fmla="*/ 51332 h 161094"/>
                          <a:gd name="connsiteX8" fmla="*/ 116033 w 274670"/>
                          <a:gd name="connsiteY8" fmla="*/ 86500 h 161094"/>
                          <a:gd name="connsiteX9" fmla="*/ 271266 w 274670"/>
                          <a:gd name="connsiteY9" fmla="*/ 161094 h 1610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74670" h="161094">
                            <a:moveTo>
                              <a:pt x="271266" y="161094"/>
                            </a:moveTo>
                            <a:cubicBezTo>
                              <a:pt x="276487" y="155782"/>
                              <a:pt x="275250" y="146487"/>
                              <a:pt x="270625" y="140442"/>
                            </a:cubicBezTo>
                            <a:cubicBezTo>
                              <a:pt x="266000" y="134398"/>
                              <a:pt x="258857" y="130780"/>
                              <a:pt x="251988" y="127437"/>
                            </a:cubicBezTo>
                            <a:cubicBezTo>
                              <a:pt x="236327" y="119745"/>
                              <a:pt x="220667" y="112006"/>
                              <a:pt x="205006" y="104313"/>
                            </a:cubicBezTo>
                            <a:cubicBezTo>
                              <a:pt x="180096" y="92041"/>
                              <a:pt x="155139" y="79769"/>
                              <a:pt x="129679" y="68687"/>
                            </a:cubicBezTo>
                            <a:cubicBezTo>
                              <a:pt x="104769" y="57835"/>
                              <a:pt x="79355" y="48173"/>
                              <a:pt x="53574" y="39701"/>
                            </a:cubicBezTo>
                            <a:cubicBezTo>
                              <a:pt x="29900" y="31917"/>
                              <a:pt x="14239" y="20927"/>
                              <a:pt x="4211" y="0"/>
                            </a:cubicBezTo>
                            <a:cubicBezTo>
                              <a:pt x="-7741" y="34847"/>
                              <a:pt x="6592" y="37274"/>
                              <a:pt x="36539" y="51332"/>
                            </a:cubicBezTo>
                            <a:cubicBezTo>
                              <a:pt x="63007" y="63696"/>
                              <a:pt x="88696" y="76060"/>
                              <a:pt x="116033" y="86500"/>
                            </a:cubicBezTo>
                            <a:cubicBezTo>
                              <a:pt x="169655" y="107015"/>
                              <a:pt x="225612" y="124827"/>
                              <a:pt x="271266" y="161094"/>
                            </a:cubicBezTo>
                            <a:close/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69" name="Freeform: Shape 5468">
                        <a:extLst>
                          <a:ext uri="{FF2B5EF4-FFF2-40B4-BE49-F238E27FC236}">
                            <a16:creationId xmlns:a16="http://schemas.microsoft.com/office/drawing/2014/main" id="{B5B7E61D-F23A-4602-B164-F5EA0D39CE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3011" y="-306116"/>
                        <a:ext cx="288668" cy="152380"/>
                      </a:xfrm>
                      <a:custGeom>
                        <a:avLst/>
                        <a:gdLst>
                          <a:gd name="connsiteX0" fmla="*/ 28070 w 288668"/>
                          <a:gd name="connsiteY0" fmla="*/ 44830 h 152380"/>
                          <a:gd name="connsiteX1" fmla="*/ 4350 w 288668"/>
                          <a:gd name="connsiteY1" fmla="*/ 16897 h 152380"/>
                          <a:gd name="connsiteX2" fmla="*/ 0 w 288668"/>
                          <a:gd name="connsiteY2" fmla="*/ 0 h 152380"/>
                          <a:gd name="connsiteX3" fmla="*/ 126476 w 288668"/>
                          <a:gd name="connsiteY3" fmla="*/ 73541 h 152380"/>
                          <a:gd name="connsiteX4" fmla="*/ 288669 w 288668"/>
                          <a:gd name="connsiteY4" fmla="*/ 150562 h 152380"/>
                          <a:gd name="connsiteX5" fmla="*/ 172313 w 288668"/>
                          <a:gd name="connsiteY5" fmla="*/ 103305 h 152380"/>
                          <a:gd name="connsiteX6" fmla="*/ 28070 w 288668"/>
                          <a:gd name="connsiteY6" fmla="*/ 44830 h 152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88668" h="152380">
                            <a:moveTo>
                              <a:pt x="28070" y="44830"/>
                            </a:moveTo>
                            <a:cubicBezTo>
                              <a:pt x="16851" y="38556"/>
                              <a:pt x="4762" y="29490"/>
                              <a:pt x="4350" y="16897"/>
                            </a:cubicBezTo>
                            <a:cubicBezTo>
                              <a:pt x="4167" y="10715"/>
                              <a:pt x="5861" y="2381"/>
                              <a:pt x="0" y="0"/>
                            </a:cubicBezTo>
                            <a:cubicBezTo>
                              <a:pt x="33748" y="35809"/>
                              <a:pt x="80135" y="57010"/>
                              <a:pt x="126476" y="73541"/>
                            </a:cubicBezTo>
                            <a:cubicBezTo>
                              <a:pt x="165215" y="87370"/>
                              <a:pt x="256249" y="127941"/>
                              <a:pt x="288669" y="150562"/>
                            </a:cubicBezTo>
                            <a:cubicBezTo>
                              <a:pt x="263804" y="162331"/>
                              <a:pt x="198689" y="113517"/>
                              <a:pt x="172313" y="103305"/>
                            </a:cubicBezTo>
                            <a:cubicBezTo>
                              <a:pt x="123957" y="84577"/>
                              <a:pt x="73587" y="70381"/>
                              <a:pt x="28070" y="44830"/>
                            </a:cubicBezTo>
                            <a:close/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70" name="Freeform: Shape 5469">
                        <a:extLst>
                          <a:ext uri="{FF2B5EF4-FFF2-40B4-BE49-F238E27FC236}">
                            <a16:creationId xmlns:a16="http://schemas.microsoft.com/office/drawing/2014/main" id="{504D39F5-EF3A-4392-B984-41175DBAB8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1898" y="-371278"/>
                        <a:ext cx="44703" cy="133812"/>
                      </a:xfrm>
                      <a:custGeom>
                        <a:avLst/>
                        <a:gdLst>
                          <a:gd name="connsiteX0" fmla="*/ 28665 w 44703"/>
                          <a:gd name="connsiteY0" fmla="*/ 118966 h 133812"/>
                          <a:gd name="connsiteX1" fmla="*/ 42586 w 44703"/>
                          <a:gd name="connsiteY1" fmla="*/ 53484 h 133812"/>
                          <a:gd name="connsiteX2" fmla="*/ 0 w 44703"/>
                          <a:gd name="connsiteY2" fmla="*/ 0 h 133812"/>
                          <a:gd name="connsiteX3" fmla="*/ 21568 w 44703"/>
                          <a:gd name="connsiteY3" fmla="*/ 27383 h 133812"/>
                          <a:gd name="connsiteX4" fmla="*/ 28894 w 44703"/>
                          <a:gd name="connsiteY4" fmla="*/ 58567 h 133812"/>
                          <a:gd name="connsiteX5" fmla="*/ 22529 w 44703"/>
                          <a:gd name="connsiteY5" fmla="*/ 65482 h 133812"/>
                          <a:gd name="connsiteX6" fmla="*/ 24086 w 44703"/>
                          <a:gd name="connsiteY6" fmla="*/ 90759 h 133812"/>
                          <a:gd name="connsiteX7" fmla="*/ 7739 w 44703"/>
                          <a:gd name="connsiteY7" fmla="*/ 131421 h 133812"/>
                          <a:gd name="connsiteX8" fmla="*/ 21430 w 44703"/>
                          <a:gd name="connsiteY8" fmla="*/ 125239 h 133812"/>
                          <a:gd name="connsiteX9" fmla="*/ 33199 w 44703"/>
                          <a:gd name="connsiteY9" fmla="*/ 112738 h 1338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44703" h="133812">
                            <a:moveTo>
                              <a:pt x="28665" y="118966"/>
                            </a:moveTo>
                            <a:cubicBezTo>
                              <a:pt x="42815" y="100833"/>
                              <a:pt x="48035" y="76151"/>
                              <a:pt x="42586" y="53484"/>
                            </a:cubicBezTo>
                            <a:cubicBezTo>
                              <a:pt x="37137" y="30818"/>
                              <a:pt x="21064" y="10669"/>
                              <a:pt x="0" y="0"/>
                            </a:cubicBezTo>
                            <a:cubicBezTo>
                              <a:pt x="2885" y="11310"/>
                              <a:pt x="13371" y="18866"/>
                              <a:pt x="21568" y="27383"/>
                            </a:cubicBezTo>
                            <a:cubicBezTo>
                              <a:pt x="29719" y="35900"/>
                              <a:pt x="35946" y="49500"/>
                              <a:pt x="28894" y="58567"/>
                            </a:cubicBezTo>
                            <a:cubicBezTo>
                              <a:pt x="26971" y="61040"/>
                              <a:pt x="24269" y="62826"/>
                              <a:pt x="22529" y="65482"/>
                            </a:cubicBezTo>
                            <a:cubicBezTo>
                              <a:pt x="17767" y="72717"/>
                              <a:pt x="22255" y="82241"/>
                              <a:pt x="24086" y="90759"/>
                            </a:cubicBezTo>
                            <a:cubicBezTo>
                              <a:pt x="27337" y="106099"/>
                              <a:pt x="20652" y="122813"/>
                              <a:pt x="7739" y="131421"/>
                            </a:cubicBezTo>
                            <a:cubicBezTo>
                              <a:pt x="10669" y="137237"/>
                              <a:pt x="19507" y="131375"/>
                              <a:pt x="21430" y="125239"/>
                            </a:cubicBezTo>
                            <a:cubicBezTo>
                              <a:pt x="23354" y="119103"/>
                              <a:pt x="26925" y="110724"/>
                              <a:pt x="33199" y="112738"/>
                            </a:cubicBezTo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71" name="Freeform: Shape 5470">
                        <a:extLst>
                          <a:ext uri="{FF2B5EF4-FFF2-40B4-BE49-F238E27FC236}">
                            <a16:creationId xmlns:a16="http://schemas.microsoft.com/office/drawing/2014/main" id="{F6FA4126-FAB7-458D-A34C-A7B4881D83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5724" y="-621390"/>
                        <a:ext cx="177310" cy="291692"/>
                      </a:xfrm>
                      <a:custGeom>
                        <a:avLst/>
                        <a:gdLst>
                          <a:gd name="connsiteX0" fmla="*/ 176938 w 177310"/>
                          <a:gd name="connsiteY0" fmla="*/ 238665 h 291692"/>
                          <a:gd name="connsiteX1" fmla="*/ 154180 w 177310"/>
                          <a:gd name="connsiteY1" fmla="*/ 123179 h 291692"/>
                          <a:gd name="connsiteX2" fmla="*/ 0 w 177310"/>
                          <a:gd name="connsiteY2" fmla="*/ 0 h 291692"/>
                          <a:gd name="connsiteX3" fmla="*/ 25460 w 177310"/>
                          <a:gd name="connsiteY3" fmla="*/ 115623 h 291692"/>
                          <a:gd name="connsiteX4" fmla="*/ 95338 w 177310"/>
                          <a:gd name="connsiteY4" fmla="*/ 250799 h 291692"/>
                          <a:gd name="connsiteX5" fmla="*/ 176938 w 177310"/>
                          <a:gd name="connsiteY5" fmla="*/ 238665 h 2916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77310" h="291692">
                            <a:moveTo>
                              <a:pt x="176938" y="238665"/>
                            </a:moveTo>
                            <a:cubicBezTo>
                              <a:pt x="174557" y="199376"/>
                              <a:pt x="171855" y="158850"/>
                              <a:pt x="154180" y="123179"/>
                            </a:cubicBezTo>
                            <a:cubicBezTo>
                              <a:pt x="124644" y="63467"/>
                              <a:pt x="60216" y="29673"/>
                              <a:pt x="0" y="0"/>
                            </a:cubicBezTo>
                            <a:cubicBezTo>
                              <a:pt x="19416" y="34985"/>
                              <a:pt x="18225" y="76609"/>
                              <a:pt x="25460" y="115623"/>
                            </a:cubicBezTo>
                            <a:cubicBezTo>
                              <a:pt x="34802" y="165856"/>
                              <a:pt x="59895" y="213205"/>
                              <a:pt x="95338" y="250799"/>
                            </a:cubicBezTo>
                            <a:cubicBezTo>
                              <a:pt x="137512" y="295400"/>
                              <a:pt x="181838" y="319029"/>
                              <a:pt x="176938" y="238665"/>
                            </a:cubicBezTo>
                            <a:close/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72" name="Freeform: Shape 5471">
                        <a:extLst>
                          <a:ext uri="{FF2B5EF4-FFF2-40B4-BE49-F238E27FC236}">
                            <a16:creationId xmlns:a16="http://schemas.microsoft.com/office/drawing/2014/main" id="{0AF4B49A-CBBF-4550-B2F2-3F41F6EC8D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5478" y="-620658"/>
                        <a:ext cx="154500" cy="284044"/>
                      </a:xfrm>
                      <a:custGeom>
                        <a:avLst/>
                        <a:gdLst>
                          <a:gd name="connsiteX0" fmla="*/ 149600 w 154500"/>
                          <a:gd name="connsiteY0" fmla="*/ 225752 h 284044"/>
                          <a:gd name="connsiteX1" fmla="*/ 59437 w 154500"/>
                          <a:gd name="connsiteY1" fmla="*/ 76243 h 284044"/>
                          <a:gd name="connsiteX2" fmla="*/ 0 w 154500"/>
                          <a:gd name="connsiteY2" fmla="*/ 0 h 284044"/>
                          <a:gd name="connsiteX3" fmla="*/ 42586 w 154500"/>
                          <a:gd name="connsiteY3" fmla="*/ 55316 h 284044"/>
                          <a:gd name="connsiteX4" fmla="*/ 83020 w 154500"/>
                          <a:gd name="connsiteY4" fmla="*/ 140076 h 284044"/>
                          <a:gd name="connsiteX5" fmla="*/ 42952 w 154500"/>
                          <a:gd name="connsiteY5" fmla="*/ 137557 h 284044"/>
                          <a:gd name="connsiteX6" fmla="*/ 58567 w 154500"/>
                          <a:gd name="connsiteY6" fmla="*/ 159171 h 284044"/>
                          <a:gd name="connsiteX7" fmla="*/ 57743 w 154500"/>
                          <a:gd name="connsiteY7" fmla="*/ 167047 h 284044"/>
                          <a:gd name="connsiteX8" fmla="*/ 77983 w 154500"/>
                          <a:gd name="connsiteY8" fmla="*/ 176114 h 284044"/>
                          <a:gd name="connsiteX9" fmla="*/ 99550 w 154500"/>
                          <a:gd name="connsiteY9" fmla="*/ 183257 h 284044"/>
                          <a:gd name="connsiteX10" fmla="*/ 70748 w 154500"/>
                          <a:gd name="connsiteY10" fmla="*/ 206931 h 284044"/>
                          <a:gd name="connsiteX11" fmla="*/ 100787 w 154500"/>
                          <a:gd name="connsiteY11" fmla="*/ 230102 h 284044"/>
                          <a:gd name="connsiteX12" fmla="*/ 110586 w 154500"/>
                          <a:gd name="connsiteY12" fmla="*/ 244343 h 284044"/>
                          <a:gd name="connsiteX13" fmla="*/ 154500 w 154500"/>
                          <a:gd name="connsiteY13" fmla="*/ 284044 h 284044"/>
                          <a:gd name="connsiteX14" fmla="*/ 149600 w 154500"/>
                          <a:gd name="connsiteY14" fmla="*/ 225752 h 2840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54500" h="284044">
                            <a:moveTo>
                              <a:pt x="149600" y="225752"/>
                            </a:moveTo>
                            <a:cubicBezTo>
                              <a:pt x="143006" y="167505"/>
                              <a:pt x="99734" y="119973"/>
                              <a:pt x="59437" y="76243"/>
                            </a:cubicBezTo>
                            <a:cubicBezTo>
                              <a:pt x="37503" y="52477"/>
                              <a:pt x="15569" y="28208"/>
                              <a:pt x="0" y="0"/>
                            </a:cubicBezTo>
                            <a:cubicBezTo>
                              <a:pt x="18500" y="14653"/>
                              <a:pt x="33290" y="33840"/>
                              <a:pt x="42586" y="55316"/>
                            </a:cubicBezTo>
                            <a:cubicBezTo>
                              <a:pt x="55179" y="84348"/>
                              <a:pt x="59025" y="119058"/>
                              <a:pt x="83020" y="140076"/>
                            </a:cubicBezTo>
                            <a:cubicBezTo>
                              <a:pt x="69649" y="139252"/>
                              <a:pt x="56323" y="138427"/>
                              <a:pt x="42952" y="137557"/>
                            </a:cubicBezTo>
                            <a:cubicBezTo>
                              <a:pt x="52523" y="139618"/>
                              <a:pt x="59804" y="149646"/>
                              <a:pt x="58567" y="159171"/>
                            </a:cubicBezTo>
                            <a:cubicBezTo>
                              <a:pt x="58247" y="161781"/>
                              <a:pt x="57331" y="164391"/>
                              <a:pt x="57743" y="167047"/>
                            </a:cubicBezTo>
                            <a:cubicBezTo>
                              <a:pt x="58979" y="175015"/>
                              <a:pt x="69878" y="176846"/>
                              <a:pt x="77983" y="176114"/>
                            </a:cubicBezTo>
                            <a:cubicBezTo>
                              <a:pt x="86088" y="175427"/>
                              <a:pt x="96620" y="175702"/>
                              <a:pt x="99550" y="183257"/>
                            </a:cubicBezTo>
                            <a:cubicBezTo>
                              <a:pt x="93277" y="194247"/>
                              <a:pt x="82837" y="202810"/>
                              <a:pt x="70748" y="206931"/>
                            </a:cubicBezTo>
                            <a:cubicBezTo>
                              <a:pt x="77021" y="217967"/>
                              <a:pt x="91812" y="221035"/>
                              <a:pt x="100787" y="230102"/>
                            </a:cubicBezTo>
                            <a:cubicBezTo>
                              <a:pt x="104862" y="234223"/>
                              <a:pt x="107564" y="239397"/>
                              <a:pt x="110586" y="244343"/>
                            </a:cubicBezTo>
                            <a:cubicBezTo>
                              <a:pt x="120202" y="260324"/>
                              <a:pt x="135497" y="281892"/>
                              <a:pt x="154500" y="284044"/>
                            </a:cubicBezTo>
                            <a:cubicBezTo>
                              <a:pt x="152623" y="265041"/>
                              <a:pt x="151799" y="245121"/>
                              <a:pt x="149600" y="225752"/>
                            </a:cubicBezTo>
                            <a:close/>
                          </a:path>
                        </a:pathLst>
                      </a:custGeom>
                      <a:solidFill>
                        <a:srgbClr val="45524E">
                          <a:alpha val="38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73" name="Freeform: Shape 5472">
                        <a:extLst>
                          <a:ext uri="{FF2B5EF4-FFF2-40B4-BE49-F238E27FC236}">
                            <a16:creationId xmlns:a16="http://schemas.microsoft.com/office/drawing/2014/main" id="{FBA7DE2D-87EB-43CA-9552-7619A17E6B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8060" y="-618872"/>
                        <a:ext cx="173412" cy="302843"/>
                      </a:xfrm>
                      <a:custGeom>
                        <a:avLst/>
                        <a:gdLst>
                          <a:gd name="connsiteX0" fmla="*/ 59987 w 173412"/>
                          <a:gd name="connsiteY0" fmla="*/ 50416 h 302843"/>
                          <a:gd name="connsiteX1" fmla="*/ 120981 w 173412"/>
                          <a:gd name="connsiteY1" fmla="*/ 122629 h 302843"/>
                          <a:gd name="connsiteX2" fmla="*/ 153218 w 173412"/>
                          <a:gd name="connsiteY2" fmla="*/ 183624 h 302843"/>
                          <a:gd name="connsiteX3" fmla="*/ 173412 w 173412"/>
                          <a:gd name="connsiteY3" fmla="*/ 302773 h 302843"/>
                          <a:gd name="connsiteX4" fmla="*/ 157110 w 173412"/>
                          <a:gd name="connsiteY4" fmla="*/ 283586 h 302843"/>
                          <a:gd name="connsiteX5" fmla="*/ 163658 w 173412"/>
                          <a:gd name="connsiteY5" fmla="*/ 256432 h 302843"/>
                          <a:gd name="connsiteX6" fmla="*/ 154408 w 173412"/>
                          <a:gd name="connsiteY6" fmla="*/ 206428 h 302843"/>
                          <a:gd name="connsiteX7" fmla="*/ 125331 w 173412"/>
                          <a:gd name="connsiteY7" fmla="*/ 150287 h 302843"/>
                          <a:gd name="connsiteX8" fmla="*/ 101382 w 173412"/>
                          <a:gd name="connsiteY8" fmla="*/ 123362 h 302843"/>
                          <a:gd name="connsiteX9" fmla="*/ 72854 w 173412"/>
                          <a:gd name="connsiteY9" fmla="*/ 68824 h 302843"/>
                          <a:gd name="connsiteX10" fmla="*/ 40754 w 173412"/>
                          <a:gd name="connsiteY10" fmla="*/ 46112 h 302843"/>
                          <a:gd name="connsiteX11" fmla="*/ 0 w 173412"/>
                          <a:gd name="connsiteY11" fmla="*/ 0 h 302843"/>
                          <a:gd name="connsiteX12" fmla="*/ 59987 w 173412"/>
                          <a:gd name="connsiteY12" fmla="*/ 50416 h 3028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73412" h="302843">
                            <a:moveTo>
                              <a:pt x="59987" y="50416"/>
                            </a:moveTo>
                            <a:cubicBezTo>
                              <a:pt x="85905" y="68824"/>
                              <a:pt x="103763" y="96070"/>
                              <a:pt x="120981" y="122629"/>
                            </a:cubicBezTo>
                            <a:cubicBezTo>
                              <a:pt x="133573" y="142045"/>
                              <a:pt x="146304" y="161735"/>
                              <a:pt x="153218" y="183624"/>
                            </a:cubicBezTo>
                            <a:cubicBezTo>
                              <a:pt x="165490" y="222272"/>
                              <a:pt x="158850" y="264857"/>
                              <a:pt x="173412" y="302773"/>
                            </a:cubicBezTo>
                            <a:cubicBezTo>
                              <a:pt x="164025" y="303826"/>
                              <a:pt x="156973" y="292973"/>
                              <a:pt x="157110" y="283586"/>
                            </a:cubicBezTo>
                            <a:cubicBezTo>
                              <a:pt x="157293" y="274199"/>
                              <a:pt x="161873" y="265590"/>
                              <a:pt x="163658" y="256432"/>
                            </a:cubicBezTo>
                            <a:cubicBezTo>
                              <a:pt x="166910" y="239718"/>
                              <a:pt x="160591" y="222546"/>
                              <a:pt x="154408" y="206428"/>
                            </a:cubicBezTo>
                            <a:cubicBezTo>
                              <a:pt x="146853" y="186692"/>
                              <a:pt x="139023" y="166543"/>
                              <a:pt x="125331" y="150287"/>
                            </a:cubicBezTo>
                            <a:cubicBezTo>
                              <a:pt x="117592" y="141083"/>
                              <a:pt x="108113" y="133299"/>
                              <a:pt x="101382" y="123362"/>
                            </a:cubicBezTo>
                            <a:cubicBezTo>
                              <a:pt x="89843" y="106190"/>
                              <a:pt x="87278" y="83707"/>
                              <a:pt x="72854" y="68824"/>
                            </a:cubicBezTo>
                            <a:cubicBezTo>
                              <a:pt x="63742" y="59391"/>
                              <a:pt x="51012" y="54309"/>
                              <a:pt x="40754" y="46112"/>
                            </a:cubicBezTo>
                            <a:cubicBezTo>
                              <a:pt x="24453" y="33061"/>
                              <a:pt x="15752" y="11494"/>
                              <a:pt x="0" y="0"/>
                            </a:cubicBezTo>
                            <a:cubicBezTo>
                              <a:pt x="8334" y="25140"/>
                              <a:pt x="39564" y="35855"/>
                              <a:pt x="59987" y="50416"/>
                            </a:cubicBezTo>
                            <a:close/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  <p:grpSp>
                <p:nvGrpSpPr>
                  <p:cNvPr id="5353" name="Graphic 4">
                    <a:extLst>
                      <a:ext uri="{FF2B5EF4-FFF2-40B4-BE49-F238E27FC236}">
                        <a16:creationId xmlns:a16="http://schemas.microsoft.com/office/drawing/2014/main" id="{13D85AF6-CE6A-4684-B4F1-AFA8336C899A}"/>
                      </a:ext>
                    </a:extLst>
                  </p:cNvPr>
                  <p:cNvGrpSpPr/>
                  <p:nvPr/>
                </p:nvGrpSpPr>
                <p:grpSpPr>
                  <a:xfrm>
                    <a:off x="9090013" y="-452420"/>
                    <a:ext cx="400032" cy="828048"/>
                    <a:chOff x="9090013" y="-452420"/>
                    <a:chExt cx="400032" cy="828048"/>
                  </a:xfrm>
                </p:grpSpPr>
                <p:sp>
                  <p:nvSpPr>
                    <p:cNvPr id="5444" name="Freeform: Shape 5443">
                      <a:extLst>
                        <a:ext uri="{FF2B5EF4-FFF2-40B4-BE49-F238E27FC236}">
                          <a16:creationId xmlns:a16="http://schemas.microsoft.com/office/drawing/2014/main" id="{9CEAA8EB-658E-4F53-9FBF-7764D8058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0013" y="-452420"/>
                      <a:ext cx="304073" cy="825023"/>
                    </a:xfrm>
                    <a:custGeom>
                      <a:avLst/>
                      <a:gdLst>
                        <a:gd name="connsiteX0" fmla="*/ 125624 w 304073"/>
                        <a:gd name="connsiteY0" fmla="*/ 825024 h 825023"/>
                        <a:gd name="connsiteX1" fmla="*/ 304073 w 304073"/>
                        <a:gd name="connsiteY1" fmla="*/ 0 h 825023"/>
                        <a:gd name="connsiteX2" fmla="*/ 6429 w 304073"/>
                        <a:gd name="connsiteY2" fmla="*/ 351357 h 825023"/>
                        <a:gd name="connsiteX3" fmla="*/ 125624 w 304073"/>
                        <a:gd name="connsiteY3" fmla="*/ 825024 h 825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4073" h="825023">
                          <a:moveTo>
                            <a:pt x="125624" y="825024"/>
                          </a:moveTo>
                          <a:cubicBezTo>
                            <a:pt x="143345" y="796541"/>
                            <a:pt x="243125" y="111182"/>
                            <a:pt x="304073" y="0"/>
                          </a:cubicBezTo>
                          <a:cubicBezTo>
                            <a:pt x="304073" y="0"/>
                            <a:pt x="46313" y="141633"/>
                            <a:pt x="6429" y="351357"/>
                          </a:cubicBezTo>
                          <a:cubicBezTo>
                            <a:pt x="-33501" y="561036"/>
                            <a:pt x="125624" y="825024"/>
                            <a:pt x="125624" y="825024"/>
                          </a:cubicBezTo>
                          <a:close/>
                        </a:path>
                      </a:pathLst>
                    </a:custGeom>
                    <a:solidFill>
                      <a:srgbClr val="7A8683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45" name="Freeform: Shape 5444">
                      <a:extLst>
                        <a:ext uri="{FF2B5EF4-FFF2-40B4-BE49-F238E27FC236}">
                          <a16:creationId xmlns:a16="http://schemas.microsoft.com/office/drawing/2014/main" id="{4C1CB3D5-FD14-4017-8646-185C2756A7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3751" y="-449627"/>
                      <a:ext cx="276293" cy="825255"/>
                    </a:xfrm>
                    <a:custGeom>
                      <a:avLst/>
                      <a:gdLst>
                        <a:gd name="connsiteX0" fmla="*/ 170398 w 276293"/>
                        <a:gd name="connsiteY0" fmla="*/ 0 h 825255"/>
                        <a:gd name="connsiteX1" fmla="*/ 1840 w 276293"/>
                        <a:gd name="connsiteY1" fmla="*/ 822230 h 825255"/>
                        <a:gd name="connsiteX2" fmla="*/ 266239 w 276293"/>
                        <a:gd name="connsiteY2" fmla="*/ 420640 h 825255"/>
                        <a:gd name="connsiteX3" fmla="*/ 170398 w 276293"/>
                        <a:gd name="connsiteY3" fmla="*/ 0 h 825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6293" h="825255">
                          <a:moveTo>
                            <a:pt x="170398" y="0"/>
                          </a:moveTo>
                          <a:cubicBezTo>
                            <a:pt x="170398" y="0"/>
                            <a:pt x="-20644" y="687833"/>
                            <a:pt x="1840" y="822230"/>
                          </a:cubicBezTo>
                          <a:cubicBezTo>
                            <a:pt x="6236" y="848606"/>
                            <a:pt x="216235" y="701478"/>
                            <a:pt x="266239" y="420640"/>
                          </a:cubicBezTo>
                          <a:cubicBezTo>
                            <a:pt x="297423" y="245808"/>
                            <a:pt x="253463" y="159812"/>
                            <a:pt x="170398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46" name="Freeform: Shape 5445">
                      <a:extLst>
                        <a:ext uri="{FF2B5EF4-FFF2-40B4-BE49-F238E27FC236}">
                          <a16:creationId xmlns:a16="http://schemas.microsoft.com/office/drawing/2014/main" id="{7D94D692-CA8E-46AF-8CD3-FBE325474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2464" y="-44373"/>
                      <a:ext cx="108835" cy="391241"/>
                    </a:xfrm>
                    <a:custGeom>
                      <a:avLst/>
                      <a:gdLst>
                        <a:gd name="connsiteX0" fmla="*/ 93007 w 108835"/>
                        <a:gd name="connsiteY0" fmla="*/ 316464 h 391241"/>
                        <a:gd name="connsiteX1" fmla="*/ 40851 w 108835"/>
                        <a:gd name="connsiteY1" fmla="*/ 185135 h 391241"/>
                        <a:gd name="connsiteX2" fmla="*/ 4034 w 108835"/>
                        <a:gd name="connsiteY2" fmla="*/ 0 h 391241"/>
                        <a:gd name="connsiteX3" fmla="*/ 8797 w 108835"/>
                        <a:gd name="connsiteY3" fmla="*/ 112647 h 391241"/>
                        <a:gd name="connsiteX4" fmla="*/ 19970 w 108835"/>
                        <a:gd name="connsiteY4" fmla="*/ 147448 h 391241"/>
                        <a:gd name="connsiteX5" fmla="*/ 108072 w 108835"/>
                        <a:gd name="connsiteY5" fmla="*/ 391242 h 391241"/>
                        <a:gd name="connsiteX6" fmla="*/ 93007 w 108835"/>
                        <a:gd name="connsiteY6" fmla="*/ 316464 h 391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835" h="391241">
                          <a:moveTo>
                            <a:pt x="93007" y="316464"/>
                          </a:moveTo>
                          <a:cubicBezTo>
                            <a:pt x="75606" y="272688"/>
                            <a:pt x="58205" y="228911"/>
                            <a:pt x="40851" y="185135"/>
                          </a:cubicBezTo>
                          <a:cubicBezTo>
                            <a:pt x="17360" y="125926"/>
                            <a:pt x="-6635" y="63009"/>
                            <a:pt x="4034" y="0"/>
                          </a:cubicBezTo>
                          <a:cubicBezTo>
                            <a:pt x="-2651" y="37366"/>
                            <a:pt x="-1003" y="76105"/>
                            <a:pt x="8797" y="112647"/>
                          </a:cubicBezTo>
                          <a:cubicBezTo>
                            <a:pt x="11956" y="124415"/>
                            <a:pt x="15940" y="135909"/>
                            <a:pt x="19970" y="147448"/>
                          </a:cubicBezTo>
                          <a:cubicBezTo>
                            <a:pt x="45933" y="222271"/>
                            <a:pt x="64570" y="328050"/>
                            <a:pt x="108072" y="391242"/>
                          </a:cubicBezTo>
                          <a:cubicBezTo>
                            <a:pt x="110637" y="371826"/>
                            <a:pt x="107019" y="331850"/>
                            <a:pt x="93007" y="316464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47" name="Freeform: Shape 5446">
                      <a:extLst>
                        <a:ext uri="{FF2B5EF4-FFF2-40B4-BE49-F238E27FC236}">
                          <a16:creationId xmlns:a16="http://schemas.microsoft.com/office/drawing/2014/main" id="{722002BE-97B0-4B91-BB41-CBD6653DB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8298" y="-165399"/>
                      <a:ext cx="109696" cy="326813"/>
                    </a:xfrm>
                    <a:custGeom>
                      <a:avLst/>
                      <a:gdLst>
                        <a:gd name="connsiteX0" fmla="*/ 1629 w 109696"/>
                        <a:gd name="connsiteY0" fmla="*/ 41808 h 326813"/>
                        <a:gd name="connsiteX1" fmla="*/ 4513 w 109696"/>
                        <a:gd name="connsiteY1" fmla="*/ 0 h 326813"/>
                        <a:gd name="connsiteX2" fmla="*/ 58089 w 109696"/>
                        <a:gd name="connsiteY2" fmla="*/ 212014 h 326813"/>
                        <a:gd name="connsiteX3" fmla="*/ 109696 w 109696"/>
                        <a:gd name="connsiteY3" fmla="*/ 326813 h 326813"/>
                        <a:gd name="connsiteX4" fmla="*/ 1629 w 109696"/>
                        <a:gd name="connsiteY4" fmla="*/ 41808 h 326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9696" h="326813">
                          <a:moveTo>
                            <a:pt x="1629" y="41808"/>
                          </a:moveTo>
                          <a:cubicBezTo>
                            <a:pt x="-524" y="27841"/>
                            <a:pt x="-1394" y="12913"/>
                            <a:pt x="4513" y="0"/>
                          </a:cubicBezTo>
                          <a:cubicBezTo>
                            <a:pt x="7444" y="73449"/>
                            <a:pt x="25852" y="146166"/>
                            <a:pt x="58089" y="212014"/>
                          </a:cubicBezTo>
                          <a:cubicBezTo>
                            <a:pt x="76818" y="250204"/>
                            <a:pt x="95318" y="286837"/>
                            <a:pt x="109696" y="326813"/>
                          </a:cubicBezTo>
                          <a:cubicBezTo>
                            <a:pt x="105896" y="226988"/>
                            <a:pt x="17106" y="141862"/>
                            <a:pt x="1629" y="41808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48" name="Freeform: Shape 5447">
                      <a:extLst>
                        <a:ext uri="{FF2B5EF4-FFF2-40B4-BE49-F238E27FC236}">
                          <a16:creationId xmlns:a16="http://schemas.microsoft.com/office/drawing/2014/main" id="{209EBB29-CF6A-41A4-83F5-5F1FA8E40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98648" y="-236971"/>
                      <a:ext cx="103122" cy="258721"/>
                    </a:xfrm>
                    <a:custGeom>
                      <a:avLst/>
                      <a:gdLst>
                        <a:gd name="connsiteX0" fmla="*/ 0 w 103122"/>
                        <a:gd name="connsiteY0" fmla="*/ 0 h 258721"/>
                        <a:gd name="connsiteX1" fmla="*/ 11585 w 103122"/>
                        <a:gd name="connsiteY1" fmla="*/ 18546 h 258721"/>
                        <a:gd name="connsiteX2" fmla="*/ 103122 w 103122"/>
                        <a:gd name="connsiteY2" fmla="*/ 258721 h 258721"/>
                        <a:gd name="connsiteX3" fmla="*/ 0 w 103122"/>
                        <a:gd name="connsiteY3" fmla="*/ 0 h 258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3122" h="258721">
                          <a:moveTo>
                            <a:pt x="0" y="0"/>
                          </a:moveTo>
                          <a:cubicBezTo>
                            <a:pt x="3984" y="6090"/>
                            <a:pt x="7830" y="12318"/>
                            <a:pt x="11585" y="18546"/>
                          </a:cubicBezTo>
                          <a:cubicBezTo>
                            <a:pt x="35854" y="59163"/>
                            <a:pt x="91354" y="212793"/>
                            <a:pt x="103122" y="258721"/>
                          </a:cubicBezTo>
                          <a:cubicBezTo>
                            <a:pt x="71022" y="216364"/>
                            <a:pt x="21659" y="4853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49" name="Freeform: Shape 5448">
                      <a:extLst>
                        <a:ext uri="{FF2B5EF4-FFF2-40B4-BE49-F238E27FC236}">
                          <a16:creationId xmlns:a16="http://schemas.microsoft.com/office/drawing/2014/main" id="{A675335E-4880-4FDC-8DC2-AB64F15807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54193" y="-325166"/>
                      <a:ext cx="68137" cy="126292"/>
                    </a:xfrm>
                    <a:custGeom>
                      <a:avLst/>
                      <a:gdLst>
                        <a:gd name="connsiteX0" fmla="*/ 0 w 68137"/>
                        <a:gd name="connsiteY0" fmla="*/ 0 h 126292"/>
                        <a:gd name="connsiteX1" fmla="*/ 35534 w 68137"/>
                        <a:gd name="connsiteY1" fmla="*/ 50920 h 126292"/>
                        <a:gd name="connsiteX2" fmla="*/ 68137 w 68137"/>
                        <a:gd name="connsiteY2" fmla="*/ 126293 h 126292"/>
                        <a:gd name="connsiteX3" fmla="*/ 42036 w 68137"/>
                        <a:gd name="connsiteY3" fmla="*/ 53164 h 126292"/>
                        <a:gd name="connsiteX4" fmla="*/ 0 w 68137"/>
                        <a:gd name="connsiteY4" fmla="*/ 0 h 126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137" h="126292">
                          <a:moveTo>
                            <a:pt x="0" y="0"/>
                          </a:moveTo>
                          <a:cubicBezTo>
                            <a:pt x="1053" y="30314"/>
                            <a:pt x="16622" y="27337"/>
                            <a:pt x="35534" y="50920"/>
                          </a:cubicBezTo>
                          <a:cubicBezTo>
                            <a:pt x="52706" y="72396"/>
                            <a:pt x="61314" y="100008"/>
                            <a:pt x="68137" y="126293"/>
                          </a:cubicBezTo>
                          <a:cubicBezTo>
                            <a:pt x="65161" y="100375"/>
                            <a:pt x="54400" y="75968"/>
                            <a:pt x="42036" y="53164"/>
                          </a:cubicBezTo>
                          <a:cubicBezTo>
                            <a:pt x="33290" y="36999"/>
                            <a:pt x="504" y="1428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0" name="Freeform: Shape 5449">
                      <a:extLst>
                        <a:ext uri="{FF2B5EF4-FFF2-40B4-BE49-F238E27FC236}">
                          <a16:creationId xmlns:a16="http://schemas.microsoft.com/office/drawing/2014/main" id="{75D2A08A-3776-4B99-B6E3-EEC0BA71F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3905" y="-389045"/>
                      <a:ext cx="42998" cy="97489"/>
                    </a:xfrm>
                    <a:custGeom>
                      <a:avLst/>
                      <a:gdLst>
                        <a:gd name="connsiteX0" fmla="*/ 42998 w 42998"/>
                        <a:gd name="connsiteY0" fmla="*/ 87919 h 97489"/>
                        <a:gd name="connsiteX1" fmla="*/ 0 w 42998"/>
                        <a:gd name="connsiteY1" fmla="*/ 0 h 97489"/>
                        <a:gd name="connsiteX2" fmla="*/ 37183 w 42998"/>
                        <a:gd name="connsiteY2" fmla="*/ 97490 h 97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2998" h="97489">
                          <a:moveTo>
                            <a:pt x="42998" y="87919"/>
                          </a:moveTo>
                          <a:cubicBezTo>
                            <a:pt x="39197" y="54812"/>
                            <a:pt x="23766" y="23262"/>
                            <a:pt x="0" y="0"/>
                          </a:cubicBezTo>
                          <a:cubicBezTo>
                            <a:pt x="24819" y="25643"/>
                            <a:pt x="38556" y="61727"/>
                            <a:pt x="37183" y="97490"/>
                          </a:cubicBezTo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1" name="Freeform: Shape 5450">
                      <a:extLst>
                        <a:ext uri="{FF2B5EF4-FFF2-40B4-BE49-F238E27FC236}">
                          <a16:creationId xmlns:a16="http://schemas.microsoft.com/office/drawing/2014/main" id="{E5746ABD-8F69-4873-8DB7-FB629EFF0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8899" y="178401"/>
                      <a:ext cx="129131" cy="137923"/>
                    </a:xfrm>
                    <a:custGeom>
                      <a:avLst/>
                      <a:gdLst>
                        <a:gd name="connsiteX0" fmla="*/ 129132 w 129131"/>
                        <a:gd name="connsiteY0" fmla="*/ 0 h 137923"/>
                        <a:gd name="connsiteX1" fmla="*/ 0 w 129131"/>
                        <a:gd name="connsiteY1" fmla="*/ 137924 h 137923"/>
                        <a:gd name="connsiteX2" fmla="*/ 129132 w 129131"/>
                        <a:gd name="connsiteY2" fmla="*/ 0 h 1379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9131" h="137923">
                          <a:moveTo>
                            <a:pt x="129132" y="0"/>
                          </a:moveTo>
                          <a:cubicBezTo>
                            <a:pt x="88835" y="48859"/>
                            <a:pt x="44051" y="92590"/>
                            <a:pt x="0" y="137924"/>
                          </a:cubicBezTo>
                          <a:cubicBezTo>
                            <a:pt x="49592" y="98314"/>
                            <a:pt x="88973" y="48768"/>
                            <a:pt x="129132" y="0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2" name="Freeform: Shape 5451">
                      <a:extLst>
                        <a:ext uri="{FF2B5EF4-FFF2-40B4-BE49-F238E27FC236}">
                          <a16:creationId xmlns:a16="http://schemas.microsoft.com/office/drawing/2014/main" id="{EC878F6D-5359-4182-8E4A-C2BB04DBE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76356" y="-31460"/>
                      <a:ext cx="196674" cy="186233"/>
                    </a:xfrm>
                    <a:custGeom>
                      <a:avLst/>
                      <a:gdLst>
                        <a:gd name="connsiteX0" fmla="*/ 128216 w 196674"/>
                        <a:gd name="connsiteY0" fmla="*/ 102802 h 186233"/>
                        <a:gd name="connsiteX1" fmla="*/ 154729 w 196674"/>
                        <a:gd name="connsiteY1" fmla="*/ 66123 h 186233"/>
                        <a:gd name="connsiteX2" fmla="*/ 196674 w 196674"/>
                        <a:gd name="connsiteY2" fmla="*/ 0 h 186233"/>
                        <a:gd name="connsiteX3" fmla="*/ 162834 w 196674"/>
                        <a:gd name="connsiteY3" fmla="*/ 50599 h 186233"/>
                        <a:gd name="connsiteX4" fmla="*/ 101749 w 196674"/>
                        <a:gd name="connsiteY4" fmla="*/ 110311 h 186233"/>
                        <a:gd name="connsiteX5" fmla="*/ 0 w 196674"/>
                        <a:gd name="connsiteY5" fmla="*/ 186234 h 186233"/>
                        <a:gd name="connsiteX6" fmla="*/ 128216 w 196674"/>
                        <a:gd name="connsiteY6" fmla="*/ 102802 h 1862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6674" h="186233">
                          <a:moveTo>
                            <a:pt x="128216" y="102802"/>
                          </a:moveTo>
                          <a:cubicBezTo>
                            <a:pt x="138473" y="91720"/>
                            <a:pt x="146624" y="78853"/>
                            <a:pt x="154729" y="66123"/>
                          </a:cubicBezTo>
                          <a:cubicBezTo>
                            <a:pt x="168696" y="44097"/>
                            <a:pt x="182662" y="22071"/>
                            <a:pt x="196674" y="0"/>
                          </a:cubicBezTo>
                          <a:cubicBezTo>
                            <a:pt x="179136" y="10761"/>
                            <a:pt x="173091" y="32787"/>
                            <a:pt x="162834" y="50599"/>
                          </a:cubicBezTo>
                          <a:cubicBezTo>
                            <a:pt x="148547" y="75464"/>
                            <a:pt x="124782" y="93231"/>
                            <a:pt x="101749" y="110311"/>
                          </a:cubicBezTo>
                          <a:cubicBezTo>
                            <a:pt x="67817" y="135451"/>
                            <a:pt x="32832" y="159766"/>
                            <a:pt x="0" y="186234"/>
                          </a:cubicBezTo>
                          <a:cubicBezTo>
                            <a:pt x="40617" y="156286"/>
                            <a:pt x="93598" y="140442"/>
                            <a:pt x="128216" y="102802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3" name="Freeform: Shape 5452">
                      <a:extLst>
                        <a:ext uri="{FF2B5EF4-FFF2-40B4-BE49-F238E27FC236}">
                          <a16:creationId xmlns:a16="http://schemas.microsoft.com/office/drawing/2014/main" id="{9D385078-E495-423C-B7E6-8108FC9670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9721" y="-164758"/>
                      <a:ext cx="160315" cy="160229"/>
                    </a:xfrm>
                    <a:custGeom>
                      <a:avLst/>
                      <a:gdLst>
                        <a:gd name="connsiteX0" fmla="*/ 96940 w 160315"/>
                        <a:gd name="connsiteY0" fmla="*/ 102023 h 160229"/>
                        <a:gd name="connsiteX1" fmla="*/ 160315 w 160315"/>
                        <a:gd name="connsiteY1" fmla="*/ 0 h 160229"/>
                        <a:gd name="connsiteX2" fmla="*/ 84851 w 160315"/>
                        <a:gd name="connsiteY2" fmla="*/ 100695 h 160229"/>
                        <a:gd name="connsiteX3" fmla="*/ 37274 w 160315"/>
                        <a:gd name="connsiteY3" fmla="*/ 143464 h 160229"/>
                        <a:gd name="connsiteX4" fmla="*/ 0 w 160315"/>
                        <a:gd name="connsiteY4" fmla="*/ 157751 h 160229"/>
                        <a:gd name="connsiteX5" fmla="*/ 96940 w 160315"/>
                        <a:gd name="connsiteY5" fmla="*/ 102023 h 160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0315" h="160229">
                          <a:moveTo>
                            <a:pt x="96940" y="102023"/>
                          </a:moveTo>
                          <a:cubicBezTo>
                            <a:pt x="120477" y="69466"/>
                            <a:pt x="132108" y="28620"/>
                            <a:pt x="160315" y="0"/>
                          </a:cubicBezTo>
                          <a:cubicBezTo>
                            <a:pt x="135817" y="34023"/>
                            <a:pt x="110632" y="67634"/>
                            <a:pt x="84851" y="100695"/>
                          </a:cubicBezTo>
                          <a:cubicBezTo>
                            <a:pt x="71572" y="117684"/>
                            <a:pt x="57239" y="135268"/>
                            <a:pt x="37274" y="143464"/>
                          </a:cubicBezTo>
                          <a:cubicBezTo>
                            <a:pt x="24773" y="148593"/>
                            <a:pt x="11814" y="151524"/>
                            <a:pt x="0" y="157751"/>
                          </a:cubicBezTo>
                          <a:cubicBezTo>
                            <a:pt x="33474" y="171077"/>
                            <a:pt x="78532" y="127529"/>
                            <a:pt x="96940" y="102023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4" name="Freeform: Shape 5453">
                      <a:extLst>
                        <a:ext uri="{FF2B5EF4-FFF2-40B4-BE49-F238E27FC236}">
                          <a16:creationId xmlns:a16="http://schemas.microsoft.com/office/drawing/2014/main" id="{1CE3C927-AAEC-428D-9656-20DD96AEC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9858" y="-276947"/>
                      <a:ext cx="133508" cy="133573"/>
                    </a:xfrm>
                    <a:custGeom>
                      <a:avLst/>
                      <a:gdLst>
                        <a:gd name="connsiteX0" fmla="*/ 125102 w 133508"/>
                        <a:gd name="connsiteY0" fmla="*/ 17172 h 133573"/>
                        <a:gd name="connsiteX1" fmla="*/ 133161 w 133508"/>
                        <a:gd name="connsiteY1" fmla="*/ 0 h 133573"/>
                        <a:gd name="connsiteX2" fmla="*/ 0 w 133508"/>
                        <a:gd name="connsiteY2" fmla="*/ 133574 h 133573"/>
                        <a:gd name="connsiteX3" fmla="*/ 125102 w 133508"/>
                        <a:gd name="connsiteY3" fmla="*/ 17172 h 133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3508" h="133573">
                          <a:moveTo>
                            <a:pt x="125102" y="17172"/>
                          </a:moveTo>
                          <a:cubicBezTo>
                            <a:pt x="129773" y="12455"/>
                            <a:pt x="134902" y="6411"/>
                            <a:pt x="133161" y="0"/>
                          </a:cubicBezTo>
                          <a:cubicBezTo>
                            <a:pt x="98223" y="38556"/>
                            <a:pt x="37045" y="97032"/>
                            <a:pt x="0" y="133574"/>
                          </a:cubicBezTo>
                          <a:cubicBezTo>
                            <a:pt x="36221" y="125423"/>
                            <a:pt x="92499" y="49913"/>
                            <a:pt x="125102" y="17172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5" name="Freeform: Shape 5454">
                      <a:extLst>
                        <a:ext uri="{FF2B5EF4-FFF2-40B4-BE49-F238E27FC236}">
                          <a16:creationId xmlns:a16="http://schemas.microsoft.com/office/drawing/2014/main" id="{4E5E4827-4131-41EF-9D61-407C8E3531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2816" y="-353098"/>
                      <a:ext cx="54457" cy="55569"/>
                    </a:xfrm>
                    <a:custGeom>
                      <a:avLst/>
                      <a:gdLst>
                        <a:gd name="connsiteX0" fmla="*/ 5003 w 54457"/>
                        <a:gd name="connsiteY0" fmla="*/ 39014 h 55569"/>
                        <a:gd name="connsiteX1" fmla="*/ 54458 w 54457"/>
                        <a:gd name="connsiteY1" fmla="*/ 0 h 55569"/>
                        <a:gd name="connsiteX2" fmla="*/ 17183 w 54457"/>
                        <a:gd name="connsiteY2" fmla="*/ 47852 h 55569"/>
                        <a:gd name="connsiteX3" fmla="*/ 7384 w 54457"/>
                        <a:gd name="connsiteY3" fmla="*/ 55499 h 55569"/>
                        <a:gd name="connsiteX4" fmla="*/ 515 w 54457"/>
                        <a:gd name="connsiteY4" fmla="*/ 48035 h 55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4457" h="55569">
                          <a:moveTo>
                            <a:pt x="5003" y="39014"/>
                          </a:moveTo>
                          <a:cubicBezTo>
                            <a:pt x="21488" y="26009"/>
                            <a:pt x="37973" y="13005"/>
                            <a:pt x="54458" y="0"/>
                          </a:cubicBezTo>
                          <a:cubicBezTo>
                            <a:pt x="42048" y="15935"/>
                            <a:pt x="29593" y="31917"/>
                            <a:pt x="17183" y="47852"/>
                          </a:cubicBezTo>
                          <a:cubicBezTo>
                            <a:pt x="14573" y="51195"/>
                            <a:pt x="11551" y="54812"/>
                            <a:pt x="7384" y="55499"/>
                          </a:cubicBezTo>
                          <a:cubicBezTo>
                            <a:pt x="3171" y="56186"/>
                            <a:pt x="-1591" y="51698"/>
                            <a:pt x="515" y="48035"/>
                          </a:cubicBezTo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6" name="Freeform: Shape 5455">
                      <a:extLst>
                        <a:ext uri="{FF2B5EF4-FFF2-40B4-BE49-F238E27FC236}">
                          <a16:creationId xmlns:a16="http://schemas.microsoft.com/office/drawing/2014/main" id="{6E8374D2-198F-434A-8EDC-2656C9E48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4615" y="-418397"/>
                      <a:ext cx="204638" cy="748475"/>
                    </a:xfrm>
                    <a:custGeom>
                      <a:avLst/>
                      <a:gdLst>
                        <a:gd name="connsiteX0" fmla="*/ 78713 w 204638"/>
                        <a:gd name="connsiteY0" fmla="*/ 280381 h 748475"/>
                        <a:gd name="connsiteX1" fmla="*/ 168601 w 204638"/>
                        <a:gd name="connsiteY1" fmla="*/ 0 h 748475"/>
                        <a:gd name="connsiteX2" fmla="*/ 142042 w 204638"/>
                        <a:gd name="connsiteY2" fmla="*/ 184448 h 748475"/>
                        <a:gd name="connsiteX3" fmla="*/ 143782 w 204638"/>
                        <a:gd name="connsiteY3" fmla="*/ 213251 h 748475"/>
                        <a:gd name="connsiteX4" fmla="*/ 106920 w 204638"/>
                        <a:gd name="connsiteY4" fmla="*/ 265270 h 748475"/>
                        <a:gd name="connsiteX5" fmla="*/ 118734 w 204638"/>
                        <a:gd name="connsiteY5" fmla="*/ 333041 h 748475"/>
                        <a:gd name="connsiteX6" fmla="*/ 204639 w 204638"/>
                        <a:gd name="connsiteY6" fmla="*/ 304833 h 748475"/>
                        <a:gd name="connsiteX7" fmla="*/ 107424 w 204638"/>
                        <a:gd name="connsiteY7" fmla="*/ 444222 h 748475"/>
                        <a:gd name="connsiteX8" fmla="*/ 84574 w 204638"/>
                        <a:gd name="connsiteY8" fmla="*/ 489281 h 748475"/>
                        <a:gd name="connsiteX9" fmla="*/ 101746 w 204638"/>
                        <a:gd name="connsiteY9" fmla="*/ 533424 h 748475"/>
                        <a:gd name="connsiteX10" fmla="*/ 59938 w 204638"/>
                        <a:gd name="connsiteY10" fmla="*/ 583886 h 748475"/>
                        <a:gd name="connsiteX11" fmla="*/ 73905 w 204638"/>
                        <a:gd name="connsiteY11" fmla="*/ 642820 h 748475"/>
                        <a:gd name="connsiteX12" fmla="*/ 103028 w 204638"/>
                        <a:gd name="connsiteY12" fmla="*/ 635768 h 748475"/>
                        <a:gd name="connsiteX13" fmla="*/ 23809 w 204638"/>
                        <a:gd name="connsiteY13" fmla="*/ 748369 h 748475"/>
                        <a:gd name="connsiteX14" fmla="*/ 15291 w 204638"/>
                        <a:gd name="connsiteY14" fmla="*/ 614429 h 748475"/>
                        <a:gd name="connsiteX15" fmla="*/ 78713 w 204638"/>
                        <a:gd name="connsiteY15" fmla="*/ 280381 h 74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4638" h="748475">
                          <a:moveTo>
                            <a:pt x="78713" y="280381"/>
                          </a:moveTo>
                          <a:cubicBezTo>
                            <a:pt x="101105" y="184677"/>
                            <a:pt x="127160" y="89247"/>
                            <a:pt x="168601" y="0"/>
                          </a:cubicBezTo>
                          <a:cubicBezTo>
                            <a:pt x="140897" y="56873"/>
                            <a:pt x="131510" y="122355"/>
                            <a:pt x="142042" y="184448"/>
                          </a:cubicBezTo>
                          <a:cubicBezTo>
                            <a:pt x="143645" y="193972"/>
                            <a:pt x="145751" y="203772"/>
                            <a:pt x="143782" y="213251"/>
                          </a:cubicBezTo>
                          <a:cubicBezTo>
                            <a:pt x="139478" y="234269"/>
                            <a:pt x="117681" y="246678"/>
                            <a:pt x="106920" y="265270"/>
                          </a:cubicBezTo>
                          <a:cubicBezTo>
                            <a:pt x="94373" y="286929"/>
                            <a:pt x="99685" y="317105"/>
                            <a:pt x="118734" y="333041"/>
                          </a:cubicBezTo>
                          <a:cubicBezTo>
                            <a:pt x="148270" y="326813"/>
                            <a:pt x="177118" y="317289"/>
                            <a:pt x="204639" y="304833"/>
                          </a:cubicBezTo>
                          <a:cubicBezTo>
                            <a:pt x="172219" y="351312"/>
                            <a:pt x="139844" y="397790"/>
                            <a:pt x="107424" y="444222"/>
                          </a:cubicBezTo>
                          <a:cubicBezTo>
                            <a:pt x="97716" y="458143"/>
                            <a:pt x="87733" y="472659"/>
                            <a:pt x="84574" y="489281"/>
                          </a:cubicBezTo>
                          <a:cubicBezTo>
                            <a:pt x="81369" y="505949"/>
                            <a:pt x="86818" y="525456"/>
                            <a:pt x="101746" y="533424"/>
                          </a:cubicBezTo>
                          <a:cubicBezTo>
                            <a:pt x="85261" y="548077"/>
                            <a:pt x="68181" y="563463"/>
                            <a:pt x="59938" y="583886"/>
                          </a:cubicBezTo>
                          <a:cubicBezTo>
                            <a:pt x="51696" y="604309"/>
                            <a:pt x="55313" y="631280"/>
                            <a:pt x="73905" y="642820"/>
                          </a:cubicBezTo>
                          <a:cubicBezTo>
                            <a:pt x="83612" y="640484"/>
                            <a:pt x="93320" y="638103"/>
                            <a:pt x="103028" y="635768"/>
                          </a:cubicBezTo>
                          <a:cubicBezTo>
                            <a:pt x="94877" y="664525"/>
                            <a:pt x="63647" y="751941"/>
                            <a:pt x="23809" y="748369"/>
                          </a:cubicBezTo>
                          <a:cubicBezTo>
                            <a:pt x="-21433" y="744293"/>
                            <a:pt x="10896" y="644560"/>
                            <a:pt x="15291" y="614429"/>
                          </a:cubicBezTo>
                          <a:cubicBezTo>
                            <a:pt x="31776" y="502240"/>
                            <a:pt x="52932" y="390784"/>
                            <a:pt x="78713" y="280381"/>
                          </a:cubicBezTo>
                          <a:close/>
                        </a:path>
                      </a:pathLst>
                    </a:custGeom>
                    <a:solidFill>
                      <a:srgbClr val="2E7653">
                        <a:alpha val="1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7" name="Freeform: Shape 5456">
                      <a:extLst>
                        <a:ext uri="{FF2B5EF4-FFF2-40B4-BE49-F238E27FC236}">
                          <a16:creationId xmlns:a16="http://schemas.microsoft.com/office/drawing/2014/main" id="{194BDA5C-310D-4FEE-B15B-9EAC58690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1049" y="-149510"/>
                      <a:ext cx="133742" cy="405482"/>
                    </a:xfrm>
                    <a:custGeom>
                      <a:avLst/>
                      <a:gdLst>
                        <a:gd name="connsiteX0" fmla="*/ 15196 w 133742"/>
                        <a:gd name="connsiteY0" fmla="*/ 291279 h 405482"/>
                        <a:gd name="connsiteX1" fmla="*/ 4023 w 133742"/>
                        <a:gd name="connsiteY1" fmla="*/ 227034 h 405482"/>
                        <a:gd name="connsiteX2" fmla="*/ 42168 w 133742"/>
                        <a:gd name="connsiteY2" fmla="*/ 253089 h 405482"/>
                        <a:gd name="connsiteX3" fmla="*/ 79670 w 133742"/>
                        <a:gd name="connsiteY3" fmla="*/ 241641 h 405482"/>
                        <a:gd name="connsiteX4" fmla="*/ 52516 w 133742"/>
                        <a:gd name="connsiteY4" fmla="*/ 191316 h 405482"/>
                        <a:gd name="connsiteX5" fmla="*/ 58057 w 133742"/>
                        <a:gd name="connsiteY5" fmla="*/ 181288 h 405482"/>
                        <a:gd name="connsiteX6" fmla="*/ 44823 w 133742"/>
                        <a:gd name="connsiteY6" fmla="*/ 144106 h 405482"/>
                        <a:gd name="connsiteX7" fmla="*/ 4802 w 133742"/>
                        <a:gd name="connsiteY7" fmla="*/ 46616 h 405482"/>
                        <a:gd name="connsiteX8" fmla="*/ 23530 w 133742"/>
                        <a:gd name="connsiteY8" fmla="*/ 13096 h 405482"/>
                        <a:gd name="connsiteX9" fmla="*/ 38870 w 133742"/>
                        <a:gd name="connsiteY9" fmla="*/ 23537 h 405482"/>
                        <a:gd name="connsiteX10" fmla="*/ 83563 w 133742"/>
                        <a:gd name="connsiteY10" fmla="*/ 73358 h 405482"/>
                        <a:gd name="connsiteX11" fmla="*/ 110671 w 133742"/>
                        <a:gd name="connsiteY11" fmla="*/ 80456 h 405482"/>
                        <a:gd name="connsiteX12" fmla="*/ 75229 w 133742"/>
                        <a:gd name="connsiteY12" fmla="*/ 0 h 405482"/>
                        <a:gd name="connsiteX13" fmla="*/ 112320 w 133742"/>
                        <a:gd name="connsiteY13" fmla="*/ 21980 h 405482"/>
                        <a:gd name="connsiteX14" fmla="*/ 133430 w 133742"/>
                        <a:gd name="connsiteY14" fmla="*/ 90301 h 405482"/>
                        <a:gd name="connsiteX15" fmla="*/ 118456 w 133742"/>
                        <a:gd name="connsiteY15" fmla="*/ 162697 h 405482"/>
                        <a:gd name="connsiteX16" fmla="*/ 60667 w 133742"/>
                        <a:gd name="connsiteY16" fmla="*/ 405483 h 405482"/>
                        <a:gd name="connsiteX17" fmla="*/ 15196 w 133742"/>
                        <a:gd name="connsiteY17" fmla="*/ 291279 h 405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3742" h="405482">
                          <a:moveTo>
                            <a:pt x="15196" y="291279"/>
                          </a:moveTo>
                          <a:cubicBezTo>
                            <a:pt x="5076" y="271085"/>
                            <a:pt x="-6188" y="247274"/>
                            <a:pt x="4023" y="227034"/>
                          </a:cubicBezTo>
                          <a:cubicBezTo>
                            <a:pt x="18677" y="232071"/>
                            <a:pt x="28613" y="245579"/>
                            <a:pt x="42168" y="253089"/>
                          </a:cubicBezTo>
                          <a:cubicBezTo>
                            <a:pt x="55722" y="260553"/>
                            <a:pt x="78205" y="257073"/>
                            <a:pt x="79670" y="241641"/>
                          </a:cubicBezTo>
                          <a:cubicBezTo>
                            <a:pt x="81548" y="221585"/>
                            <a:pt x="45877" y="210412"/>
                            <a:pt x="52516" y="191316"/>
                          </a:cubicBezTo>
                          <a:cubicBezTo>
                            <a:pt x="53753" y="187699"/>
                            <a:pt x="56500" y="184768"/>
                            <a:pt x="58057" y="181288"/>
                          </a:cubicBezTo>
                          <a:cubicBezTo>
                            <a:pt x="63873" y="168558"/>
                            <a:pt x="53432" y="155004"/>
                            <a:pt x="44823" y="144106"/>
                          </a:cubicBezTo>
                          <a:cubicBezTo>
                            <a:pt x="22798" y="116173"/>
                            <a:pt x="8740" y="82012"/>
                            <a:pt x="4802" y="46616"/>
                          </a:cubicBezTo>
                          <a:cubicBezTo>
                            <a:pt x="3153" y="31962"/>
                            <a:pt x="8877" y="11448"/>
                            <a:pt x="23530" y="13096"/>
                          </a:cubicBezTo>
                          <a:cubicBezTo>
                            <a:pt x="29850" y="13783"/>
                            <a:pt x="34658" y="18820"/>
                            <a:pt x="38870" y="23537"/>
                          </a:cubicBezTo>
                          <a:cubicBezTo>
                            <a:pt x="53753" y="40159"/>
                            <a:pt x="68635" y="56736"/>
                            <a:pt x="83563" y="73358"/>
                          </a:cubicBezTo>
                          <a:cubicBezTo>
                            <a:pt x="90752" y="81371"/>
                            <a:pt x="104398" y="89293"/>
                            <a:pt x="110671" y="80456"/>
                          </a:cubicBezTo>
                          <a:cubicBezTo>
                            <a:pt x="98857" y="53622"/>
                            <a:pt x="87043" y="26788"/>
                            <a:pt x="75229" y="0"/>
                          </a:cubicBezTo>
                          <a:cubicBezTo>
                            <a:pt x="88463" y="5816"/>
                            <a:pt x="102017" y="11860"/>
                            <a:pt x="112320" y="21980"/>
                          </a:cubicBezTo>
                          <a:cubicBezTo>
                            <a:pt x="129858" y="39197"/>
                            <a:pt x="135170" y="65711"/>
                            <a:pt x="133430" y="90301"/>
                          </a:cubicBezTo>
                          <a:cubicBezTo>
                            <a:pt x="131644" y="114891"/>
                            <a:pt x="123722" y="138611"/>
                            <a:pt x="118456" y="162697"/>
                          </a:cubicBezTo>
                          <a:cubicBezTo>
                            <a:pt x="100552" y="244343"/>
                            <a:pt x="106092" y="332400"/>
                            <a:pt x="60667" y="405483"/>
                          </a:cubicBezTo>
                          <a:cubicBezTo>
                            <a:pt x="46334" y="366835"/>
                            <a:pt x="33650" y="328141"/>
                            <a:pt x="15196" y="291279"/>
                          </a:cubicBezTo>
                          <a:close/>
                        </a:path>
                      </a:pathLst>
                    </a:custGeom>
                    <a:solidFill>
                      <a:srgbClr val="2E7653">
                        <a:alpha val="12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58" name="Freeform: Shape 5457">
                      <a:extLst>
                        <a:ext uri="{FF2B5EF4-FFF2-40B4-BE49-F238E27FC236}">
                          <a16:creationId xmlns:a16="http://schemas.microsoft.com/office/drawing/2014/main" id="{65B2B08F-CB82-4766-A294-87FFA6717A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08870" y="-420549"/>
                      <a:ext cx="260900" cy="413679"/>
                    </a:xfrm>
                    <a:custGeom>
                      <a:avLst/>
                      <a:gdLst>
                        <a:gd name="connsiteX0" fmla="*/ 53694 w 260900"/>
                        <a:gd name="connsiteY0" fmla="*/ 212701 h 413679"/>
                        <a:gd name="connsiteX1" fmla="*/ 96463 w 260900"/>
                        <a:gd name="connsiteY1" fmla="*/ 143602 h 413679"/>
                        <a:gd name="connsiteX2" fmla="*/ 149078 w 260900"/>
                        <a:gd name="connsiteY2" fmla="*/ 78029 h 413679"/>
                        <a:gd name="connsiteX3" fmla="*/ 199448 w 260900"/>
                        <a:gd name="connsiteY3" fmla="*/ 36084 h 413679"/>
                        <a:gd name="connsiteX4" fmla="*/ 223901 w 260900"/>
                        <a:gd name="connsiteY4" fmla="*/ 29169 h 413679"/>
                        <a:gd name="connsiteX5" fmla="*/ 260901 w 260900"/>
                        <a:gd name="connsiteY5" fmla="*/ 0 h 413679"/>
                        <a:gd name="connsiteX6" fmla="*/ 251193 w 260900"/>
                        <a:gd name="connsiteY6" fmla="*/ 47898 h 413679"/>
                        <a:gd name="connsiteX7" fmla="*/ 209202 w 260900"/>
                        <a:gd name="connsiteY7" fmla="*/ 63238 h 413679"/>
                        <a:gd name="connsiteX8" fmla="*/ 208927 w 260900"/>
                        <a:gd name="connsiteY8" fmla="*/ 143098 h 413679"/>
                        <a:gd name="connsiteX9" fmla="*/ 159015 w 260900"/>
                        <a:gd name="connsiteY9" fmla="*/ 112372 h 413679"/>
                        <a:gd name="connsiteX10" fmla="*/ 141110 w 260900"/>
                        <a:gd name="connsiteY10" fmla="*/ 144792 h 413679"/>
                        <a:gd name="connsiteX11" fmla="*/ 158374 w 260900"/>
                        <a:gd name="connsiteY11" fmla="*/ 181654 h 413679"/>
                        <a:gd name="connsiteX12" fmla="*/ 164555 w 260900"/>
                        <a:gd name="connsiteY12" fmla="*/ 220760 h 413679"/>
                        <a:gd name="connsiteX13" fmla="*/ 110384 w 260900"/>
                        <a:gd name="connsiteY13" fmla="*/ 208534 h 413679"/>
                        <a:gd name="connsiteX14" fmla="*/ 93258 w 260900"/>
                        <a:gd name="connsiteY14" fmla="*/ 277267 h 413679"/>
                        <a:gd name="connsiteX15" fmla="*/ 108644 w 260900"/>
                        <a:gd name="connsiteY15" fmla="*/ 296087 h 413679"/>
                        <a:gd name="connsiteX16" fmla="*/ 108095 w 260900"/>
                        <a:gd name="connsiteY16" fmla="*/ 318754 h 413679"/>
                        <a:gd name="connsiteX17" fmla="*/ 72194 w 260900"/>
                        <a:gd name="connsiteY17" fmla="*/ 286883 h 413679"/>
                        <a:gd name="connsiteX18" fmla="*/ 17382 w 260900"/>
                        <a:gd name="connsiteY18" fmla="*/ 324066 h 413679"/>
                        <a:gd name="connsiteX19" fmla="*/ 37530 w 260900"/>
                        <a:gd name="connsiteY19" fmla="*/ 413680 h 413679"/>
                        <a:gd name="connsiteX20" fmla="*/ 6758 w 260900"/>
                        <a:gd name="connsiteY20" fmla="*/ 370178 h 413679"/>
                        <a:gd name="connsiteX21" fmla="*/ 1172 w 260900"/>
                        <a:gd name="connsiteY21" fmla="*/ 316648 h 413679"/>
                        <a:gd name="connsiteX22" fmla="*/ 53694 w 260900"/>
                        <a:gd name="connsiteY22" fmla="*/ 212701 h 4136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60900" h="413679">
                          <a:moveTo>
                            <a:pt x="53694" y="212701"/>
                          </a:moveTo>
                          <a:cubicBezTo>
                            <a:pt x="61983" y="186783"/>
                            <a:pt x="79383" y="164849"/>
                            <a:pt x="96463" y="143602"/>
                          </a:cubicBezTo>
                          <a:cubicBezTo>
                            <a:pt x="114002" y="121759"/>
                            <a:pt x="131540" y="99871"/>
                            <a:pt x="149078" y="78029"/>
                          </a:cubicBezTo>
                          <a:cubicBezTo>
                            <a:pt x="162953" y="60719"/>
                            <a:pt x="178201" y="42449"/>
                            <a:pt x="199448" y="36084"/>
                          </a:cubicBezTo>
                          <a:cubicBezTo>
                            <a:pt x="207599" y="33657"/>
                            <a:pt x="216345" y="33061"/>
                            <a:pt x="223901" y="29169"/>
                          </a:cubicBezTo>
                          <a:cubicBezTo>
                            <a:pt x="238005" y="21888"/>
                            <a:pt x="245652" y="4304"/>
                            <a:pt x="260901" y="0"/>
                          </a:cubicBezTo>
                          <a:cubicBezTo>
                            <a:pt x="260442" y="16439"/>
                            <a:pt x="259710" y="33748"/>
                            <a:pt x="251193" y="47898"/>
                          </a:cubicBezTo>
                          <a:cubicBezTo>
                            <a:pt x="242675" y="62047"/>
                            <a:pt x="223489" y="71297"/>
                            <a:pt x="209202" y="63238"/>
                          </a:cubicBezTo>
                          <a:cubicBezTo>
                            <a:pt x="189008" y="83295"/>
                            <a:pt x="229442" y="123408"/>
                            <a:pt x="208927" y="143098"/>
                          </a:cubicBezTo>
                          <a:cubicBezTo>
                            <a:pt x="190244" y="135314"/>
                            <a:pt x="178934" y="108663"/>
                            <a:pt x="159015" y="112372"/>
                          </a:cubicBezTo>
                          <a:cubicBezTo>
                            <a:pt x="145552" y="114845"/>
                            <a:pt x="138821" y="131330"/>
                            <a:pt x="141110" y="144792"/>
                          </a:cubicBezTo>
                          <a:cubicBezTo>
                            <a:pt x="143400" y="158255"/>
                            <a:pt x="151825" y="169703"/>
                            <a:pt x="158374" y="181654"/>
                          </a:cubicBezTo>
                          <a:cubicBezTo>
                            <a:pt x="164922" y="193606"/>
                            <a:pt x="169821" y="208122"/>
                            <a:pt x="164555" y="220760"/>
                          </a:cubicBezTo>
                          <a:cubicBezTo>
                            <a:pt x="145873" y="220898"/>
                            <a:pt x="127144" y="216685"/>
                            <a:pt x="110384" y="208534"/>
                          </a:cubicBezTo>
                          <a:cubicBezTo>
                            <a:pt x="86298" y="220531"/>
                            <a:pt x="77552" y="255608"/>
                            <a:pt x="93258" y="277267"/>
                          </a:cubicBezTo>
                          <a:cubicBezTo>
                            <a:pt x="98021" y="283861"/>
                            <a:pt x="104477" y="289127"/>
                            <a:pt x="108644" y="296087"/>
                          </a:cubicBezTo>
                          <a:cubicBezTo>
                            <a:pt x="112765" y="303048"/>
                            <a:pt x="113910" y="312984"/>
                            <a:pt x="108095" y="318754"/>
                          </a:cubicBezTo>
                          <a:cubicBezTo>
                            <a:pt x="92892" y="312847"/>
                            <a:pt x="87946" y="291142"/>
                            <a:pt x="72194" y="286883"/>
                          </a:cubicBezTo>
                          <a:cubicBezTo>
                            <a:pt x="49940" y="280884"/>
                            <a:pt x="37576" y="312847"/>
                            <a:pt x="17382" y="324066"/>
                          </a:cubicBezTo>
                          <a:cubicBezTo>
                            <a:pt x="31302" y="351632"/>
                            <a:pt x="38308" y="382679"/>
                            <a:pt x="37530" y="413680"/>
                          </a:cubicBezTo>
                          <a:cubicBezTo>
                            <a:pt x="37667" y="408322"/>
                            <a:pt x="10330" y="379657"/>
                            <a:pt x="6758" y="370178"/>
                          </a:cubicBezTo>
                          <a:cubicBezTo>
                            <a:pt x="485" y="353418"/>
                            <a:pt x="-1530" y="334323"/>
                            <a:pt x="1172" y="316648"/>
                          </a:cubicBezTo>
                          <a:cubicBezTo>
                            <a:pt x="7399" y="275481"/>
                            <a:pt x="41056" y="252173"/>
                            <a:pt x="53694" y="212701"/>
                          </a:cubicBezTo>
                          <a:close/>
                        </a:path>
                      </a:pathLst>
                    </a:custGeom>
                    <a:solidFill>
                      <a:srgbClr val="859F8A">
                        <a:alpha val="3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354" name="Graphic 4">
                    <a:extLst>
                      <a:ext uri="{FF2B5EF4-FFF2-40B4-BE49-F238E27FC236}">
                        <a16:creationId xmlns:a16="http://schemas.microsoft.com/office/drawing/2014/main" id="{CCAD8667-16C4-40B7-8653-1799D2BE4588}"/>
                      </a:ext>
                    </a:extLst>
                  </p:cNvPr>
                  <p:cNvGrpSpPr/>
                  <p:nvPr/>
                </p:nvGrpSpPr>
                <p:grpSpPr>
                  <a:xfrm>
                    <a:off x="8422463" y="-1181099"/>
                    <a:ext cx="671650" cy="841279"/>
                    <a:chOff x="8422463" y="-1181099"/>
                    <a:chExt cx="671650" cy="841279"/>
                  </a:xfrm>
                </p:grpSpPr>
                <p:grpSp>
                  <p:nvGrpSpPr>
                    <p:cNvPr id="5419" name="Graphic 4">
                      <a:extLst>
                        <a:ext uri="{FF2B5EF4-FFF2-40B4-BE49-F238E27FC236}">
                          <a16:creationId xmlns:a16="http://schemas.microsoft.com/office/drawing/2014/main" id="{6F4379C0-C731-44E9-A535-A0098A000A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22463" y="-1181099"/>
                      <a:ext cx="671650" cy="574870"/>
                      <a:chOff x="8422463" y="-1181099"/>
                      <a:chExt cx="671650" cy="574870"/>
                    </a:xfrm>
                  </p:grpSpPr>
                  <p:sp>
                    <p:nvSpPr>
                      <p:cNvPr id="5424" name="Freeform: Shape 5423">
                        <a:extLst>
                          <a:ext uri="{FF2B5EF4-FFF2-40B4-BE49-F238E27FC236}">
                            <a16:creationId xmlns:a16="http://schemas.microsoft.com/office/drawing/2014/main" id="{050B5BF5-1E87-4476-A598-6EC409EF22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7679" y="-1086502"/>
                        <a:ext cx="334717" cy="199062"/>
                      </a:xfrm>
                      <a:custGeom>
                        <a:avLst/>
                        <a:gdLst>
                          <a:gd name="connsiteX0" fmla="*/ 190958 w 334717"/>
                          <a:gd name="connsiteY0" fmla="*/ 122638 h 199062"/>
                          <a:gd name="connsiteX1" fmla="*/ 100566 w 334717"/>
                          <a:gd name="connsiteY1" fmla="*/ 72451 h 199062"/>
                          <a:gd name="connsiteX2" fmla="*/ 8 w 334717"/>
                          <a:gd name="connsiteY2" fmla="*/ 54959 h 199062"/>
                          <a:gd name="connsiteX3" fmla="*/ 13516 w 334717"/>
                          <a:gd name="connsiteY3" fmla="*/ 38428 h 199062"/>
                          <a:gd name="connsiteX4" fmla="*/ 106198 w 334717"/>
                          <a:gd name="connsiteY4" fmla="*/ 2711 h 199062"/>
                          <a:gd name="connsiteX5" fmla="*/ 135276 w 334717"/>
                          <a:gd name="connsiteY5" fmla="*/ 1016 h 199062"/>
                          <a:gd name="connsiteX6" fmla="*/ 156111 w 334717"/>
                          <a:gd name="connsiteY6" fmla="*/ 11319 h 199062"/>
                          <a:gd name="connsiteX7" fmla="*/ 227179 w 334717"/>
                          <a:gd name="connsiteY7" fmla="*/ 73870 h 199062"/>
                          <a:gd name="connsiteX8" fmla="*/ 323662 w 334717"/>
                          <a:gd name="connsiteY8" fmla="*/ 169895 h 199062"/>
                          <a:gd name="connsiteX9" fmla="*/ 334697 w 334717"/>
                          <a:gd name="connsiteY9" fmla="*/ 188120 h 199062"/>
                          <a:gd name="connsiteX10" fmla="*/ 321280 w 334717"/>
                          <a:gd name="connsiteY10" fmla="*/ 198698 h 199062"/>
                          <a:gd name="connsiteX11" fmla="*/ 190958 w 334717"/>
                          <a:gd name="connsiteY11" fmla="*/ 122638 h 199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34717" h="199062">
                            <a:moveTo>
                              <a:pt x="190958" y="122638"/>
                            </a:moveTo>
                            <a:cubicBezTo>
                              <a:pt x="161056" y="105466"/>
                              <a:pt x="132116" y="86417"/>
                              <a:pt x="100566" y="72451"/>
                            </a:cubicBezTo>
                            <a:cubicBezTo>
                              <a:pt x="69015" y="58530"/>
                              <a:pt x="34122" y="49830"/>
                              <a:pt x="8" y="54959"/>
                            </a:cubicBezTo>
                            <a:cubicBezTo>
                              <a:pt x="-267" y="47449"/>
                              <a:pt x="6968" y="42137"/>
                              <a:pt x="13516" y="38428"/>
                            </a:cubicBezTo>
                            <a:cubicBezTo>
                              <a:pt x="42456" y="22126"/>
                              <a:pt x="73778" y="10037"/>
                              <a:pt x="106198" y="2711"/>
                            </a:cubicBezTo>
                            <a:cubicBezTo>
                              <a:pt x="115768" y="558"/>
                              <a:pt x="125751" y="-1182"/>
                              <a:pt x="135276" y="1016"/>
                            </a:cubicBezTo>
                            <a:cubicBezTo>
                              <a:pt x="142877" y="2802"/>
                              <a:pt x="149654" y="6923"/>
                              <a:pt x="156111" y="11319"/>
                            </a:cubicBezTo>
                            <a:cubicBezTo>
                              <a:pt x="182212" y="29132"/>
                              <a:pt x="204787" y="51570"/>
                              <a:pt x="227179" y="73870"/>
                            </a:cubicBezTo>
                            <a:cubicBezTo>
                              <a:pt x="259324" y="105879"/>
                              <a:pt x="291470" y="137887"/>
                              <a:pt x="323662" y="169895"/>
                            </a:cubicBezTo>
                            <a:cubicBezTo>
                              <a:pt x="328836" y="175024"/>
                              <a:pt x="334331" y="180885"/>
                              <a:pt x="334697" y="188120"/>
                            </a:cubicBezTo>
                            <a:cubicBezTo>
                              <a:pt x="335155" y="196591"/>
                              <a:pt x="327874" y="200300"/>
                              <a:pt x="321280" y="198698"/>
                            </a:cubicBezTo>
                            <a:cubicBezTo>
                              <a:pt x="322425" y="167697"/>
                              <a:pt x="216738" y="137429"/>
                              <a:pt x="190958" y="12263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25" name="Freeform: Shape 5424">
                        <a:extLst>
                          <a:ext uri="{FF2B5EF4-FFF2-40B4-BE49-F238E27FC236}">
                            <a16:creationId xmlns:a16="http://schemas.microsoft.com/office/drawing/2014/main" id="{AAC57BD1-FDB5-4372-BC1B-3939346DD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22463" y="-1052218"/>
                        <a:ext cx="344051" cy="156230"/>
                      </a:xfrm>
                      <a:custGeom>
                        <a:avLst/>
                        <a:gdLst>
                          <a:gd name="connsiteX0" fmla="*/ 344052 w 344051"/>
                          <a:gd name="connsiteY0" fmla="*/ 156216 h 156230"/>
                          <a:gd name="connsiteX1" fmla="*/ 160245 w 344051"/>
                          <a:gd name="connsiteY1" fmla="*/ 88949 h 156230"/>
                          <a:gd name="connsiteX2" fmla="*/ 75348 w 344051"/>
                          <a:gd name="connsiteY2" fmla="*/ 55475 h 156230"/>
                          <a:gd name="connsiteX3" fmla="*/ 2723 w 344051"/>
                          <a:gd name="connsiteY3" fmla="*/ 32305 h 156230"/>
                          <a:gd name="connsiteX4" fmla="*/ 52818 w 344051"/>
                          <a:gd name="connsiteY4" fmla="*/ 1991 h 156230"/>
                          <a:gd name="connsiteX5" fmla="*/ 173250 w 344051"/>
                          <a:gd name="connsiteY5" fmla="*/ 41371 h 156230"/>
                          <a:gd name="connsiteX6" fmla="*/ 344052 w 344051"/>
                          <a:gd name="connsiteY6" fmla="*/ 156216 h 156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051" h="156230">
                            <a:moveTo>
                              <a:pt x="344052" y="156216"/>
                            </a:moveTo>
                            <a:cubicBezTo>
                              <a:pt x="303298" y="157178"/>
                              <a:pt x="239464" y="107723"/>
                              <a:pt x="160245" y="88949"/>
                            </a:cubicBezTo>
                            <a:cubicBezTo>
                              <a:pt x="130664" y="81943"/>
                              <a:pt x="103738" y="66419"/>
                              <a:pt x="75348" y="55475"/>
                            </a:cubicBezTo>
                            <a:cubicBezTo>
                              <a:pt x="62480" y="50530"/>
                              <a:pt x="9408" y="41646"/>
                              <a:pt x="2723" y="32305"/>
                            </a:cubicBezTo>
                            <a:cubicBezTo>
                              <a:pt x="-11656" y="12340"/>
                              <a:pt x="34731" y="5379"/>
                              <a:pt x="52818" y="1991"/>
                            </a:cubicBezTo>
                            <a:cubicBezTo>
                              <a:pt x="104563" y="-7763"/>
                              <a:pt x="126772" y="20399"/>
                              <a:pt x="173250" y="41371"/>
                            </a:cubicBezTo>
                            <a:cubicBezTo>
                              <a:pt x="272846" y="86247"/>
                              <a:pt x="289011" y="134465"/>
                              <a:pt x="344052" y="156216"/>
                            </a:cubicBezTo>
                            <a:close/>
                          </a:path>
                        </a:pathLst>
                      </a:custGeom>
                      <a:solidFill>
                        <a:srgbClr val="C2BFC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26" name="Freeform: Shape 5425">
                        <a:extLst>
                          <a:ext uri="{FF2B5EF4-FFF2-40B4-BE49-F238E27FC236}">
                            <a16:creationId xmlns:a16="http://schemas.microsoft.com/office/drawing/2014/main" id="{59418FEC-21BB-4835-B982-DB633C818B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4210" y="-1158173"/>
                        <a:ext cx="236409" cy="274607"/>
                      </a:xfrm>
                      <a:custGeom>
                        <a:avLst/>
                        <a:gdLst>
                          <a:gd name="connsiteX0" fmla="*/ 149782 w 236409"/>
                          <a:gd name="connsiteY0" fmla="*/ 224165 h 274607"/>
                          <a:gd name="connsiteX1" fmla="*/ 228 w 236409"/>
                          <a:gd name="connsiteY1" fmla="*/ 16868 h 274607"/>
                          <a:gd name="connsiteX2" fmla="*/ 1327 w 236409"/>
                          <a:gd name="connsiteY2" fmla="*/ 7892 h 274607"/>
                          <a:gd name="connsiteX3" fmla="*/ 8562 w 236409"/>
                          <a:gd name="connsiteY3" fmla="*/ 3268 h 274607"/>
                          <a:gd name="connsiteX4" fmla="*/ 100099 w 236409"/>
                          <a:gd name="connsiteY4" fmla="*/ 22729 h 274607"/>
                          <a:gd name="connsiteX5" fmla="*/ 213753 w 236409"/>
                          <a:gd name="connsiteY5" fmla="*/ 112297 h 274607"/>
                          <a:gd name="connsiteX6" fmla="*/ 236282 w 236409"/>
                          <a:gd name="connsiteY6" fmla="*/ 223433 h 274607"/>
                          <a:gd name="connsiteX7" fmla="*/ 207205 w 236409"/>
                          <a:gd name="connsiteY7" fmla="*/ 271972 h 274607"/>
                          <a:gd name="connsiteX8" fmla="*/ 192185 w 236409"/>
                          <a:gd name="connsiteY8" fmla="*/ 245825 h 274607"/>
                          <a:gd name="connsiteX9" fmla="*/ 149782 w 236409"/>
                          <a:gd name="connsiteY9" fmla="*/ 224165 h 274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6409" h="274607">
                            <a:moveTo>
                              <a:pt x="149782" y="224165"/>
                            </a:moveTo>
                            <a:cubicBezTo>
                              <a:pt x="68549" y="187349"/>
                              <a:pt x="9523" y="105566"/>
                              <a:pt x="228" y="16868"/>
                            </a:cubicBezTo>
                            <a:cubicBezTo>
                              <a:pt x="-93" y="13800"/>
                              <a:pt x="-322" y="10457"/>
                              <a:pt x="1327" y="7892"/>
                            </a:cubicBezTo>
                            <a:cubicBezTo>
                              <a:pt x="2884" y="5420"/>
                              <a:pt x="5768" y="4183"/>
                              <a:pt x="8562" y="3268"/>
                            </a:cubicBezTo>
                            <a:cubicBezTo>
                              <a:pt x="39013" y="-6761"/>
                              <a:pt x="71525" y="8167"/>
                              <a:pt x="100099" y="22729"/>
                            </a:cubicBezTo>
                            <a:cubicBezTo>
                              <a:pt x="143784" y="44938"/>
                              <a:pt x="189896" y="69482"/>
                              <a:pt x="213753" y="112297"/>
                            </a:cubicBezTo>
                            <a:cubicBezTo>
                              <a:pt x="232299" y="145633"/>
                              <a:pt x="234497" y="185288"/>
                              <a:pt x="236282" y="223433"/>
                            </a:cubicBezTo>
                            <a:cubicBezTo>
                              <a:pt x="237244" y="244268"/>
                              <a:pt x="233215" y="285388"/>
                              <a:pt x="207205" y="271972"/>
                            </a:cubicBezTo>
                            <a:cubicBezTo>
                              <a:pt x="201344" y="268949"/>
                              <a:pt x="197635" y="251228"/>
                              <a:pt x="192185" y="245825"/>
                            </a:cubicBezTo>
                            <a:cubicBezTo>
                              <a:pt x="181287" y="234926"/>
                              <a:pt x="163520" y="230347"/>
                              <a:pt x="149782" y="224165"/>
                            </a:cubicBezTo>
                            <a:close/>
                          </a:path>
                        </a:pathLst>
                      </a:custGeom>
                      <a:solidFill>
                        <a:srgbClr val="F6F3F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27" name="Freeform: Shape 5426">
                        <a:extLst>
                          <a:ext uri="{FF2B5EF4-FFF2-40B4-BE49-F238E27FC236}">
                            <a16:creationId xmlns:a16="http://schemas.microsoft.com/office/drawing/2014/main" id="{B9073448-9F39-49C0-BFB1-D4C846770A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0699" y="-1150601"/>
                        <a:ext cx="216548" cy="262934"/>
                      </a:xfrm>
                      <a:custGeom>
                        <a:avLst/>
                        <a:gdLst>
                          <a:gd name="connsiteX0" fmla="*/ 169074 w 216548"/>
                          <a:gd name="connsiteY0" fmla="*/ 96574 h 262934"/>
                          <a:gd name="connsiteX1" fmla="*/ 115864 w 216548"/>
                          <a:gd name="connsiteY1" fmla="*/ 56369 h 262934"/>
                          <a:gd name="connsiteX2" fmla="*/ 470 w 216548"/>
                          <a:gd name="connsiteY2" fmla="*/ 0 h 262934"/>
                          <a:gd name="connsiteX3" fmla="*/ 49054 w 216548"/>
                          <a:gd name="connsiteY3" fmla="*/ 77204 h 262934"/>
                          <a:gd name="connsiteX4" fmla="*/ 109362 w 216548"/>
                          <a:gd name="connsiteY4" fmla="*/ 132108 h 262934"/>
                          <a:gd name="connsiteX5" fmla="*/ 176629 w 216548"/>
                          <a:gd name="connsiteY5" fmla="*/ 223508 h 262934"/>
                          <a:gd name="connsiteX6" fmla="*/ 207630 w 216548"/>
                          <a:gd name="connsiteY6" fmla="*/ 262934 h 262934"/>
                          <a:gd name="connsiteX7" fmla="*/ 169074 w 216548"/>
                          <a:gd name="connsiteY7" fmla="*/ 96574 h 26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6548" h="262934">
                            <a:moveTo>
                              <a:pt x="169074" y="96574"/>
                            </a:moveTo>
                            <a:cubicBezTo>
                              <a:pt x="153871" y="80272"/>
                              <a:pt x="135005" y="67817"/>
                              <a:pt x="115864" y="56369"/>
                            </a:cubicBezTo>
                            <a:cubicBezTo>
                              <a:pt x="79048" y="34389"/>
                              <a:pt x="40446" y="15523"/>
                              <a:pt x="470" y="0"/>
                            </a:cubicBezTo>
                            <a:cubicBezTo>
                              <a:pt x="-4018" y="31550"/>
                              <a:pt x="24510" y="56919"/>
                              <a:pt x="49054" y="77204"/>
                            </a:cubicBezTo>
                            <a:cubicBezTo>
                              <a:pt x="70027" y="94513"/>
                              <a:pt x="90129" y="112876"/>
                              <a:pt x="109362" y="132108"/>
                            </a:cubicBezTo>
                            <a:cubicBezTo>
                              <a:pt x="136241" y="159034"/>
                              <a:pt x="161793" y="188477"/>
                              <a:pt x="176629" y="223508"/>
                            </a:cubicBezTo>
                            <a:cubicBezTo>
                              <a:pt x="183315" y="239306"/>
                              <a:pt x="189955" y="257760"/>
                              <a:pt x="207630" y="262934"/>
                            </a:cubicBezTo>
                            <a:cubicBezTo>
                              <a:pt x="232037" y="217234"/>
                              <a:pt x="202089" y="131971"/>
                              <a:pt x="169074" y="96574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28" name="Freeform: Shape 5427">
                        <a:extLst>
                          <a:ext uri="{FF2B5EF4-FFF2-40B4-BE49-F238E27FC236}">
                            <a16:creationId xmlns:a16="http://schemas.microsoft.com/office/drawing/2014/main" id="{F9DF1D13-A6FC-4B10-8DB2-8C5EFC04A6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8330" y="-1149960"/>
                        <a:ext cx="193514" cy="201390"/>
                      </a:xfrm>
                      <a:custGeom>
                        <a:avLst/>
                        <a:gdLst>
                          <a:gd name="connsiteX0" fmla="*/ 37366 w 193514"/>
                          <a:gd name="connsiteY0" fmla="*/ 44143 h 201390"/>
                          <a:gd name="connsiteX1" fmla="*/ 0 w 193514"/>
                          <a:gd name="connsiteY1" fmla="*/ 0 h 201390"/>
                          <a:gd name="connsiteX2" fmla="*/ 25460 w 193514"/>
                          <a:gd name="connsiteY2" fmla="*/ 10166 h 201390"/>
                          <a:gd name="connsiteX3" fmla="*/ 193515 w 193514"/>
                          <a:gd name="connsiteY3" fmla="*/ 201391 h 201390"/>
                          <a:gd name="connsiteX4" fmla="*/ 37366 w 193514"/>
                          <a:gd name="connsiteY4" fmla="*/ 44143 h 2013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3514" h="201390">
                            <a:moveTo>
                              <a:pt x="37366" y="44143"/>
                            </a:moveTo>
                            <a:cubicBezTo>
                              <a:pt x="20698" y="32924"/>
                              <a:pt x="870" y="20057"/>
                              <a:pt x="0" y="0"/>
                            </a:cubicBezTo>
                            <a:cubicBezTo>
                              <a:pt x="9067" y="1420"/>
                              <a:pt x="17447" y="5678"/>
                              <a:pt x="25460" y="10166"/>
                            </a:cubicBezTo>
                            <a:cubicBezTo>
                              <a:pt x="97994" y="50645"/>
                              <a:pt x="166589" y="121576"/>
                              <a:pt x="193515" y="201391"/>
                            </a:cubicBezTo>
                            <a:cubicBezTo>
                              <a:pt x="134856" y="159354"/>
                              <a:pt x="99871" y="86225"/>
                              <a:pt x="37366" y="44143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29" name="Freeform: Shape 5428">
                        <a:extLst>
                          <a:ext uri="{FF2B5EF4-FFF2-40B4-BE49-F238E27FC236}">
                            <a16:creationId xmlns:a16="http://schemas.microsoft.com/office/drawing/2014/main" id="{309EA59F-83A4-4AB8-927D-8788DE8462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250" y="-1181099"/>
                        <a:ext cx="209151" cy="287524"/>
                      </a:xfrm>
                      <a:custGeom>
                        <a:avLst/>
                        <a:gdLst>
                          <a:gd name="connsiteX0" fmla="*/ 17126 w 209151"/>
                          <a:gd name="connsiteY0" fmla="*/ 270948 h 287524"/>
                          <a:gd name="connsiteX1" fmla="*/ 26513 w 209151"/>
                          <a:gd name="connsiteY1" fmla="*/ 236055 h 287524"/>
                          <a:gd name="connsiteX2" fmla="*/ 35580 w 209151"/>
                          <a:gd name="connsiteY2" fmla="*/ 148410 h 287524"/>
                          <a:gd name="connsiteX3" fmla="*/ 41624 w 209151"/>
                          <a:gd name="connsiteY3" fmla="*/ 108526 h 287524"/>
                          <a:gd name="connsiteX4" fmla="*/ 178083 w 209151"/>
                          <a:gd name="connsiteY4" fmla="*/ 0 h 287524"/>
                          <a:gd name="connsiteX5" fmla="*/ 207756 w 209151"/>
                          <a:gd name="connsiteY5" fmla="*/ 99230 h 287524"/>
                          <a:gd name="connsiteX6" fmla="*/ 176572 w 209151"/>
                          <a:gd name="connsiteY6" fmla="*/ 162926 h 287524"/>
                          <a:gd name="connsiteX7" fmla="*/ 123133 w 209151"/>
                          <a:gd name="connsiteY7" fmla="*/ 230377 h 287524"/>
                          <a:gd name="connsiteX8" fmla="*/ 0 w 209151"/>
                          <a:gd name="connsiteY8" fmla="*/ 287524 h 287524"/>
                          <a:gd name="connsiteX9" fmla="*/ 17126 w 209151"/>
                          <a:gd name="connsiteY9" fmla="*/ 270948 h 2875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09151" h="287524">
                            <a:moveTo>
                              <a:pt x="17126" y="270948"/>
                            </a:moveTo>
                            <a:cubicBezTo>
                              <a:pt x="23811" y="260782"/>
                              <a:pt x="25277" y="248144"/>
                              <a:pt x="26513" y="236055"/>
                            </a:cubicBezTo>
                            <a:cubicBezTo>
                              <a:pt x="29535" y="206840"/>
                              <a:pt x="32558" y="177625"/>
                              <a:pt x="35580" y="148410"/>
                            </a:cubicBezTo>
                            <a:cubicBezTo>
                              <a:pt x="36953" y="135039"/>
                              <a:pt x="38373" y="121622"/>
                              <a:pt x="41624" y="108526"/>
                            </a:cubicBezTo>
                            <a:cubicBezTo>
                              <a:pt x="56735" y="47898"/>
                              <a:pt x="115577" y="1053"/>
                              <a:pt x="178083" y="0"/>
                            </a:cubicBezTo>
                            <a:cubicBezTo>
                              <a:pt x="198277" y="29123"/>
                              <a:pt x="214029" y="64337"/>
                              <a:pt x="207756" y="99230"/>
                            </a:cubicBezTo>
                            <a:cubicBezTo>
                              <a:pt x="203543" y="122675"/>
                              <a:pt x="189897" y="143190"/>
                              <a:pt x="176572" y="162926"/>
                            </a:cubicBezTo>
                            <a:cubicBezTo>
                              <a:pt x="160499" y="186737"/>
                              <a:pt x="144197" y="210824"/>
                              <a:pt x="123133" y="230377"/>
                            </a:cubicBezTo>
                            <a:cubicBezTo>
                              <a:pt x="90209" y="261011"/>
                              <a:pt x="44555" y="281754"/>
                              <a:pt x="0" y="287524"/>
                            </a:cubicBezTo>
                            <a:cubicBezTo>
                              <a:pt x="5541" y="283128"/>
                              <a:pt x="12913" y="277359"/>
                              <a:pt x="17126" y="27094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0" name="Freeform: Shape 5429">
                        <a:extLst>
                          <a:ext uri="{FF2B5EF4-FFF2-40B4-BE49-F238E27FC236}">
                            <a16:creationId xmlns:a16="http://schemas.microsoft.com/office/drawing/2014/main" id="{9BDF1926-3659-486F-856A-DE9DC4C00D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14321" y="-1099515"/>
                        <a:ext cx="279792" cy="210472"/>
                      </a:xfrm>
                      <a:custGeom>
                        <a:avLst/>
                        <a:gdLst>
                          <a:gd name="connsiteX0" fmla="*/ 197911 w 279792"/>
                          <a:gd name="connsiteY0" fmla="*/ 132766 h 210472"/>
                          <a:gd name="connsiteX1" fmla="*/ 279740 w 279792"/>
                          <a:gd name="connsiteY1" fmla="*/ 520 h 210472"/>
                          <a:gd name="connsiteX2" fmla="*/ 198826 w 279792"/>
                          <a:gd name="connsiteY2" fmla="*/ 38848 h 210472"/>
                          <a:gd name="connsiteX3" fmla="*/ 142961 w 279792"/>
                          <a:gd name="connsiteY3" fmla="*/ 113396 h 210472"/>
                          <a:gd name="connsiteX4" fmla="*/ 112830 w 279792"/>
                          <a:gd name="connsiteY4" fmla="*/ 142336 h 210472"/>
                          <a:gd name="connsiteX5" fmla="*/ 56736 w 279792"/>
                          <a:gd name="connsiteY5" fmla="*/ 182495 h 210472"/>
                          <a:gd name="connsiteX6" fmla="*/ 0 w 279792"/>
                          <a:gd name="connsiteY6" fmla="*/ 206765 h 210472"/>
                          <a:gd name="connsiteX7" fmla="*/ 197911 w 279792"/>
                          <a:gd name="connsiteY7" fmla="*/ 132766 h 2104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9792" h="210472">
                            <a:moveTo>
                              <a:pt x="197911" y="132766"/>
                            </a:moveTo>
                            <a:cubicBezTo>
                              <a:pt x="240085" y="99293"/>
                              <a:pt x="281480" y="54325"/>
                              <a:pt x="279740" y="520"/>
                            </a:cubicBezTo>
                            <a:cubicBezTo>
                              <a:pt x="248922" y="-3418"/>
                              <a:pt x="219433" y="15540"/>
                              <a:pt x="198826" y="38848"/>
                            </a:cubicBezTo>
                            <a:cubicBezTo>
                              <a:pt x="178266" y="62110"/>
                              <a:pt x="163567" y="90134"/>
                              <a:pt x="142961" y="113396"/>
                            </a:cubicBezTo>
                            <a:cubicBezTo>
                              <a:pt x="133711" y="123837"/>
                              <a:pt x="123362" y="133224"/>
                              <a:pt x="112830" y="142336"/>
                            </a:cubicBezTo>
                            <a:cubicBezTo>
                              <a:pt x="95475" y="157310"/>
                              <a:pt x="77113" y="171826"/>
                              <a:pt x="56736" y="182495"/>
                            </a:cubicBezTo>
                            <a:cubicBezTo>
                              <a:pt x="39564" y="191516"/>
                              <a:pt x="11631" y="194447"/>
                              <a:pt x="0" y="206765"/>
                            </a:cubicBezTo>
                            <a:cubicBezTo>
                              <a:pt x="66901" y="224990"/>
                              <a:pt x="148364" y="172147"/>
                              <a:pt x="197911" y="132766"/>
                            </a:cubicBezTo>
                            <a:close/>
                          </a:path>
                        </a:pathLst>
                      </a:custGeom>
                      <a:solidFill>
                        <a:srgbClr val="E1DEDF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1" name="Freeform: Shape 5430">
                        <a:extLst>
                          <a:ext uri="{FF2B5EF4-FFF2-40B4-BE49-F238E27FC236}">
                            <a16:creationId xmlns:a16="http://schemas.microsoft.com/office/drawing/2014/main" id="{990AB84D-5035-4D7A-844F-60C5AABBD6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31539" y="-1102795"/>
                        <a:ext cx="262189" cy="207847"/>
                      </a:xfrm>
                      <a:custGeom>
                        <a:avLst/>
                        <a:gdLst>
                          <a:gd name="connsiteX0" fmla="*/ 97902 w 262189"/>
                          <a:gd name="connsiteY0" fmla="*/ 178678 h 207847"/>
                          <a:gd name="connsiteX1" fmla="*/ 178999 w 262189"/>
                          <a:gd name="connsiteY1" fmla="*/ 98452 h 207847"/>
                          <a:gd name="connsiteX2" fmla="*/ 194385 w 262189"/>
                          <a:gd name="connsiteY2" fmla="*/ 68229 h 207847"/>
                          <a:gd name="connsiteX3" fmla="*/ 222638 w 262189"/>
                          <a:gd name="connsiteY3" fmla="*/ 41945 h 207847"/>
                          <a:gd name="connsiteX4" fmla="*/ 262110 w 262189"/>
                          <a:gd name="connsiteY4" fmla="*/ 0 h 207847"/>
                          <a:gd name="connsiteX5" fmla="*/ 222958 w 262189"/>
                          <a:gd name="connsiteY5" fmla="*/ 115532 h 207847"/>
                          <a:gd name="connsiteX6" fmla="*/ 111868 w 262189"/>
                          <a:gd name="connsiteY6" fmla="*/ 186417 h 207847"/>
                          <a:gd name="connsiteX7" fmla="*/ 0 w 262189"/>
                          <a:gd name="connsiteY7" fmla="*/ 207847 h 207847"/>
                          <a:gd name="connsiteX8" fmla="*/ 97902 w 262189"/>
                          <a:gd name="connsiteY8" fmla="*/ 178678 h 207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62189" h="207847">
                            <a:moveTo>
                              <a:pt x="97902" y="178678"/>
                            </a:moveTo>
                            <a:cubicBezTo>
                              <a:pt x="132291" y="160957"/>
                              <a:pt x="162239" y="133299"/>
                              <a:pt x="178999" y="98452"/>
                            </a:cubicBezTo>
                            <a:cubicBezTo>
                              <a:pt x="183898" y="88240"/>
                              <a:pt x="187699" y="77387"/>
                              <a:pt x="194385" y="68229"/>
                            </a:cubicBezTo>
                            <a:cubicBezTo>
                              <a:pt x="201940" y="57789"/>
                              <a:pt x="212701" y="50187"/>
                              <a:pt x="222638" y="41945"/>
                            </a:cubicBezTo>
                            <a:cubicBezTo>
                              <a:pt x="237429" y="29627"/>
                              <a:pt x="250754" y="15523"/>
                              <a:pt x="262110" y="0"/>
                            </a:cubicBezTo>
                            <a:cubicBezTo>
                              <a:pt x="263392" y="41533"/>
                              <a:pt x="249197" y="83340"/>
                              <a:pt x="222958" y="115532"/>
                            </a:cubicBezTo>
                            <a:cubicBezTo>
                              <a:pt x="194843" y="150058"/>
                              <a:pt x="154225" y="172679"/>
                              <a:pt x="111868" y="186417"/>
                            </a:cubicBezTo>
                            <a:cubicBezTo>
                              <a:pt x="76472" y="197865"/>
                              <a:pt x="37045" y="206428"/>
                              <a:pt x="0" y="207847"/>
                            </a:cubicBezTo>
                            <a:cubicBezTo>
                              <a:pt x="32741" y="197040"/>
                              <a:pt x="66306" y="194934"/>
                              <a:pt x="97902" y="178678"/>
                            </a:cubicBezTo>
                            <a:close/>
                          </a:path>
                        </a:pathLst>
                      </a:custGeom>
                      <a:solidFill>
                        <a:srgbClr val="F5F2F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2" name="Freeform: Shape 5431">
                        <a:extLst>
                          <a:ext uri="{FF2B5EF4-FFF2-40B4-BE49-F238E27FC236}">
                            <a16:creationId xmlns:a16="http://schemas.microsoft.com/office/drawing/2014/main" id="{4523CDC1-C95B-4518-B68F-7EE976FA41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654" y="-1049586"/>
                        <a:ext cx="256752" cy="163832"/>
                      </a:xfrm>
                      <a:custGeom>
                        <a:avLst/>
                        <a:gdLst>
                          <a:gd name="connsiteX0" fmla="*/ 201803 w 256752"/>
                          <a:gd name="connsiteY0" fmla="*/ 63558 h 163832"/>
                          <a:gd name="connsiteX1" fmla="*/ 218242 w 256752"/>
                          <a:gd name="connsiteY1" fmla="*/ 32832 h 163832"/>
                          <a:gd name="connsiteX2" fmla="*/ 256752 w 256752"/>
                          <a:gd name="connsiteY2" fmla="*/ 0 h 163832"/>
                          <a:gd name="connsiteX3" fmla="*/ 211739 w 256752"/>
                          <a:gd name="connsiteY3" fmla="*/ 35626 h 163832"/>
                          <a:gd name="connsiteX4" fmla="*/ 159217 w 256752"/>
                          <a:gd name="connsiteY4" fmla="*/ 103305 h 163832"/>
                          <a:gd name="connsiteX5" fmla="*/ 85218 w 256752"/>
                          <a:gd name="connsiteY5" fmla="*/ 142457 h 163832"/>
                          <a:gd name="connsiteX6" fmla="*/ 161506 w 256752"/>
                          <a:gd name="connsiteY6" fmla="*/ 68870 h 163832"/>
                          <a:gd name="connsiteX7" fmla="*/ 77204 w 256752"/>
                          <a:gd name="connsiteY7" fmla="*/ 127529 h 163832"/>
                          <a:gd name="connsiteX8" fmla="*/ 0 w 256752"/>
                          <a:gd name="connsiteY8" fmla="*/ 161094 h 163832"/>
                          <a:gd name="connsiteX9" fmla="*/ 201803 w 256752"/>
                          <a:gd name="connsiteY9" fmla="*/ 63558 h 163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56752" h="163832">
                            <a:moveTo>
                              <a:pt x="201803" y="63558"/>
                            </a:moveTo>
                            <a:cubicBezTo>
                              <a:pt x="207572" y="53484"/>
                              <a:pt x="211922" y="42586"/>
                              <a:pt x="218242" y="32832"/>
                            </a:cubicBezTo>
                            <a:cubicBezTo>
                              <a:pt x="227583" y="18500"/>
                              <a:pt x="241137" y="6915"/>
                              <a:pt x="256752" y="0"/>
                            </a:cubicBezTo>
                            <a:cubicBezTo>
                              <a:pt x="237978" y="5220"/>
                              <a:pt x="223737" y="20331"/>
                              <a:pt x="211739" y="35626"/>
                            </a:cubicBezTo>
                            <a:cubicBezTo>
                              <a:pt x="194110" y="58109"/>
                              <a:pt x="178998" y="82653"/>
                              <a:pt x="159217" y="103305"/>
                            </a:cubicBezTo>
                            <a:cubicBezTo>
                              <a:pt x="139435" y="123957"/>
                              <a:pt x="113746" y="140809"/>
                              <a:pt x="85218" y="142457"/>
                            </a:cubicBezTo>
                            <a:cubicBezTo>
                              <a:pt x="114616" y="122538"/>
                              <a:pt x="140534" y="97536"/>
                              <a:pt x="161506" y="68870"/>
                            </a:cubicBezTo>
                            <a:cubicBezTo>
                              <a:pt x="148227" y="87004"/>
                              <a:pt x="98222" y="117089"/>
                              <a:pt x="77204" y="127529"/>
                            </a:cubicBezTo>
                            <a:cubicBezTo>
                              <a:pt x="53896" y="139114"/>
                              <a:pt x="13371" y="136138"/>
                              <a:pt x="0" y="161094"/>
                            </a:cubicBezTo>
                            <a:cubicBezTo>
                              <a:pt x="60399" y="177900"/>
                              <a:pt x="173091" y="113883"/>
                              <a:pt x="201803" y="63558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3" name="Freeform: Shape 5432">
                        <a:extLst>
                          <a:ext uri="{FF2B5EF4-FFF2-40B4-BE49-F238E27FC236}">
                            <a16:creationId xmlns:a16="http://schemas.microsoft.com/office/drawing/2014/main" id="{70647D12-331C-4BAD-8309-FF474938A5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3138" y="-1084021"/>
                        <a:ext cx="187424" cy="185729"/>
                      </a:xfrm>
                      <a:custGeom>
                        <a:avLst/>
                        <a:gdLst>
                          <a:gd name="connsiteX0" fmla="*/ 85951 w 187424"/>
                          <a:gd name="connsiteY0" fmla="*/ 107015 h 185729"/>
                          <a:gd name="connsiteX1" fmla="*/ 0 w 187424"/>
                          <a:gd name="connsiteY1" fmla="*/ 0 h 185729"/>
                          <a:gd name="connsiteX2" fmla="*/ 111731 w 187424"/>
                          <a:gd name="connsiteY2" fmla="*/ 150104 h 185729"/>
                          <a:gd name="connsiteX3" fmla="*/ 187424 w 187424"/>
                          <a:gd name="connsiteY3" fmla="*/ 185730 h 185729"/>
                          <a:gd name="connsiteX4" fmla="*/ 85951 w 187424"/>
                          <a:gd name="connsiteY4" fmla="*/ 107015 h 1857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424" h="185729">
                            <a:moveTo>
                              <a:pt x="85951" y="107015"/>
                            </a:moveTo>
                            <a:cubicBezTo>
                              <a:pt x="53027" y="75144"/>
                              <a:pt x="25781" y="37869"/>
                              <a:pt x="0" y="0"/>
                            </a:cubicBezTo>
                            <a:cubicBezTo>
                              <a:pt x="12181" y="62872"/>
                              <a:pt x="58338" y="114662"/>
                              <a:pt x="111731" y="150104"/>
                            </a:cubicBezTo>
                            <a:cubicBezTo>
                              <a:pt x="134718" y="165353"/>
                              <a:pt x="160407" y="179502"/>
                              <a:pt x="187424" y="185730"/>
                            </a:cubicBezTo>
                            <a:cubicBezTo>
                              <a:pt x="172130" y="156057"/>
                              <a:pt x="112189" y="132429"/>
                              <a:pt x="85951" y="107015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4" name="Freeform: Shape 5433">
                        <a:extLst>
                          <a:ext uri="{FF2B5EF4-FFF2-40B4-BE49-F238E27FC236}">
                            <a16:creationId xmlns:a16="http://schemas.microsoft.com/office/drawing/2014/main" id="{0E9AD69B-70F4-43F7-834B-12335A528D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40780" y="-1110168"/>
                        <a:ext cx="105640" cy="209312"/>
                      </a:xfrm>
                      <a:custGeom>
                        <a:avLst/>
                        <a:gdLst>
                          <a:gd name="connsiteX0" fmla="*/ 0 w 105640"/>
                          <a:gd name="connsiteY0" fmla="*/ 13921 h 209312"/>
                          <a:gd name="connsiteX1" fmla="*/ 36450 w 105640"/>
                          <a:gd name="connsiteY1" fmla="*/ 40525 h 209312"/>
                          <a:gd name="connsiteX2" fmla="*/ 46249 w 105640"/>
                          <a:gd name="connsiteY2" fmla="*/ 9250 h 209312"/>
                          <a:gd name="connsiteX3" fmla="*/ 47303 w 105640"/>
                          <a:gd name="connsiteY3" fmla="*/ 62139 h 209312"/>
                          <a:gd name="connsiteX4" fmla="*/ 51973 w 105640"/>
                          <a:gd name="connsiteY4" fmla="*/ 73816 h 209312"/>
                          <a:gd name="connsiteX5" fmla="*/ 62368 w 105640"/>
                          <a:gd name="connsiteY5" fmla="*/ 69420 h 209312"/>
                          <a:gd name="connsiteX6" fmla="*/ 64154 w 105640"/>
                          <a:gd name="connsiteY6" fmla="*/ 57239 h 209312"/>
                          <a:gd name="connsiteX7" fmla="*/ 62872 w 105640"/>
                          <a:gd name="connsiteY7" fmla="*/ 6548 h 209312"/>
                          <a:gd name="connsiteX8" fmla="*/ 61727 w 105640"/>
                          <a:gd name="connsiteY8" fmla="*/ 82012 h 209312"/>
                          <a:gd name="connsiteX9" fmla="*/ 73495 w 105640"/>
                          <a:gd name="connsiteY9" fmla="*/ 7922 h 209312"/>
                          <a:gd name="connsiteX10" fmla="*/ 78670 w 105640"/>
                          <a:gd name="connsiteY10" fmla="*/ 78944 h 209312"/>
                          <a:gd name="connsiteX11" fmla="*/ 88332 w 105640"/>
                          <a:gd name="connsiteY11" fmla="*/ 37412 h 209312"/>
                          <a:gd name="connsiteX12" fmla="*/ 105641 w 105640"/>
                          <a:gd name="connsiteY12" fmla="*/ 0 h 209312"/>
                          <a:gd name="connsiteX13" fmla="*/ 92316 w 105640"/>
                          <a:gd name="connsiteY13" fmla="*/ 108480 h 209312"/>
                          <a:gd name="connsiteX14" fmla="*/ 70931 w 105640"/>
                          <a:gd name="connsiteY14" fmla="*/ 209313 h 209312"/>
                          <a:gd name="connsiteX15" fmla="*/ 52431 w 105640"/>
                          <a:gd name="connsiteY15" fmla="*/ 115120 h 209312"/>
                          <a:gd name="connsiteX16" fmla="*/ 0 w 105640"/>
                          <a:gd name="connsiteY16" fmla="*/ 13921 h 2093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05640" h="209312">
                            <a:moveTo>
                              <a:pt x="0" y="13921"/>
                            </a:moveTo>
                            <a:cubicBezTo>
                              <a:pt x="15432" y="17218"/>
                              <a:pt x="21064" y="44189"/>
                              <a:pt x="36450" y="40525"/>
                            </a:cubicBezTo>
                            <a:cubicBezTo>
                              <a:pt x="42128" y="31047"/>
                              <a:pt x="45517" y="20240"/>
                              <a:pt x="46249" y="9250"/>
                            </a:cubicBezTo>
                            <a:cubicBezTo>
                              <a:pt x="46616" y="26880"/>
                              <a:pt x="46936" y="44509"/>
                              <a:pt x="47303" y="62139"/>
                            </a:cubicBezTo>
                            <a:cubicBezTo>
                              <a:pt x="47394" y="66581"/>
                              <a:pt x="47990" y="71847"/>
                              <a:pt x="51973" y="73816"/>
                            </a:cubicBezTo>
                            <a:cubicBezTo>
                              <a:pt x="55683" y="75647"/>
                              <a:pt x="60399" y="73083"/>
                              <a:pt x="62368" y="69420"/>
                            </a:cubicBezTo>
                            <a:cubicBezTo>
                              <a:pt x="64337" y="65756"/>
                              <a:pt x="64245" y="61360"/>
                              <a:pt x="64154" y="57239"/>
                            </a:cubicBezTo>
                            <a:cubicBezTo>
                              <a:pt x="63742" y="40342"/>
                              <a:pt x="63284" y="23445"/>
                              <a:pt x="62872" y="6548"/>
                            </a:cubicBezTo>
                            <a:cubicBezTo>
                              <a:pt x="62505" y="31688"/>
                              <a:pt x="62139" y="56873"/>
                              <a:pt x="61727" y="82012"/>
                            </a:cubicBezTo>
                            <a:cubicBezTo>
                              <a:pt x="73450" y="59437"/>
                              <a:pt x="77662" y="33016"/>
                              <a:pt x="73495" y="7922"/>
                            </a:cubicBezTo>
                            <a:cubicBezTo>
                              <a:pt x="79769" y="30955"/>
                              <a:pt x="81554" y="55224"/>
                              <a:pt x="78670" y="78944"/>
                            </a:cubicBezTo>
                            <a:cubicBezTo>
                              <a:pt x="88744" y="68412"/>
                              <a:pt x="88103" y="52019"/>
                              <a:pt x="88332" y="37412"/>
                            </a:cubicBezTo>
                            <a:cubicBezTo>
                              <a:pt x="88561" y="22850"/>
                              <a:pt x="92178" y="5632"/>
                              <a:pt x="105641" y="0"/>
                            </a:cubicBezTo>
                            <a:cubicBezTo>
                              <a:pt x="93506" y="34664"/>
                              <a:pt x="88927" y="71893"/>
                              <a:pt x="92316" y="108480"/>
                            </a:cubicBezTo>
                            <a:cubicBezTo>
                              <a:pt x="95201" y="139618"/>
                              <a:pt x="105229" y="191316"/>
                              <a:pt x="70931" y="209313"/>
                            </a:cubicBezTo>
                            <a:cubicBezTo>
                              <a:pt x="54767" y="188111"/>
                              <a:pt x="59346" y="141587"/>
                              <a:pt x="52431" y="115120"/>
                            </a:cubicBezTo>
                            <a:cubicBezTo>
                              <a:pt x="42861" y="78258"/>
                              <a:pt x="30909" y="38694"/>
                              <a:pt x="0" y="13921"/>
                            </a:cubicBezTo>
                            <a:close/>
                          </a:path>
                        </a:pathLst>
                      </a:custGeom>
                      <a:solidFill>
                        <a:srgbClr val="B2ADA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5" name="Freeform: Shape 5434">
                        <a:extLst>
                          <a:ext uri="{FF2B5EF4-FFF2-40B4-BE49-F238E27FC236}">
                            <a16:creationId xmlns:a16="http://schemas.microsoft.com/office/drawing/2014/main" id="{BEC035CB-40A9-4AE1-B866-BF992831E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5278" y="-1039924"/>
                        <a:ext cx="97303" cy="156011"/>
                      </a:xfrm>
                      <a:custGeom>
                        <a:avLst/>
                        <a:gdLst>
                          <a:gd name="connsiteX0" fmla="*/ 10211 w 97303"/>
                          <a:gd name="connsiteY0" fmla="*/ 0 h 156011"/>
                          <a:gd name="connsiteX1" fmla="*/ 42311 w 97303"/>
                          <a:gd name="connsiteY1" fmla="*/ 82974 h 156011"/>
                          <a:gd name="connsiteX2" fmla="*/ 52843 w 97303"/>
                          <a:gd name="connsiteY2" fmla="*/ 24498 h 156011"/>
                          <a:gd name="connsiteX3" fmla="*/ 63375 w 97303"/>
                          <a:gd name="connsiteY3" fmla="*/ 85447 h 156011"/>
                          <a:gd name="connsiteX4" fmla="*/ 51378 w 97303"/>
                          <a:gd name="connsiteY4" fmla="*/ 140030 h 156011"/>
                          <a:gd name="connsiteX5" fmla="*/ 95887 w 97303"/>
                          <a:gd name="connsiteY5" fmla="*/ 127346 h 156011"/>
                          <a:gd name="connsiteX6" fmla="*/ 86500 w 97303"/>
                          <a:gd name="connsiteY6" fmla="*/ 141129 h 156011"/>
                          <a:gd name="connsiteX7" fmla="*/ 0 w 97303"/>
                          <a:gd name="connsiteY7" fmla="*/ 156011 h 156011"/>
                          <a:gd name="connsiteX8" fmla="*/ 10211 w 97303"/>
                          <a:gd name="connsiteY8" fmla="*/ 0 h 1560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7303" h="156011">
                            <a:moveTo>
                              <a:pt x="10211" y="0"/>
                            </a:moveTo>
                            <a:cubicBezTo>
                              <a:pt x="26834" y="24727"/>
                              <a:pt x="34710" y="54171"/>
                              <a:pt x="42311" y="82974"/>
                            </a:cubicBezTo>
                            <a:cubicBezTo>
                              <a:pt x="51698" y="65161"/>
                              <a:pt x="55407" y="44463"/>
                              <a:pt x="52843" y="24498"/>
                            </a:cubicBezTo>
                            <a:cubicBezTo>
                              <a:pt x="50599" y="45105"/>
                              <a:pt x="61910" y="64795"/>
                              <a:pt x="63375" y="85447"/>
                            </a:cubicBezTo>
                            <a:cubicBezTo>
                              <a:pt x="64749" y="104175"/>
                              <a:pt x="58018" y="122446"/>
                              <a:pt x="51378" y="140030"/>
                            </a:cubicBezTo>
                            <a:cubicBezTo>
                              <a:pt x="65527" y="133757"/>
                              <a:pt x="80547" y="129498"/>
                              <a:pt x="95887" y="127346"/>
                            </a:cubicBezTo>
                            <a:cubicBezTo>
                              <a:pt x="100512" y="132200"/>
                              <a:pt x="92865" y="139068"/>
                              <a:pt x="86500" y="141129"/>
                            </a:cubicBezTo>
                            <a:cubicBezTo>
                              <a:pt x="58567" y="150150"/>
                              <a:pt x="29352" y="155187"/>
                              <a:pt x="0" y="156011"/>
                            </a:cubicBezTo>
                            <a:cubicBezTo>
                              <a:pt x="66855" y="152806"/>
                              <a:pt x="24361" y="37137"/>
                              <a:pt x="10211" y="0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6" name="Freeform: Shape 5435">
                        <a:extLst>
                          <a:ext uri="{FF2B5EF4-FFF2-40B4-BE49-F238E27FC236}">
                            <a16:creationId xmlns:a16="http://schemas.microsoft.com/office/drawing/2014/main" id="{3A67D334-CDB3-488C-9E2D-60A8BDAA8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11107" y="-919813"/>
                        <a:ext cx="158987" cy="312251"/>
                      </a:xfrm>
                      <a:custGeom>
                        <a:avLst/>
                        <a:gdLst>
                          <a:gd name="connsiteX0" fmla="*/ 66031 w 158987"/>
                          <a:gd name="connsiteY0" fmla="*/ 52706 h 312251"/>
                          <a:gd name="connsiteX1" fmla="*/ 82150 w 158987"/>
                          <a:gd name="connsiteY1" fmla="*/ 82516 h 312251"/>
                          <a:gd name="connsiteX2" fmla="*/ 122950 w 158987"/>
                          <a:gd name="connsiteY2" fmla="*/ 196170 h 312251"/>
                          <a:gd name="connsiteX3" fmla="*/ 139572 w 158987"/>
                          <a:gd name="connsiteY3" fmla="*/ 312252 h 312251"/>
                          <a:gd name="connsiteX4" fmla="*/ 158988 w 158987"/>
                          <a:gd name="connsiteY4" fmla="*/ 311427 h 312251"/>
                          <a:gd name="connsiteX5" fmla="*/ 138840 w 158987"/>
                          <a:gd name="connsiteY5" fmla="*/ 165490 h 312251"/>
                          <a:gd name="connsiteX6" fmla="*/ 125194 w 158987"/>
                          <a:gd name="connsiteY6" fmla="*/ 127941 h 312251"/>
                          <a:gd name="connsiteX7" fmla="*/ 121347 w 158987"/>
                          <a:gd name="connsiteY7" fmla="*/ 20377 h 312251"/>
                          <a:gd name="connsiteX8" fmla="*/ 0 w 158987"/>
                          <a:gd name="connsiteY8" fmla="*/ 0 h 312251"/>
                          <a:gd name="connsiteX9" fmla="*/ 66031 w 158987"/>
                          <a:gd name="connsiteY9" fmla="*/ 52706 h 3122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58987" h="312251">
                            <a:moveTo>
                              <a:pt x="66031" y="52706"/>
                            </a:moveTo>
                            <a:cubicBezTo>
                              <a:pt x="72900" y="61681"/>
                              <a:pt x="77571" y="72167"/>
                              <a:pt x="82150" y="82516"/>
                            </a:cubicBezTo>
                            <a:cubicBezTo>
                              <a:pt x="98497" y="119378"/>
                              <a:pt x="114937" y="156652"/>
                              <a:pt x="122950" y="196170"/>
                            </a:cubicBezTo>
                            <a:cubicBezTo>
                              <a:pt x="130734" y="234544"/>
                              <a:pt x="140442" y="273054"/>
                              <a:pt x="139572" y="312252"/>
                            </a:cubicBezTo>
                            <a:cubicBezTo>
                              <a:pt x="148822" y="308268"/>
                              <a:pt x="149326" y="308634"/>
                              <a:pt x="158988" y="311427"/>
                            </a:cubicBezTo>
                            <a:cubicBezTo>
                              <a:pt x="133848" y="268704"/>
                              <a:pt x="151982" y="213296"/>
                              <a:pt x="138840" y="165490"/>
                            </a:cubicBezTo>
                            <a:cubicBezTo>
                              <a:pt x="135314" y="152623"/>
                              <a:pt x="129544" y="140534"/>
                              <a:pt x="125194" y="127941"/>
                            </a:cubicBezTo>
                            <a:cubicBezTo>
                              <a:pt x="113242" y="93552"/>
                              <a:pt x="111868" y="55545"/>
                              <a:pt x="121347" y="20377"/>
                            </a:cubicBezTo>
                            <a:cubicBezTo>
                              <a:pt x="77479" y="30818"/>
                              <a:pt x="40434" y="11082"/>
                              <a:pt x="0" y="0"/>
                            </a:cubicBezTo>
                            <a:cubicBezTo>
                              <a:pt x="17126" y="22209"/>
                              <a:pt x="48402" y="29627"/>
                              <a:pt x="66031" y="52706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7" name="Freeform: Shape 5436">
                        <a:extLst>
                          <a:ext uri="{FF2B5EF4-FFF2-40B4-BE49-F238E27FC236}">
                            <a16:creationId xmlns:a16="http://schemas.microsoft.com/office/drawing/2014/main" id="{8E92D5EE-A389-4CB1-8605-95ADE45B85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81168" y="-903359"/>
                        <a:ext cx="99825" cy="297131"/>
                      </a:xfrm>
                      <a:custGeom>
                        <a:avLst/>
                        <a:gdLst>
                          <a:gd name="connsiteX0" fmla="*/ 61132 w 99825"/>
                          <a:gd name="connsiteY0" fmla="*/ 121150 h 297131"/>
                          <a:gd name="connsiteX1" fmla="*/ 76197 w 99825"/>
                          <a:gd name="connsiteY1" fmla="*/ 192401 h 297131"/>
                          <a:gd name="connsiteX2" fmla="*/ 99825 w 99825"/>
                          <a:gd name="connsiteY2" fmla="*/ 296164 h 297131"/>
                          <a:gd name="connsiteX3" fmla="*/ 80593 w 99825"/>
                          <a:gd name="connsiteY3" fmla="*/ 281007 h 297131"/>
                          <a:gd name="connsiteX4" fmla="*/ 50371 w 99825"/>
                          <a:gd name="connsiteY4" fmla="*/ 159156 h 297131"/>
                          <a:gd name="connsiteX5" fmla="*/ 37870 w 99825"/>
                          <a:gd name="connsiteY5" fmla="*/ 81036 h 297131"/>
                          <a:gd name="connsiteX6" fmla="*/ 0 w 99825"/>
                          <a:gd name="connsiteY6" fmla="*/ 12807 h 297131"/>
                          <a:gd name="connsiteX7" fmla="*/ 37183 w 99825"/>
                          <a:gd name="connsiteY7" fmla="*/ 627 h 297131"/>
                          <a:gd name="connsiteX8" fmla="*/ 48402 w 99825"/>
                          <a:gd name="connsiteY8" fmla="*/ 21645 h 297131"/>
                          <a:gd name="connsiteX9" fmla="*/ 61132 w 99825"/>
                          <a:gd name="connsiteY9" fmla="*/ 121150 h 297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99825" h="297131">
                            <a:moveTo>
                              <a:pt x="61132" y="121150"/>
                            </a:moveTo>
                            <a:cubicBezTo>
                              <a:pt x="65390" y="145053"/>
                              <a:pt x="70794" y="168727"/>
                              <a:pt x="76197" y="192401"/>
                            </a:cubicBezTo>
                            <a:cubicBezTo>
                              <a:pt x="84073" y="226974"/>
                              <a:pt x="91949" y="261592"/>
                              <a:pt x="99825" y="296164"/>
                            </a:cubicBezTo>
                            <a:cubicBezTo>
                              <a:pt x="91537" y="300423"/>
                              <a:pt x="83707" y="289754"/>
                              <a:pt x="80593" y="281007"/>
                            </a:cubicBezTo>
                            <a:cubicBezTo>
                              <a:pt x="66443" y="241535"/>
                              <a:pt x="56324" y="200643"/>
                              <a:pt x="50371" y="159156"/>
                            </a:cubicBezTo>
                            <a:cubicBezTo>
                              <a:pt x="46616" y="133055"/>
                              <a:pt x="44509" y="106588"/>
                              <a:pt x="37870" y="81036"/>
                            </a:cubicBezTo>
                            <a:cubicBezTo>
                              <a:pt x="31230" y="55485"/>
                              <a:pt x="19645" y="30437"/>
                              <a:pt x="0" y="12807"/>
                            </a:cubicBezTo>
                            <a:cubicBezTo>
                              <a:pt x="1008" y="13723"/>
                              <a:pt x="28986" y="-3449"/>
                              <a:pt x="37183" y="627"/>
                            </a:cubicBezTo>
                            <a:cubicBezTo>
                              <a:pt x="46982" y="5526"/>
                              <a:pt x="44830" y="12532"/>
                              <a:pt x="48402" y="21645"/>
                            </a:cubicBezTo>
                            <a:cubicBezTo>
                              <a:pt x="59392" y="49669"/>
                              <a:pt x="55820" y="91248"/>
                              <a:pt x="61132" y="121150"/>
                            </a:cubicBezTo>
                            <a:close/>
                          </a:path>
                        </a:pathLst>
                      </a:custGeom>
                      <a:solidFill>
                        <a:srgbClr val="C2BFC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8" name="Freeform: Shape 5437">
                        <a:extLst>
                          <a:ext uri="{FF2B5EF4-FFF2-40B4-BE49-F238E27FC236}">
                            <a16:creationId xmlns:a16="http://schemas.microsoft.com/office/drawing/2014/main" id="{85EB625F-366E-45B1-BEC9-F15BD9A96C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5163" y="-901863"/>
                        <a:ext cx="75830" cy="294713"/>
                      </a:xfrm>
                      <a:custGeom>
                        <a:avLst/>
                        <a:gdLst>
                          <a:gd name="connsiteX0" fmla="*/ 27246 w 75830"/>
                          <a:gd name="connsiteY0" fmla="*/ 2427 h 294713"/>
                          <a:gd name="connsiteX1" fmla="*/ 75831 w 75830"/>
                          <a:gd name="connsiteY1" fmla="*/ 294713 h 294713"/>
                          <a:gd name="connsiteX2" fmla="*/ 0 w 75830"/>
                          <a:gd name="connsiteY2" fmla="*/ 0 h 2947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5830" h="294713">
                            <a:moveTo>
                              <a:pt x="27246" y="2427"/>
                            </a:moveTo>
                            <a:lnTo>
                              <a:pt x="75831" y="29471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39" name="Freeform: Shape 5438">
                        <a:extLst>
                          <a:ext uri="{FF2B5EF4-FFF2-40B4-BE49-F238E27FC236}">
                            <a16:creationId xmlns:a16="http://schemas.microsoft.com/office/drawing/2014/main" id="{50069184-C7D0-45A5-A395-74C9D7746A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07581" y="-919080"/>
                        <a:ext cx="146853" cy="45882"/>
                      </a:xfrm>
                      <a:custGeom>
                        <a:avLst/>
                        <a:gdLst>
                          <a:gd name="connsiteX0" fmla="*/ 93827 w 146853"/>
                          <a:gd name="connsiteY0" fmla="*/ 27887 h 45882"/>
                          <a:gd name="connsiteX1" fmla="*/ 106236 w 146853"/>
                          <a:gd name="connsiteY1" fmla="*/ 45883 h 45882"/>
                          <a:gd name="connsiteX2" fmla="*/ 119836 w 146853"/>
                          <a:gd name="connsiteY2" fmla="*/ 34710 h 45882"/>
                          <a:gd name="connsiteX3" fmla="*/ 120615 w 146853"/>
                          <a:gd name="connsiteY3" fmla="*/ 44463 h 45882"/>
                          <a:gd name="connsiteX4" fmla="*/ 146853 w 146853"/>
                          <a:gd name="connsiteY4" fmla="*/ 11356 h 45882"/>
                          <a:gd name="connsiteX5" fmla="*/ 105916 w 146853"/>
                          <a:gd name="connsiteY5" fmla="*/ 15569 h 45882"/>
                          <a:gd name="connsiteX6" fmla="*/ 95933 w 146853"/>
                          <a:gd name="connsiteY6" fmla="*/ 5816 h 45882"/>
                          <a:gd name="connsiteX7" fmla="*/ 80181 w 146853"/>
                          <a:gd name="connsiteY7" fmla="*/ 16393 h 45882"/>
                          <a:gd name="connsiteX8" fmla="*/ 55316 w 146853"/>
                          <a:gd name="connsiteY8" fmla="*/ 15569 h 45882"/>
                          <a:gd name="connsiteX9" fmla="*/ 0 w 146853"/>
                          <a:gd name="connsiteY9" fmla="*/ 0 h 45882"/>
                          <a:gd name="connsiteX10" fmla="*/ 79448 w 146853"/>
                          <a:gd name="connsiteY10" fmla="*/ 37869 h 45882"/>
                          <a:gd name="connsiteX11" fmla="*/ 93827 w 146853"/>
                          <a:gd name="connsiteY11" fmla="*/ 27887 h 458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46853" h="45882">
                            <a:moveTo>
                              <a:pt x="93827" y="27887"/>
                            </a:moveTo>
                            <a:cubicBezTo>
                              <a:pt x="100879" y="30634"/>
                              <a:pt x="104267" y="38556"/>
                              <a:pt x="106236" y="45883"/>
                            </a:cubicBezTo>
                            <a:cubicBezTo>
                              <a:pt x="104908" y="38831"/>
                              <a:pt x="113197" y="32054"/>
                              <a:pt x="119836" y="34710"/>
                            </a:cubicBezTo>
                            <a:cubicBezTo>
                              <a:pt x="120111" y="37961"/>
                              <a:pt x="120340" y="41212"/>
                              <a:pt x="120615" y="44463"/>
                            </a:cubicBezTo>
                            <a:cubicBezTo>
                              <a:pt x="129361" y="33428"/>
                              <a:pt x="138107" y="22392"/>
                              <a:pt x="146853" y="11356"/>
                            </a:cubicBezTo>
                            <a:cubicBezTo>
                              <a:pt x="133116" y="11127"/>
                              <a:pt x="119332" y="12547"/>
                              <a:pt x="105916" y="15569"/>
                            </a:cubicBezTo>
                            <a:cubicBezTo>
                              <a:pt x="110312" y="10944"/>
                              <a:pt x="102023" y="3892"/>
                              <a:pt x="95933" y="5816"/>
                            </a:cubicBezTo>
                            <a:cubicBezTo>
                              <a:pt x="89889" y="7739"/>
                              <a:pt x="85859" y="13554"/>
                              <a:pt x="80181" y="16393"/>
                            </a:cubicBezTo>
                            <a:cubicBezTo>
                              <a:pt x="72580" y="20148"/>
                              <a:pt x="63467" y="17904"/>
                              <a:pt x="55316" y="15569"/>
                            </a:cubicBezTo>
                            <a:cubicBezTo>
                              <a:pt x="36862" y="10349"/>
                              <a:pt x="18454" y="5083"/>
                              <a:pt x="0" y="0"/>
                            </a:cubicBezTo>
                            <a:cubicBezTo>
                              <a:pt x="27887" y="9799"/>
                              <a:pt x="56415" y="18362"/>
                              <a:pt x="79448" y="37869"/>
                            </a:cubicBezTo>
                            <a:cubicBezTo>
                              <a:pt x="80822" y="31550"/>
                              <a:pt x="86454" y="25002"/>
                              <a:pt x="93827" y="27887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40" name="Freeform: Shape 5439">
                        <a:extLst>
                          <a:ext uri="{FF2B5EF4-FFF2-40B4-BE49-F238E27FC236}">
                            <a16:creationId xmlns:a16="http://schemas.microsoft.com/office/drawing/2014/main" id="{F12C6CD4-B169-46E7-9999-E1AE55B4E9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3473" y="-1157836"/>
                        <a:ext cx="118976" cy="223872"/>
                      </a:xfrm>
                      <a:custGeom>
                        <a:avLst/>
                        <a:gdLst>
                          <a:gd name="connsiteX0" fmla="*/ 14745 w 118976"/>
                          <a:gd name="connsiteY0" fmla="*/ 69191 h 223872"/>
                          <a:gd name="connsiteX1" fmla="*/ 99367 w 118976"/>
                          <a:gd name="connsiteY1" fmla="*/ 0 h 223872"/>
                          <a:gd name="connsiteX2" fmla="*/ 118462 w 118976"/>
                          <a:gd name="connsiteY2" fmla="*/ 72854 h 223872"/>
                          <a:gd name="connsiteX3" fmla="*/ 79769 w 118976"/>
                          <a:gd name="connsiteY3" fmla="*/ 140992 h 223872"/>
                          <a:gd name="connsiteX4" fmla="*/ 0 w 118976"/>
                          <a:gd name="connsiteY4" fmla="*/ 223828 h 223872"/>
                          <a:gd name="connsiteX5" fmla="*/ 14745 w 118976"/>
                          <a:gd name="connsiteY5" fmla="*/ 69191 h 2238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8976" h="223872">
                            <a:moveTo>
                              <a:pt x="14745" y="69191"/>
                            </a:moveTo>
                            <a:cubicBezTo>
                              <a:pt x="29123" y="34985"/>
                              <a:pt x="68458" y="20515"/>
                              <a:pt x="99367" y="0"/>
                            </a:cubicBezTo>
                            <a:cubicBezTo>
                              <a:pt x="110311" y="22987"/>
                              <a:pt x="121530" y="47577"/>
                              <a:pt x="118462" y="72854"/>
                            </a:cubicBezTo>
                            <a:cubicBezTo>
                              <a:pt x="115211" y="99184"/>
                              <a:pt x="97123" y="120935"/>
                              <a:pt x="79769" y="140992"/>
                            </a:cubicBezTo>
                            <a:cubicBezTo>
                              <a:pt x="64566" y="158576"/>
                              <a:pt x="20881" y="225843"/>
                              <a:pt x="0" y="223828"/>
                            </a:cubicBezTo>
                            <a:cubicBezTo>
                              <a:pt x="31230" y="173458"/>
                              <a:pt x="-6731" y="120248"/>
                              <a:pt x="14745" y="69191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41" name="Freeform: Shape 5440">
                        <a:extLst>
                          <a:ext uri="{FF2B5EF4-FFF2-40B4-BE49-F238E27FC236}">
                            <a16:creationId xmlns:a16="http://schemas.microsoft.com/office/drawing/2014/main" id="{B86C5FD5-1C70-418A-BF17-12E078683C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1457" y="-1173772"/>
                        <a:ext cx="118325" cy="257485"/>
                      </a:xfrm>
                      <a:custGeom>
                        <a:avLst/>
                        <a:gdLst>
                          <a:gd name="connsiteX0" fmla="*/ 24362 w 118325"/>
                          <a:gd name="connsiteY0" fmla="*/ 191362 h 257485"/>
                          <a:gd name="connsiteX1" fmla="*/ 62689 w 118325"/>
                          <a:gd name="connsiteY1" fmla="*/ 79265 h 257485"/>
                          <a:gd name="connsiteX2" fmla="*/ 118326 w 118325"/>
                          <a:gd name="connsiteY2" fmla="*/ 0 h 257485"/>
                          <a:gd name="connsiteX3" fmla="*/ 60766 w 118325"/>
                          <a:gd name="connsiteY3" fmla="*/ 135863 h 257485"/>
                          <a:gd name="connsiteX4" fmla="*/ 37641 w 118325"/>
                          <a:gd name="connsiteY4" fmla="*/ 182753 h 257485"/>
                          <a:gd name="connsiteX5" fmla="*/ 1 w 118325"/>
                          <a:gd name="connsiteY5" fmla="*/ 257485 h 257485"/>
                          <a:gd name="connsiteX6" fmla="*/ 24362 w 118325"/>
                          <a:gd name="connsiteY6" fmla="*/ 191362 h 257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325" h="257485">
                            <a:moveTo>
                              <a:pt x="24362" y="191362"/>
                            </a:moveTo>
                            <a:cubicBezTo>
                              <a:pt x="36176" y="153676"/>
                              <a:pt x="49455" y="116448"/>
                              <a:pt x="62689" y="79265"/>
                            </a:cubicBezTo>
                            <a:cubicBezTo>
                              <a:pt x="73862" y="47944"/>
                              <a:pt x="87920" y="13371"/>
                              <a:pt x="118326" y="0"/>
                            </a:cubicBezTo>
                            <a:cubicBezTo>
                              <a:pt x="104405" y="47257"/>
                              <a:pt x="82517" y="91674"/>
                              <a:pt x="60766" y="135863"/>
                            </a:cubicBezTo>
                            <a:cubicBezTo>
                              <a:pt x="53073" y="151478"/>
                              <a:pt x="45380" y="167139"/>
                              <a:pt x="37641" y="182753"/>
                            </a:cubicBezTo>
                            <a:cubicBezTo>
                              <a:pt x="30452" y="183257"/>
                              <a:pt x="5358" y="248510"/>
                              <a:pt x="1" y="257485"/>
                            </a:cubicBezTo>
                            <a:cubicBezTo>
                              <a:pt x="-137" y="237062"/>
                              <a:pt x="17859" y="212197"/>
                              <a:pt x="24362" y="191362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42" name="Freeform: Shape 5441">
                        <a:extLst>
                          <a:ext uri="{FF2B5EF4-FFF2-40B4-BE49-F238E27FC236}">
                            <a16:creationId xmlns:a16="http://schemas.microsoft.com/office/drawing/2014/main" id="{C4AE0B6F-1935-4697-805D-D2D7E373C0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23113" y="-1102704"/>
                        <a:ext cx="252585" cy="207820"/>
                      </a:xfrm>
                      <a:custGeom>
                        <a:avLst/>
                        <a:gdLst>
                          <a:gd name="connsiteX0" fmla="*/ 163155 w 252585"/>
                          <a:gd name="connsiteY0" fmla="*/ 114478 h 207820"/>
                          <a:gd name="connsiteX1" fmla="*/ 187012 w 252585"/>
                          <a:gd name="connsiteY1" fmla="*/ 77891 h 207820"/>
                          <a:gd name="connsiteX2" fmla="*/ 227217 w 252585"/>
                          <a:gd name="connsiteY2" fmla="*/ 44189 h 207820"/>
                          <a:gd name="connsiteX3" fmla="*/ 252585 w 252585"/>
                          <a:gd name="connsiteY3" fmla="*/ 0 h 207820"/>
                          <a:gd name="connsiteX4" fmla="*/ 201711 w 252585"/>
                          <a:gd name="connsiteY4" fmla="*/ 43456 h 207820"/>
                          <a:gd name="connsiteX5" fmla="*/ 113883 w 252585"/>
                          <a:gd name="connsiteY5" fmla="*/ 144243 h 207820"/>
                          <a:gd name="connsiteX6" fmla="*/ 0 w 252585"/>
                          <a:gd name="connsiteY6" fmla="*/ 207710 h 207820"/>
                          <a:gd name="connsiteX7" fmla="*/ 163155 w 252585"/>
                          <a:gd name="connsiteY7" fmla="*/ 114478 h 2078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52585" h="207820">
                            <a:moveTo>
                              <a:pt x="163155" y="114478"/>
                            </a:moveTo>
                            <a:cubicBezTo>
                              <a:pt x="170894" y="102115"/>
                              <a:pt x="177396" y="88881"/>
                              <a:pt x="187012" y="77891"/>
                            </a:cubicBezTo>
                            <a:cubicBezTo>
                              <a:pt x="198551" y="64703"/>
                              <a:pt x="213937" y="55591"/>
                              <a:pt x="227217" y="44189"/>
                            </a:cubicBezTo>
                            <a:cubicBezTo>
                              <a:pt x="240496" y="32787"/>
                              <a:pt x="252356" y="17538"/>
                              <a:pt x="252585" y="0"/>
                            </a:cubicBezTo>
                            <a:cubicBezTo>
                              <a:pt x="232208" y="9570"/>
                              <a:pt x="216364" y="26422"/>
                              <a:pt x="201711" y="43456"/>
                            </a:cubicBezTo>
                            <a:cubicBezTo>
                              <a:pt x="172634" y="77250"/>
                              <a:pt x="146120" y="113425"/>
                              <a:pt x="113883" y="144243"/>
                            </a:cubicBezTo>
                            <a:cubicBezTo>
                              <a:pt x="82058" y="174694"/>
                              <a:pt x="43868" y="199651"/>
                              <a:pt x="0" y="207710"/>
                            </a:cubicBezTo>
                            <a:cubicBezTo>
                              <a:pt x="64474" y="210274"/>
                              <a:pt x="129635" y="167780"/>
                              <a:pt x="163155" y="11447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43" name="Freeform: Shape 5442">
                        <a:extLst>
                          <a:ext uri="{FF2B5EF4-FFF2-40B4-BE49-F238E27FC236}">
                            <a16:creationId xmlns:a16="http://schemas.microsoft.com/office/drawing/2014/main" id="{421042A4-682F-43A1-A32A-AC2B0784CF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0882" y="-1120104"/>
                        <a:ext cx="69101" cy="234406"/>
                      </a:xfrm>
                      <a:custGeom>
                        <a:avLst/>
                        <a:gdLst>
                          <a:gd name="connsiteX0" fmla="*/ 33977 w 69101"/>
                          <a:gd name="connsiteY0" fmla="*/ 73678 h 234406"/>
                          <a:gd name="connsiteX1" fmla="*/ 31459 w 69101"/>
                          <a:gd name="connsiteY1" fmla="*/ 48905 h 234406"/>
                          <a:gd name="connsiteX2" fmla="*/ 41579 w 69101"/>
                          <a:gd name="connsiteY2" fmla="*/ 82425 h 234406"/>
                          <a:gd name="connsiteX3" fmla="*/ 41533 w 69101"/>
                          <a:gd name="connsiteY3" fmla="*/ 0 h 234406"/>
                          <a:gd name="connsiteX4" fmla="*/ 59941 w 69101"/>
                          <a:gd name="connsiteY4" fmla="*/ 38327 h 234406"/>
                          <a:gd name="connsiteX5" fmla="*/ 67909 w 69101"/>
                          <a:gd name="connsiteY5" fmla="*/ 58888 h 234406"/>
                          <a:gd name="connsiteX6" fmla="*/ 66306 w 69101"/>
                          <a:gd name="connsiteY6" fmla="*/ 94834 h 234406"/>
                          <a:gd name="connsiteX7" fmla="*/ 41991 w 69101"/>
                          <a:gd name="connsiteY7" fmla="*/ 234406 h 234406"/>
                          <a:gd name="connsiteX8" fmla="*/ 37915 w 69101"/>
                          <a:gd name="connsiteY8" fmla="*/ 183761 h 234406"/>
                          <a:gd name="connsiteX9" fmla="*/ 36450 w 69101"/>
                          <a:gd name="connsiteY9" fmla="*/ 121347 h 234406"/>
                          <a:gd name="connsiteX10" fmla="*/ 0 w 69101"/>
                          <a:gd name="connsiteY10" fmla="*/ 26834 h 234406"/>
                          <a:gd name="connsiteX11" fmla="*/ 33977 w 69101"/>
                          <a:gd name="connsiteY11" fmla="*/ 73678 h 234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69101" h="234406">
                            <a:moveTo>
                              <a:pt x="33977" y="73678"/>
                            </a:moveTo>
                            <a:cubicBezTo>
                              <a:pt x="33153" y="65436"/>
                              <a:pt x="32329" y="57148"/>
                              <a:pt x="31459" y="48905"/>
                            </a:cubicBezTo>
                            <a:cubicBezTo>
                              <a:pt x="34847" y="60078"/>
                              <a:pt x="38190" y="71251"/>
                              <a:pt x="41579" y="82425"/>
                            </a:cubicBezTo>
                            <a:cubicBezTo>
                              <a:pt x="48585" y="55545"/>
                              <a:pt x="48585" y="26880"/>
                              <a:pt x="41533" y="0"/>
                            </a:cubicBezTo>
                            <a:cubicBezTo>
                              <a:pt x="47669" y="12776"/>
                              <a:pt x="53805" y="25552"/>
                              <a:pt x="59941" y="38327"/>
                            </a:cubicBezTo>
                            <a:cubicBezTo>
                              <a:pt x="63147" y="44967"/>
                              <a:pt x="66352" y="51698"/>
                              <a:pt x="67909" y="58888"/>
                            </a:cubicBezTo>
                            <a:cubicBezTo>
                              <a:pt x="70473" y="70702"/>
                              <a:pt x="68412" y="82928"/>
                              <a:pt x="66306" y="94834"/>
                            </a:cubicBezTo>
                            <a:cubicBezTo>
                              <a:pt x="58201" y="141358"/>
                              <a:pt x="50096" y="187882"/>
                              <a:pt x="41991" y="234406"/>
                            </a:cubicBezTo>
                            <a:cubicBezTo>
                              <a:pt x="43822" y="224012"/>
                              <a:pt x="36908" y="197865"/>
                              <a:pt x="37915" y="183761"/>
                            </a:cubicBezTo>
                            <a:cubicBezTo>
                              <a:pt x="39381" y="163063"/>
                              <a:pt x="42586" y="141724"/>
                              <a:pt x="36450" y="121347"/>
                            </a:cubicBezTo>
                            <a:cubicBezTo>
                              <a:pt x="26468" y="88240"/>
                              <a:pt x="5220" y="62688"/>
                              <a:pt x="0" y="26834"/>
                            </a:cubicBezTo>
                            <a:cubicBezTo>
                              <a:pt x="11997" y="41853"/>
                              <a:pt x="22804" y="57972"/>
                              <a:pt x="33977" y="7367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5420" name="Freeform: Shape 5419">
                      <a:extLst>
                        <a:ext uri="{FF2B5EF4-FFF2-40B4-BE49-F238E27FC236}">
                          <a16:creationId xmlns:a16="http://schemas.microsoft.com/office/drawing/2014/main" id="{936CD3FC-EDEE-4AB7-95E5-A0543244C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7904" y="-729870"/>
                      <a:ext cx="48407" cy="142160"/>
                    </a:xfrm>
                    <a:custGeom>
                      <a:avLst/>
                      <a:gdLst>
                        <a:gd name="connsiteX0" fmla="*/ 13280 w 48407"/>
                        <a:gd name="connsiteY0" fmla="*/ 134993 h 142160"/>
                        <a:gd name="connsiteX1" fmla="*/ 32191 w 48407"/>
                        <a:gd name="connsiteY1" fmla="*/ 142137 h 142160"/>
                        <a:gd name="connsiteX2" fmla="*/ 48081 w 48407"/>
                        <a:gd name="connsiteY2" fmla="*/ 132062 h 142160"/>
                        <a:gd name="connsiteX3" fmla="*/ 47532 w 48407"/>
                        <a:gd name="connsiteY3" fmla="*/ 122721 h 142160"/>
                        <a:gd name="connsiteX4" fmla="*/ 22529 w 48407"/>
                        <a:gd name="connsiteY4" fmla="*/ 0 h 142160"/>
                        <a:gd name="connsiteX5" fmla="*/ 19324 w 48407"/>
                        <a:gd name="connsiteY5" fmla="*/ 82653 h 142160"/>
                        <a:gd name="connsiteX6" fmla="*/ 0 w 48407"/>
                        <a:gd name="connsiteY6" fmla="*/ 43319 h 142160"/>
                        <a:gd name="connsiteX7" fmla="*/ 13280 w 48407"/>
                        <a:gd name="connsiteY7" fmla="*/ 134993 h 142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407" h="142160">
                          <a:moveTo>
                            <a:pt x="13280" y="134993"/>
                          </a:moveTo>
                          <a:cubicBezTo>
                            <a:pt x="19187" y="138336"/>
                            <a:pt x="25414" y="141770"/>
                            <a:pt x="32191" y="142137"/>
                          </a:cubicBezTo>
                          <a:cubicBezTo>
                            <a:pt x="38969" y="142503"/>
                            <a:pt x="46524" y="138702"/>
                            <a:pt x="48081" y="132062"/>
                          </a:cubicBezTo>
                          <a:cubicBezTo>
                            <a:pt x="48814" y="128994"/>
                            <a:pt x="48173" y="125789"/>
                            <a:pt x="47532" y="122721"/>
                          </a:cubicBezTo>
                          <a:cubicBezTo>
                            <a:pt x="39197" y="81829"/>
                            <a:pt x="30863" y="40938"/>
                            <a:pt x="22529" y="0"/>
                          </a:cubicBezTo>
                          <a:cubicBezTo>
                            <a:pt x="13966" y="26559"/>
                            <a:pt x="12867" y="55499"/>
                            <a:pt x="19324" y="82653"/>
                          </a:cubicBezTo>
                          <a:cubicBezTo>
                            <a:pt x="4030" y="82470"/>
                            <a:pt x="1557" y="53668"/>
                            <a:pt x="0" y="43319"/>
                          </a:cubicBezTo>
                          <a:cubicBezTo>
                            <a:pt x="1008" y="53805"/>
                            <a:pt x="7922" y="131925"/>
                            <a:pt x="13280" y="134993"/>
                          </a:cubicBezTo>
                          <a:close/>
                        </a:path>
                      </a:pathLst>
                    </a:custGeom>
                    <a:solidFill>
                      <a:srgbClr val="666822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21" name="Freeform: Shape 5420">
                      <a:extLst>
                        <a:ext uri="{FF2B5EF4-FFF2-40B4-BE49-F238E27FC236}">
                          <a16:creationId xmlns:a16="http://schemas.microsoft.com/office/drawing/2014/main" id="{F6067809-4033-4DF5-B485-FEA910443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5642" y="-622810"/>
                      <a:ext cx="59402" cy="282990"/>
                    </a:xfrm>
                    <a:custGeom>
                      <a:avLst/>
                      <a:gdLst>
                        <a:gd name="connsiteX0" fmla="*/ 12913 w 59402"/>
                        <a:gd name="connsiteY0" fmla="*/ 14012 h 282990"/>
                        <a:gd name="connsiteX1" fmla="*/ 0 w 59402"/>
                        <a:gd name="connsiteY1" fmla="*/ 274153 h 282990"/>
                        <a:gd name="connsiteX2" fmla="*/ 15065 w 59402"/>
                        <a:gd name="connsiteY2" fmla="*/ 282991 h 282990"/>
                        <a:gd name="connsiteX3" fmla="*/ 24865 w 59402"/>
                        <a:gd name="connsiteY3" fmla="*/ 0 h 282990"/>
                        <a:gd name="connsiteX4" fmla="*/ 12913 w 59402"/>
                        <a:gd name="connsiteY4" fmla="*/ 14012 h 282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2" h="282990">
                          <a:moveTo>
                            <a:pt x="12913" y="14012"/>
                          </a:moveTo>
                          <a:cubicBezTo>
                            <a:pt x="12913" y="14012"/>
                            <a:pt x="79173" y="105412"/>
                            <a:pt x="0" y="274153"/>
                          </a:cubicBezTo>
                          <a:lnTo>
                            <a:pt x="15065" y="282991"/>
                          </a:lnTo>
                          <a:cubicBezTo>
                            <a:pt x="15065" y="282991"/>
                            <a:pt x="107930" y="126980"/>
                            <a:pt x="24865" y="0"/>
                          </a:cubicBezTo>
                          <a:lnTo>
                            <a:pt x="12913" y="14012"/>
                          </a:lnTo>
                          <a:close/>
                        </a:path>
                      </a:pathLst>
                    </a:custGeom>
                    <a:solidFill>
                      <a:srgbClr val="666822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22" name="Freeform: Shape 5421">
                      <a:extLst>
                        <a:ext uri="{FF2B5EF4-FFF2-40B4-BE49-F238E27FC236}">
                          <a16:creationId xmlns:a16="http://schemas.microsoft.com/office/drawing/2014/main" id="{8F030691-4875-4A9E-A324-382EA2851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0193" y="-626107"/>
                      <a:ext cx="49398" cy="113974"/>
                    </a:xfrm>
                    <a:custGeom>
                      <a:avLst/>
                      <a:gdLst>
                        <a:gd name="connsiteX0" fmla="*/ 0 w 49398"/>
                        <a:gd name="connsiteY0" fmla="*/ 9937 h 113974"/>
                        <a:gd name="connsiteX1" fmla="*/ 16256 w 49398"/>
                        <a:gd name="connsiteY1" fmla="*/ 39335 h 113974"/>
                        <a:gd name="connsiteX2" fmla="*/ 25323 w 49398"/>
                        <a:gd name="connsiteY2" fmla="*/ 41945 h 113974"/>
                        <a:gd name="connsiteX3" fmla="*/ 34939 w 49398"/>
                        <a:gd name="connsiteY3" fmla="*/ 56644 h 113974"/>
                        <a:gd name="connsiteX4" fmla="*/ 48630 w 49398"/>
                        <a:gd name="connsiteY4" fmla="*/ 102527 h 113974"/>
                        <a:gd name="connsiteX5" fmla="*/ 45608 w 49398"/>
                        <a:gd name="connsiteY5" fmla="*/ 113975 h 113974"/>
                        <a:gd name="connsiteX6" fmla="*/ 37778 w 49398"/>
                        <a:gd name="connsiteY6" fmla="*/ 2793 h 113974"/>
                        <a:gd name="connsiteX7" fmla="*/ 26971 w 49398"/>
                        <a:gd name="connsiteY7" fmla="*/ 21614 h 113974"/>
                        <a:gd name="connsiteX8" fmla="*/ 7647 w 49398"/>
                        <a:gd name="connsiteY8" fmla="*/ 19919 h 113974"/>
                        <a:gd name="connsiteX9" fmla="*/ 5449 w 49398"/>
                        <a:gd name="connsiteY9" fmla="*/ 0 h 11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398" h="113974">
                          <a:moveTo>
                            <a:pt x="0" y="9937"/>
                          </a:moveTo>
                          <a:cubicBezTo>
                            <a:pt x="11723" y="11906"/>
                            <a:pt x="5816" y="33748"/>
                            <a:pt x="16256" y="39335"/>
                          </a:cubicBezTo>
                          <a:cubicBezTo>
                            <a:pt x="19049" y="40800"/>
                            <a:pt x="22392" y="40709"/>
                            <a:pt x="25323" y="41945"/>
                          </a:cubicBezTo>
                          <a:cubicBezTo>
                            <a:pt x="30909" y="44326"/>
                            <a:pt x="33199" y="50828"/>
                            <a:pt x="34939" y="56644"/>
                          </a:cubicBezTo>
                          <a:cubicBezTo>
                            <a:pt x="39518" y="71938"/>
                            <a:pt x="44051" y="87233"/>
                            <a:pt x="48630" y="102527"/>
                          </a:cubicBezTo>
                          <a:cubicBezTo>
                            <a:pt x="49913" y="106831"/>
                            <a:pt x="50004" y="113196"/>
                            <a:pt x="45608" y="113975"/>
                          </a:cubicBezTo>
                          <a:cubicBezTo>
                            <a:pt x="38419" y="77433"/>
                            <a:pt x="35763" y="40022"/>
                            <a:pt x="37778" y="2793"/>
                          </a:cubicBezTo>
                          <a:cubicBezTo>
                            <a:pt x="35397" y="9754"/>
                            <a:pt x="32741" y="17080"/>
                            <a:pt x="26971" y="21614"/>
                          </a:cubicBezTo>
                          <a:cubicBezTo>
                            <a:pt x="21201" y="26147"/>
                            <a:pt x="11311" y="26284"/>
                            <a:pt x="7647" y="19919"/>
                          </a:cubicBezTo>
                          <a:cubicBezTo>
                            <a:pt x="4259" y="14058"/>
                            <a:pt x="7647" y="6365"/>
                            <a:pt x="5449" y="0"/>
                          </a:cubicBezTo>
                        </a:path>
                      </a:pathLst>
                    </a:custGeom>
                    <a:solidFill>
                      <a:srgbClr val="213F00">
                        <a:alpha val="50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423" name="Freeform: Shape 5422">
                      <a:extLst>
                        <a:ext uri="{FF2B5EF4-FFF2-40B4-BE49-F238E27FC236}">
                          <a16:creationId xmlns:a16="http://schemas.microsoft.com/office/drawing/2014/main" id="{3F559484-D832-43B7-B9A6-47DFCDE80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4894" y="-520558"/>
                      <a:ext cx="41702" cy="172770"/>
                    </a:xfrm>
                    <a:custGeom>
                      <a:avLst/>
                      <a:gdLst>
                        <a:gd name="connsiteX0" fmla="*/ 35624 w 41702"/>
                        <a:gd name="connsiteY0" fmla="*/ 0 h 172770"/>
                        <a:gd name="connsiteX1" fmla="*/ 21245 w 41702"/>
                        <a:gd name="connsiteY1" fmla="*/ 117180 h 172770"/>
                        <a:gd name="connsiteX2" fmla="*/ 10622 w 41702"/>
                        <a:gd name="connsiteY2" fmla="*/ 147632 h 172770"/>
                        <a:gd name="connsiteX3" fmla="*/ 685 w 41702"/>
                        <a:gd name="connsiteY3" fmla="*/ 172771 h 172770"/>
                        <a:gd name="connsiteX4" fmla="*/ 21795 w 41702"/>
                        <a:gd name="connsiteY4" fmla="*/ 95658 h 172770"/>
                        <a:gd name="connsiteX5" fmla="*/ 35624 w 41702"/>
                        <a:gd name="connsiteY5" fmla="*/ 0 h 17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702" h="172770">
                          <a:moveTo>
                            <a:pt x="35624" y="0"/>
                          </a:moveTo>
                          <a:cubicBezTo>
                            <a:pt x="49041" y="38098"/>
                            <a:pt x="38463" y="80639"/>
                            <a:pt x="21245" y="117180"/>
                          </a:cubicBezTo>
                          <a:cubicBezTo>
                            <a:pt x="16621" y="126980"/>
                            <a:pt x="11446" y="136871"/>
                            <a:pt x="10622" y="147632"/>
                          </a:cubicBezTo>
                          <a:cubicBezTo>
                            <a:pt x="9706" y="159537"/>
                            <a:pt x="11721" y="166498"/>
                            <a:pt x="685" y="172771"/>
                          </a:cubicBezTo>
                          <a:cubicBezTo>
                            <a:pt x="-3940" y="152852"/>
                            <a:pt x="16163" y="118096"/>
                            <a:pt x="21795" y="95658"/>
                          </a:cubicBezTo>
                          <a:cubicBezTo>
                            <a:pt x="29579" y="64337"/>
                            <a:pt x="34250" y="32237"/>
                            <a:pt x="35624" y="0"/>
                          </a:cubicBezTo>
                          <a:close/>
                        </a:path>
                      </a:pathLst>
                    </a:custGeom>
                    <a:solidFill>
                      <a:srgbClr val="213F00">
                        <a:alpha val="50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355" name="Graphic 4">
                    <a:extLst>
                      <a:ext uri="{FF2B5EF4-FFF2-40B4-BE49-F238E27FC236}">
                        <a16:creationId xmlns:a16="http://schemas.microsoft.com/office/drawing/2014/main" id="{4E08EA69-C91D-4833-9089-BF3D1909A54E}"/>
                      </a:ext>
                    </a:extLst>
                  </p:cNvPr>
                  <p:cNvGrpSpPr/>
                  <p:nvPr/>
                </p:nvGrpSpPr>
                <p:grpSpPr>
                  <a:xfrm>
                    <a:off x="8367932" y="-815478"/>
                    <a:ext cx="1296959" cy="2043793"/>
                    <a:chOff x="8367932" y="-815478"/>
                    <a:chExt cx="1296959" cy="2043793"/>
                  </a:xfrm>
                </p:grpSpPr>
                <p:grpSp>
                  <p:nvGrpSpPr>
                    <p:cNvPr id="5356" name="Graphic 4">
                      <a:extLst>
                        <a:ext uri="{FF2B5EF4-FFF2-40B4-BE49-F238E27FC236}">
                          <a16:creationId xmlns:a16="http://schemas.microsoft.com/office/drawing/2014/main" id="{26B48EED-99FE-4C58-A362-1B78CF4375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00703" y="-426804"/>
                      <a:ext cx="261871" cy="443012"/>
                      <a:chOff x="8800703" y="-426804"/>
                      <a:chExt cx="261871" cy="443012"/>
                    </a:xfrm>
                  </p:grpSpPr>
                  <p:grpSp>
                    <p:nvGrpSpPr>
                      <p:cNvPr id="5408" name="Graphic 4">
                        <a:extLst>
                          <a:ext uri="{FF2B5EF4-FFF2-40B4-BE49-F238E27FC236}">
                            <a16:creationId xmlns:a16="http://schemas.microsoft.com/office/drawing/2014/main" id="{4D9FA5D4-7C21-4F42-8BA6-89C5668DB5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00703" y="-426804"/>
                        <a:ext cx="261871" cy="443012"/>
                        <a:chOff x="8800703" y="-426804"/>
                        <a:chExt cx="261871" cy="443012"/>
                      </a:xfrm>
                    </p:grpSpPr>
                    <p:sp>
                      <p:nvSpPr>
                        <p:cNvPr id="5415" name="Freeform: Shape 5414">
                          <a:extLst>
                            <a:ext uri="{FF2B5EF4-FFF2-40B4-BE49-F238E27FC236}">
                              <a16:creationId xmlns:a16="http://schemas.microsoft.com/office/drawing/2014/main" id="{C0550DDF-CA6A-4FA2-B6C8-6503C09937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36774" y="-105642"/>
                          <a:ext cx="58927" cy="120797"/>
                        </a:xfrm>
                        <a:custGeom>
                          <a:avLst/>
                          <a:gdLst>
                            <a:gd name="connsiteX0" fmla="*/ 50181 w 58927"/>
                            <a:gd name="connsiteY0" fmla="*/ 88240 h 120797"/>
                            <a:gd name="connsiteX1" fmla="*/ 21241 w 58927"/>
                            <a:gd name="connsiteY1" fmla="*/ 0 h 120797"/>
                            <a:gd name="connsiteX2" fmla="*/ 1184 w 58927"/>
                            <a:gd name="connsiteY2" fmla="*/ 412 h 120797"/>
                            <a:gd name="connsiteX3" fmla="*/ 58332 w 58927"/>
                            <a:gd name="connsiteY3" fmla="*/ 120798 h 120797"/>
                            <a:gd name="connsiteX4" fmla="*/ 50868 w 58927"/>
                            <a:gd name="connsiteY4" fmla="*/ 91125 h 1207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8927" h="120797">
                              <a:moveTo>
                                <a:pt x="50181" y="88240"/>
                              </a:moveTo>
                              <a:cubicBezTo>
                                <a:pt x="29392" y="64200"/>
                                <a:pt x="18722" y="31688"/>
                                <a:pt x="21241" y="0"/>
                              </a:cubicBezTo>
                              <a:cubicBezTo>
                                <a:pt x="14555" y="137"/>
                                <a:pt x="7870" y="275"/>
                                <a:pt x="1184" y="412"/>
                              </a:cubicBezTo>
                              <a:cubicBezTo>
                                <a:pt x="-5685" y="46982"/>
                                <a:pt x="17852" y="96666"/>
                                <a:pt x="58332" y="120798"/>
                              </a:cubicBezTo>
                              <a:cubicBezTo>
                                <a:pt x="60255" y="110449"/>
                                <a:pt x="57462" y="99321"/>
                                <a:pt x="50868" y="91125"/>
                              </a:cubicBezTo>
                            </a:path>
                          </a:pathLst>
                        </a:custGeom>
                        <a:solidFill>
                          <a:srgbClr val="49684F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16" name="Freeform: Shape 5415">
                          <a:extLst>
                            <a:ext uri="{FF2B5EF4-FFF2-40B4-BE49-F238E27FC236}">
                              <a16:creationId xmlns:a16="http://schemas.microsoft.com/office/drawing/2014/main" id="{B0F1D6B9-A7D6-4C54-BC2D-6E038468A1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34759" y="-102879"/>
                          <a:ext cx="64278" cy="119088"/>
                        </a:xfrm>
                        <a:custGeom>
                          <a:avLst/>
                          <a:gdLst>
                            <a:gd name="connsiteX0" fmla="*/ 61903 w 64278"/>
                            <a:gd name="connsiteY0" fmla="*/ 107320 h 119088"/>
                            <a:gd name="connsiteX1" fmla="*/ 16845 w 64278"/>
                            <a:gd name="connsiteY1" fmla="*/ 20774 h 119088"/>
                            <a:gd name="connsiteX2" fmla="*/ 13319 w 64278"/>
                            <a:gd name="connsiteY2" fmla="*/ 5709 h 119088"/>
                            <a:gd name="connsiteX3" fmla="*/ 85 w 64278"/>
                            <a:gd name="connsiteY3" fmla="*/ 1038 h 119088"/>
                            <a:gd name="connsiteX4" fmla="*/ 60713 w 64278"/>
                            <a:gd name="connsiteY4" fmla="*/ 119088 h 119088"/>
                            <a:gd name="connsiteX5" fmla="*/ 63369 w 64278"/>
                            <a:gd name="connsiteY5" fmla="*/ 108785 h 1190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4278" h="119088">
                              <a:moveTo>
                                <a:pt x="61903" y="107320"/>
                              </a:moveTo>
                              <a:cubicBezTo>
                                <a:pt x="36672" y="85569"/>
                                <a:pt x="20187" y="53927"/>
                                <a:pt x="16845" y="20774"/>
                              </a:cubicBezTo>
                              <a:cubicBezTo>
                                <a:pt x="16295" y="15600"/>
                                <a:pt x="16020" y="10150"/>
                                <a:pt x="13319" y="5709"/>
                              </a:cubicBezTo>
                              <a:cubicBezTo>
                                <a:pt x="10617" y="1267"/>
                                <a:pt x="4527" y="-1664"/>
                                <a:pt x="85" y="1038"/>
                              </a:cubicBezTo>
                              <a:cubicBezTo>
                                <a:pt x="-1609" y="47241"/>
                                <a:pt x="22202" y="93537"/>
                                <a:pt x="60713" y="119088"/>
                              </a:cubicBezTo>
                              <a:cubicBezTo>
                                <a:pt x="64056" y="117028"/>
                                <a:pt x="65292" y="112219"/>
                                <a:pt x="63369" y="108785"/>
                              </a:cubicBezTo>
                            </a:path>
                          </a:pathLst>
                        </a:custGeom>
                        <a:solidFill>
                          <a:srgbClr val="304640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17" name="Freeform: Shape 5416">
                          <a:extLst>
                            <a:ext uri="{FF2B5EF4-FFF2-40B4-BE49-F238E27FC236}">
                              <a16:creationId xmlns:a16="http://schemas.microsoft.com/office/drawing/2014/main" id="{181164AA-9B57-4B1E-9920-0D109685DE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00703" y="-401526"/>
                          <a:ext cx="164824" cy="304175"/>
                        </a:xfrm>
                        <a:custGeom>
                          <a:avLst/>
                          <a:gdLst>
                            <a:gd name="connsiteX0" fmla="*/ 155342 w 164824"/>
                            <a:gd name="connsiteY0" fmla="*/ 95821 h 304175"/>
                            <a:gd name="connsiteX1" fmla="*/ 164684 w 164824"/>
                            <a:gd name="connsiteY1" fmla="*/ 20266 h 304175"/>
                            <a:gd name="connsiteX2" fmla="*/ 162531 w 164824"/>
                            <a:gd name="connsiteY2" fmla="*/ 12206 h 304175"/>
                            <a:gd name="connsiteX3" fmla="*/ 156578 w 164824"/>
                            <a:gd name="connsiteY3" fmla="*/ 8268 h 304175"/>
                            <a:gd name="connsiteX4" fmla="*/ 25569 w 164824"/>
                            <a:gd name="connsiteY4" fmla="*/ 42337 h 304175"/>
                            <a:gd name="connsiteX5" fmla="*/ 1803 w 164824"/>
                            <a:gd name="connsiteY5" fmla="*/ 146604 h 304175"/>
                            <a:gd name="connsiteX6" fmla="*/ 44756 w 164824"/>
                            <a:gd name="connsiteY6" fmla="*/ 246750 h 304175"/>
                            <a:gd name="connsiteX7" fmla="*/ 151358 w 164824"/>
                            <a:gd name="connsiteY7" fmla="*/ 280498 h 304175"/>
                            <a:gd name="connsiteX8" fmla="*/ 155342 w 164824"/>
                            <a:gd name="connsiteY8" fmla="*/ 95821 h 3041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4824" h="304175">
                              <a:moveTo>
                                <a:pt x="155342" y="95821"/>
                              </a:moveTo>
                              <a:cubicBezTo>
                                <a:pt x="158685" y="70636"/>
                                <a:pt x="165920" y="45680"/>
                                <a:pt x="164684" y="20266"/>
                              </a:cubicBezTo>
                              <a:cubicBezTo>
                                <a:pt x="164546" y="17472"/>
                                <a:pt x="164225" y="14450"/>
                                <a:pt x="162531" y="12206"/>
                              </a:cubicBezTo>
                              <a:cubicBezTo>
                                <a:pt x="161066" y="10283"/>
                                <a:pt x="158776" y="9184"/>
                                <a:pt x="156578" y="8268"/>
                              </a:cubicBezTo>
                              <a:cubicBezTo>
                                <a:pt x="111886" y="-10735"/>
                                <a:pt x="55288" y="4010"/>
                                <a:pt x="25569" y="42337"/>
                              </a:cubicBezTo>
                              <a:cubicBezTo>
                                <a:pt x="3131" y="71277"/>
                                <a:pt x="-3692" y="110337"/>
                                <a:pt x="1803" y="146604"/>
                              </a:cubicBezTo>
                              <a:cubicBezTo>
                                <a:pt x="7298" y="182825"/>
                                <a:pt x="24104" y="216528"/>
                                <a:pt x="44756" y="246750"/>
                              </a:cubicBezTo>
                              <a:cubicBezTo>
                                <a:pt x="66690" y="278850"/>
                                <a:pt x="128096" y="336959"/>
                                <a:pt x="151358" y="280498"/>
                              </a:cubicBezTo>
                              <a:cubicBezTo>
                                <a:pt x="172880" y="228159"/>
                                <a:pt x="147924" y="151687"/>
                                <a:pt x="155342" y="9582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C5E5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18" name="Freeform: Shape 5417">
                          <a:extLst>
                            <a:ext uri="{FF2B5EF4-FFF2-40B4-BE49-F238E27FC236}">
                              <a16:creationId xmlns:a16="http://schemas.microsoft.com/office/drawing/2014/main" id="{AC2EF9DC-9E91-4E94-A5A8-B076ACD367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1104" y="-426804"/>
                          <a:ext cx="121470" cy="328462"/>
                        </a:xfrm>
                        <a:custGeom>
                          <a:avLst/>
                          <a:gdLst>
                            <a:gd name="connsiteX0" fmla="*/ 7203 w 121470"/>
                            <a:gd name="connsiteY0" fmla="*/ 227793 h 328462"/>
                            <a:gd name="connsiteX1" fmla="*/ 24741 w 121470"/>
                            <a:gd name="connsiteY1" fmla="*/ 53236 h 328462"/>
                            <a:gd name="connsiteX2" fmla="*/ 57711 w 121470"/>
                            <a:gd name="connsiteY2" fmla="*/ 2225 h 328462"/>
                            <a:gd name="connsiteX3" fmla="*/ 110737 w 121470"/>
                            <a:gd name="connsiteY3" fmla="*/ 25304 h 328462"/>
                            <a:gd name="connsiteX4" fmla="*/ 121132 w 121470"/>
                            <a:gd name="connsiteY4" fmla="*/ 86481 h 328462"/>
                            <a:gd name="connsiteX5" fmla="*/ 34952 w 121470"/>
                            <a:gd name="connsiteY5" fmla="*/ 312233 h 328462"/>
                            <a:gd name="connsiteX6" fmla="*/ 22131 w 121470"/>
                            <a:gd name="connsiteY6" fmla="*/ 324642 h 328462"/>
                            <a:gd name="connsiteX7" fmla="*/ 7203 w 121470"/>
                            <a:gd name="connsiteY7" fmla="*/ 227793 h 328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21470" h="328462">
                              <a:moveTo>
                                <a:pt x="7203" y="227793"/>
                              </a:moveTo>
                              <a:cubicBezTo>
                                <a:pt x="5005" y="169180"/>
                                <a:pt x="10958" y="110247"/>
                                <a:pt x="24741" y="53236"/>
                              </a:cubicBezTo>
                              <a:cubicBezTo>
                                <a:pt x="29686" y="32722"/>
                                <a:pt x="38020" y="9780"/>
                                <a:pt x="57711" y="2225"/>
                              </a:cubicBezTo>
                              <a:cubicBezTo>
                                <a:pt x="77309" y="-5285"/>
                                <a:pt x="100205" y="7170"/>
                                <a:pt x="110737" y="25304"/>
                              </a:cubicBezTo>
                              <a:cubicBezTo>
                                <a:pt x="121315" y="43437"/>
                                <a:pt x="122185" y="65554"/>
                                <a:pt x="121132" y="86481"/>
                              </a:cubicBezTo>
                              <a:cubicBezTo>
                                <a:pt x="117011" y="168264"/>
                                <a:pt x="86376" y="248491"/>
                                <a:pt x="34952" y="312233"/>
                              </a:cubicBezTo>
                              <a:cubicBezTo>
                                <a:pt x="31197" y="316903"/>
                                <a:pt x="27213" y="321528"/>
                                <a:pt x="22131" y="324642"/>
                              </a:cubicBezTo>
                              <a:cubicBezTo>
                                <a:pt x="-17250" y="348728"/>
                                <a:pt x="8119" y="252017"/>
                                <a:pt x="7203" y="22779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3797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5409" name="Freeform: Shape 5408">
                        <a:extLst>
                          <a:ext uri="{FF2B5EF4-FFF2-40B4-BE49-F238E27FC236}">
                            <a16:creationId xmlns:a16="http://schemas.microsoft.com/office/drawing/2014/main" id="{4A447EBD-BDCD-476E-8FF4-0603AF46B4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24010" y="-390070"/>
                        <a:ext cx="143774" cy="298368"/>
                      </a:xfrm>
                      <a:custGeom>
                        <a:avLst/>
                        <a:gdLst>
                          <a:gd name="connsiteX0" fmla="*/ 51305 w 143774"/>
                          <a:gd name="connsiteY0" fmla="*/ 7528 h 298368"/>
                          <a:gd name="connsiteX1" fmla="*/ 22914 w 143774"/>
                          <a:gd name="connsiteY1" fmla="*/ 42970 h 298368"/>
                          <a:gd name="connsiteX2" fmla="*/ 2995 w 143774"/>
                          <a:gd name="connsiteY2" fmla="*/ 67881 h 298368"/>
                          <a:gd name="connsiteX3" fmla="*/ 3224 w 143774"/>
                          <a:gd name="connsiteY3" fmla="*/ 125349 h 298368"/>
                          <a:gd name="connsiteX4" fmla="*/ 20350 w 143774"/>
                          <a:gd name="connsiteY4" fmla="*/ 83083 h 298368"/>
                          <a:gd name="connsiteX5" fmla="*/ 27219 w 143774"/>
                          <a:gd name="connsiteY5" fmla="*/ 71681 h 298368"/>
                          <a:gd name="connsiteX6" fmla="*/ 36514 w 143774"/>
                          <a:gd name="connsiteY6" fmla="*/ 67057 h 298368"/>
                          <a:gd name="connsiteX7" fmla="*/ 85282 w 143774"/>
                          <a:gd name="connsiteY7" fmla="*/ 67789 h 298368"/>
                          <a:gd name="connsiteX8" fmla="*/ 97279 w 143774"/>
                          <a:gd name="connsiteY8" fmla="*/ 118572 h 298368"/>
                          <a:gd name="connsiteX9" fmla="*/ 96364 w 143774"/>
                          <a:gd name="connsiteY9" fmla="*/ 127730 h 298368"/>
                          <a:gd name="connsiteX10" fmla="*/ 94486 w 143774"/>
                          <a:gd name="connsiteY10" fmla="*/ 132950 h 298368"/>
                          <a:gd name="connsiteX11" fmla="*/ 87984 w 143774"/>
                          <a:gd name="connsiteY11" fmla="*/ 133866 h 298368"/>
                          <a:gd name="connsiteX12" fmla="*/ 46680 w 143774"/>
                          <a:gd name="connsiteY12" fmla="*/ 120266 h 298368"/>
                          <a:gd name="connsiteX13" fmla="*/ 67698 w 143774"/>
                          <a:gd name="connsiteY13" fmla="*/ 146871 h 298368"/>
                          <a:gd name="connsiteX14" fmla="*/ 106667 w 143774"/>
                          <a:gd name="connsiteY14" fmla="*/ 230349 h 298368"/>
                          <a:gd name="connsiteX15" fmla="*/ 104835 w 143774"/>
                          <a:gd name="connsiteY15" fmla="*/ 235569 h 298368"/>
                          <a:gd name="connsiteX16" fmla="*/ 99890 w 143774"/>
                          <a:gd name="connsiteY16" fmla="*/ 237217 h 298368"/>
                          <a:gd name="connsiteX17" fmla="*/ 41963 w 143774"/>
                          <a:gd name="connsiteY17" fmla="*/ 212261 h 298368"/>
                          <a:gd name="connsiteX18" fmla="*/ 5834 w 143774"/>
                          <a:gd name="connsiteY18" fmla="*/ 158410 h 298368"/>
                          <a:gd name="connsiteX19" fmla="*/ 27493 w 143774"/>
                          <a:gd name="connsiteY19" fmla="*/ 198707 h 298368"/>
                          <a:gd name="connsiteX20" fmla="*/ 67744 w 143774"/>
                          <a:gd name="connsiteY20" fmla="*/ 259609 h 298368"/>
                          <a:gd name="connsiteX21" fmla="*/ 123976 w 143774"/>
                          <a:gd name="connsiteY21" fmla="*/ 297708 h 298368"/>
                          <a:gd name="connsiteX22" fmla="*/ 118618 w 143774"/>
                          <a:gd name="connsiteY22" fmla="*/ 217985 h 298368"/>
                          <a:gd name="connsiteX23" fmla="*/ 131898 w 143774"/>
                          <a:gd name="connsiteY23" fmla="*/ 159921 h 298368"/>
                          <a:gd name="connsiteX24" fmla="*/ 51305 w 143774"/>
                          <a:gd name="connsiteY24" fmla="*/ 7528 h 2983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43774" h="298368">
                            <a:moveTo>
                              <a:pt x="51305" y="7528"/>
                            </a:moveTo>
                            <a:cubicBezTo>
                              <a:pt x="36056" y="12931"/>
                              <a:pt x="22502" y="26806"/>
                              <a:pt x="22914" y="42970"/>
                            </a:cubicBezTo>
                            <a:cubicBezTo>
                              <a:pt x="11558" y="43978"/>
                              <a:pt x="5422" y="56708"/>
                              <a:pt x="2995" y="67881"/>
                            </a:cubicBezTo>
                            <a:cubicBezTo>
                              <a:pt x="-1081" y="86747"/>
                              <a:pt x="-989" y="106529"/>
                              <a:pt x="3224" y="125349"/>
                            </a:cubicBezTo>
                            <a:cubicBezTo>
                              <a:pt x="8948" y="111245"/>
                              <a:pt x="14626" y="97141"/>
                              <a:pt x="20350" y="83083"/>
                            </a:cubicBezTo>
                            <a:cubicBezTo>
                              <a:pt x="22044" y="78916"/>
                              <a:pt x="23830" y="74612"/>
                              <a:pt x="27219" y="71681"/>
                            </a:cubicBezTo>
                            <a:cubicBezTo>
                              <a:pt x="29874" y="69392"/>
                              <a:pt x="33217" y="68201"/>
                              <a:pt x="36514" y="67057"/>
                            </a:cubicBezTo>
                            <a:cubicBezTo>
                              <a:pt x="52587" y="61516"/>
                              <a:pt x="71865" y="57349"/>
                              <a:pt x="85282" y="67789"/>
                            </a:cubicBezTo>
                            <a:cubicBezTo>
                              <a:pt x="99615" y="79008"/>
                              <a:pt x="99111" y="100438"/>
                              <a:pt x="97279" y="118572"/>
                            </a:cubicBezTo>
                            <a:cubicBezTo>
                              <a:pt x="96959" y="121640"/>
                              <a:pt x="96684" y="124662"/>
                              <a:pt x="96364" y="127730"/>
                            </a:cubicBezTo>
                            <a:cubicBezTo>
                              <a:pt x="96180" y="129608"/>
                              <a:pt x="95906" y="131668"/>
                              <a:pt x="94486" y="132950"/>
                            </a:cubicBezTo>
                            <a:cubicBezTo>
                              <a:pt x="92792" y="134507"/>
                              <a:pt x="90227" y="134278"/>
                              <a:pt x="87984" y="133866"/>
                            </a:cubicBezTo>
                            <a:cubicBezTo>
                              <a:pt x="73651" y="131439"/>
                              <a:pt x="59639" y="126860"/>
                              <a:pt x="46680" y="120266"/>
                            </a:cubicBezTo>
                            <a:cubicBezTo>
                              <a:pt x="45215" y="132126"/>
                              <a:pt x="57899" y="140002"/>
                              <a:pt x="67698" y="146871"/>
                            </a:cubicBezTo>
                            <a:cubicBezTo>
                              <a:pt x="94028" y="165325"/>
                              <a:pt x="109414" y="198340"/>
                              <a:pt x="106667" y="230349"/>
                            </a:cubicBezTo>
                            <a:cubicBezTo>
                              <a:pt x="106484" y="232226"/>
                              <a:pt x="106209" y="234241"/>
                              <a:pt x="104835" y="235569"/>
                            </a:cubicBezTo>
                            <a:cubicBezTo>
                              <a:pt x="103553" y="236805"/>
                              <a:pt x="101630" y="237080"/>
                              <a:pt x="99890" y="237217"/>
                            </a:cubicBezTo>
                            <a:cubicBezTo>
                              <a:pt x="78230" y="238774"/>
                              <a:pt x="57258" y="227647"/>
                              <a:pt x="41963" y="212261"/>
                            </a:cubicBezTo>
                            <a:cubicBezTo>
                              <a:pt x="26669" y="196875"/>
                              <a:pt x="16137" y="177505"/>
                              <a:pt x="5834" y="158410"/>
                            </a:cubicBezTo>
                            <a:cubicBezTo>
                              <a:pt x="10505" y="172972"/>
                              <a:pt x="19068" y="185931"/>
                              <a:pt x="27493" y="198707"/>
                            </a:cubicBezTo>
                            <a:cubicBezTo>
                              <a:pt x="40910" y="218992"/>
                              <a:pt x="54327" y="239278"/>
                              <a:pt x="67744" y="259609"/>
                            </a:cubicBezTo>
                            <a:cubicBezTo>
                              <a:pt x="81069" y="279758"/>
                              <a:pt x="100347" y="302562"/>
                              <a:pt x="123976" y="297708"/>
                            </a:cubicBezTo>
                            <a:cubicBezTo>
                              <a:pt x="124846" y="271057"/>
                              <a:pt x="116787" y="244590"/>
                              <a:pt x="118618" y="217985"/>
                            </a:cubicBezTo>
                            <a:cubicBezTo>
                              <a:pt x="119992" y="198157"/>
                              <a:pt x="126769" y="179154"/>
                              <a:pt x="131898" y="159921"/>
                            </a:cubicBezTo>
                            <a:cubicBezTo>
                              <a:pt x="149985" y="91646"/>
                              <a:pt x="162486" y="-31670"/>
                              <a:pt x="51305" y="7528"/>
                            </a:cubicBezTo>
                            <a:close/>
                          </a:path>
                        </a:pathLst>
                      </a:custGeom>
                      <a:solidFill>
                        <a:srgbClr val="48595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10" name="Freeform: Shape 5409">
                        <a:extLst>
                          <a:ext uri="{FF2B5EF4-FFF2-40B4-BE49-F238E27FC236}">
                            <a16:creationId xmlns:a16="http://schemas.microsoft.com/office/drawing/2014/main" id="{46EFC9B0-AB40-4BAA-858A-E5B2BAE941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59522" y="-423442"/>
                        <a:ext cx="92793" cy="306947"/>
                      </a:xfrm>
                      <a:custGeom>
                        <a:avLst/>
                        <a:gdLst>
                          <a:gd name="connsiteX0" fmla="*/ 42819 w 92793"/>
                          <a:gd name="connsiteY0" fmla="*/ 223333 h 306947"/>
                          <a:gd name="connsiteX1" fmla="*/ 73316 w 92793"/>
                          <a:gd name="connsiteY1" fmla="*/ 171405 h 306947"/>
                          <a:gd name="connsiteX2" fmla="*/ 82886 w 92793"/>
                          <a:gd name="connsiteY2" fmla="*/ 104779 h 306947"/>
                          <a:gd name="connsiteX3" fmla="*/ 85038 w 92793"/>
                          <a:gd name="connsiteY3" fmla="*/ 50974 h 306947"/>
                          <a:gd name="connsiteX4" fmla="*/ 83527 w 92793"/>
                          <a:gd name="connsiteY4" fmla="*/ 37557 h 306947"/>
                          <a:gd name="connsiteX5" fmla="*/ 68920 w 92793"/>
                          <a:gd name="connsiteY5" fmla="*/ 24873 h 306947"/>
                          <a:gd name="connsiteX6" fmla="*/ 34943 w 92793"/>
                          <a:gd name="connsiteY6" fmla="*/ 11960 h 306947"/>
                          <a:gd name="connsiteX7" fmla="*/ 5224 w 92793"/>
                          <a:gd name="connsiteY7" fmla="*/ 53264 h 306947"/>
                          <a:gd name="connsiteX8" fmla="*/ 57563 w 92793"/>
                          <a:gd name="connsiteY8" fmla="*/ 8 h 306947"/>
                          <a:gd name="connsiteX9" fmla="*/ 70294 w 92793"/>
                          <a:gd name="connsiteY9" fmla="*/ 3443 h 306947"/>
                          <a:gd name="connsiteX10" fmla="*/ 76155 w 92793"/>
                          <a:gd name="connsiteY10" fmla="*/ 10403 h 306947"/>
                          <a:gd name="connsiteX11" fmla="*/ 92777 w 92793"/>
                          <a:gd name="connsiteY11" fmla="*/ 101848 h 306947"/>
                          <a:gd name="connsiteX12" fmla="*/ 84031 w 92793"/>
                          <a:gd name="connsiteY12" fmla="*/ 172962 h 306947"/>
                          <a:gd name="connsiteX13" fmla="*/ 68370 w 92793"/>
                          <a:gd name="connsiteY13" fmla="*/ 203780 h 306947"/>
                          <a:gd name="connsiteX14" fmla="*/ 5178 w 92793"/>
                          <a:gd name="connsiteY14" fmla="*/ 306948 h 306947"/>
                          <a:gd name="connsiteX15" fmla="*/ 42819 w 92793"/>
                          <a:gd name="connsiteY15" fmla="*/ 223333 h 3069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92793" h="306947">
                            <a:moveTo>
                              <a:pt x="42819" y="223333"/>
                            </a:moveTo>
                            <a:cubicBezTo>
                              <a:pt x="54587" y="206985"/>
                              <a:pt x="66447" y="190317"/>
                              <a:pt x="73316" y="171405"/>
                            </a:cubicBezTo>
                            <a:cubicBezTo>
                              <a:pt x="81009" y="150204"/>
                              <a:pt x="81970" y="127308"/>
                              <a:pt x="82886" y="104779"/>
                            </a:cubicBezTo>
                            <a:cubicBezTo>
                              <a:pt x="83619" y="86829"/>
                              <a:pt x="84306" y="68924"/>
                              <a:pt x="85038" y="50974"/>
                            </a:cubicBezTo>
                            <a:cubicBezTo>
                              <a:pt x="85221" y="46441"/>
                              <a:pt x="85359" y="41724"/>
                              <a:pt x="83527" y="37557"/>
                            </a:cubicBezTo>
                            <a:cubicBezTo>
                              <a:pt x="80871" y="31513"/>
                              <a:pt x="74689" y="27987"/>
                              <a:pt x="68920" y="24873"/>
                            </a:cubicBezTo>
                            <a:cubicBezTo>
                              <a:pt x="58205" y="19057"/>
                              <a:pt x="47077" y="13150"/>
                              <a:pt x="34943" y="11960"/>
                            </a:cubicBezTo>
                            <a:cubicBezTo>
                              <a:pt x="22808" y="10769"/>
                              <a:pt x="10810" y="42457"/>
                              <a:pt x="5224" y="53264"/>
                            </a:cubicBezTo>
                            <a:cubicBezTo>
                              <a:pt x="17542" y="36504"/>
                              <a:pt x="36774" y="-633"/>
                              <a:pt x="57563" y="8"/>
                            </a:cubicBezTo>
                            <a:cubicBezTo>
                              <a:pt x="62051" y="146"/>
                              <a:pt x="66676" y="832"/>
                              <a:pt x="70294" y="3443"/>
                            </a:cubicBezTo>
                            <a:cubicBezTo>
                              <a:pt x="72766" y="5228"/>
                              <a:pt x="74552" y="7793"/>
                              <a:pt x="76155" y="10403"/>
                            </a:cubicBezTo>
                            <a:cubicBezTo>
                              <a:pt x="92594" y="37191"/>
                              <a:pt x="92914" y="70435"/>
                              <a:pt x="92777" y="101848"/>
                            </a:cubicBezTo>
                            <a:cubicBezTo>
                              <a:pt x="92640" y="125843"/>
                              <a:pt x="92411" y="150479"/>
                              <a:pt x="84031" y="172962"/>
                            </a:cubicBezTo>
                            <a:cubicBezTo>
                              <a:pt x="80001" y="183769"/>
                              <a:pt x="74186" y="193797"/>
                              <a:pt x="68370" y="203780"/>
                            </a:cubicBezTo>
                            <a:cubicBezTo>
                              <a:pt x="49687" y="235971"/>
                              <a:pt x="31875" y="282175"/>
                              <a:pt x="5178" y="306948"/>
                            </a:cubicBezTo>
                            <a:cubicBezTo>
                              <a:pt x="-14833" y="282358"/>
                              <a:pt x="28623" y="243069"/>
                              <a:pt x="42819" y="223333"/>
                            </a:cubicBezTo>
                            <a:close/>
                          </a:path>
                        </a:pathLst>
                      </a:custGeom>
                      <a:solidFill>
                        <a:srgbClr val="4A645A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11" name="Freeform: Shape 5410">
                        <a:extLst>
                          <a:ext uri="{FF2B5EF4-FFF2-40B4-BE49-F238E27FC236}">
                            <a16:creationId xmlns:a16="http://schemas.microsoft.com/office/drawing/2014/main" id="{2326FC00-A5C8-4B87-8A66-B215B04BC3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4002" y="-424264"/>
                        <a:ext cx="108996" cy="264405"/>
                      </a:xfrm>
                      <a:custGeom>
                        <a:avLst/>
                        <a:gdLst>
                          <a:gd name="connsiteX0" fmla="*/ 74732 w 108996"/>
                          <a:gd name="connsiteY0" fmla="*/ 69563 h 264405"/>
                          <a:gd name="connsiteX1" fmla="*/ 44555 w 108996"/>
                          <a:gd name="connsiteY1" fmla="*/ 96763 h 264405"/>
                          <a:gd name="connsiteX2" fmla="*/ 15386 w 108996"/>
                          <a:gd name="connsiteY2" fmla="*/ 124879 h 264405"/>
                          <a:gd name="connsiteX3" fmla="*/ 89980 w 108996"/>
                          <a:gd name="connsiteY3" fmla="*/ 74829 h 264405"/>
                          <a:gd name="connsiteX4" fmla="*/ 101153 w 108996"/>
                          <a:gd name="connsiteY4" fmla="*/ 112241 h 264405"/>
                          <a:gd name="connsiteX5" fmla="*/ 67176 w 108996"/>
                          <a:gd name="connsiteY5" fmla="*/ 160871 h 264405"/>
                          <a:gd name="connsiteX6" fmla="*/ 9433 w 108996"/>
                          <a:gd name="connsiteY6" fmla="*/ 208540 h 264405"/>
                          <a:gd name="connsiteX7" fmla="*/ 68550 w 108996"/>
                          <a:gd name="connsiteY7" fmla="*/ 171907 h 264405"/>
                          <a:gd name="connsiteX8" fmla="*/ 91995 w 108996"/>
                          <a:gd name="connsiteY8" fmla="*/ 167145 h 264405"/>
                          <a:gd name="connsiteX9" fmla="*/ 0 w 108996"/>
                          <a:gd name="connsiteY9" fmla="*/ 264406 h 264405"/>
                          <a:gd name="connsiteX10" fmla="*/ 43639 w 108996"/>
                          <a:gd name="connsiteY10" fmla="*/ 240090 h 264405"/>
                          <a:gd name="connsiteX11" fmla="*/ 69191 w 108996"/>
                          <a:gd name="connsiteY11" fmla="*/ 219026 h 264405"/>
                          <a:gd name="connsiteX12" fmla="*/ 99688 w 108996"/>
                          <a:gd name="connsiteY12" fmla="*/ 143974 h 264405"/>
                          <a:gd name="connsiteX13" fmla="*/ 108846 w 108996"/>
                          <a:gd name="connsiteY13" fmla="*/ 73089 h 264405"/>
                          <a:gd name="connsiteX14" fmla="*/ 81967 w 108996"/>
                          <a:gd name="connsiteY14" fmla="*/ 8661 h 264405"/>
                          <a:gd name="connsiteX15" fmla="*/ 63284 w 108996"/>
                          <a:gd name="connsiteY15" fmla="*/ 6 h 264405"/>
                          <a:gd name="connsiteX16" fmla="*/ 39656 w 108996"/>
                          <a:gd name="connsiteY16" fmla="*/ 17727 h 264405"/>
                          <a:gd name="connsiteX17" fmla="*/ 13142 w 108996"/>
                          <a:gd name="connsiteY17" fmla="*/ 74005 h 264405"/>
                          <a:gd name="connsiteX18" fmla="*/ 54354 w 108996"/>
                          <a:gd name="connsiteY18" fmla="*/ 18551 h 264405"/>
                          <a:gd name="connsiteX19" fmla="*/ 74732 w 108996"/>
                          <a:gd name="connsiteY19" fmla="*/ 69563 h 2644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108996" h="264405">
                            <a:moveTo>
                              <a:pt x="74732" y="69563"/>
                            </a:moveTo>
                            <a:cubicBezTo>
                              <a:pt x="66947" y="80736"/>
                              <a:pt x="55591" y="88750"/>
                              <a:pt x="44555" y="96763"/>
                            </a:cubicBezTo>
                            <a:cubicBezTo>
                              <a:pt x="33565" y="104731"/>
                              <a:pt x="22392" y="113248"/>
                              <a:pt x="15386" y="124879"/>
                            </a:cubicBezTo>
                            <a:cubicBezTo>
                              <a:pt x="40251" y="108211"/>
                              <a:pt x="65116" y="91543"/>
                              <a:pt x="89980" y="74829"/>
                            </a:cubicBezTo>
                            <a:cubicBezTo>
                              <a:pt x="95887" y="86598"/>
                              <a:pt x="101978" y="99099"/>
                              <a:pt x="101153" y="112241"/>
                            </a:cubicBezTo>
                            <a:cubicBezTo>
                              <a:pt x="99871" y="132572"/>
                              <a:pt x="82883" y="147912"/>
                              <a:pt x="67176" y="160871"/>
                            </a:cubicBezTo>
                            <a:cubicBezTo>
                              <a:pt x="47944" y="176761"/>
                              <a:pt x="28711" y="192650"/>
                              <a:pt x="9433" y="208540"/>
                            </a:cubicBezTo>
                            <a:cubicBezTo>
                              <a:pt x="29124" y="196314"/>
                              <a:pt x="48860" y="184133"/>
                              <a:pt x="68550" y="171907"/>
                            </a:cubicBezTo>
                            <a:cubicBezTo>
                              <a:pt x="75693" y="167465"/>
                              <a:pt x="84714" y="162978"/>
                              <a:pt x="91995" y="167145"/>
                            </a:cubicBezTo>
                            <a:cubicBezTo>
                              <a:pt x="71664" y="207578"/>
                              <a:pt x="39243" y="241876"/>
                              <a:pt x="0" y="264406"/>
                            </a:cubicBezTo>
                            <a:cubicBezTo>
                              <a:pt x="15157" y="257445"/>
                              <a:pt x="29764" y="249294"/>
                              <a:pt x="43639" y="240090"/>
                            </a:cubicBezTo>
                            <a:cubicBezTo>
                              <a:pt x="52843" y="233954"/>
                              <a:pt x="61818" y="227314"/>
                              <a:pt x="69191" y="219026"/>
                            </a:cubicBezTo>
                            <a:cubicBezTo>
                              <a:pt x="87324" y="198603"/>
                              <a:pt x="93827" y="170625"/>
                              <a:pt x="99688" y="143974"/>
                            </a:cubicBezTo>
                            <a:cubicBezTo>
                              <a:pt x="104817" y="120620"/>
                              <a:pt x="109945" y="96992"/>
                              <a:pt x="108846" y="73089"/>
                            </a:cubicBezTo>
                            <a:cubicBezTo>
                              <a:pt x="107747" y="49232"/>
                              <a:pt x="99642" y="24733"/>
                              <a:pt x="81967" y="8661"/>
                            </a:cubicBezTo>
                            <a:cubicBezTo>
                              <a:pt x="76746" y="3898"/>
                              <a:pt x="70290" y="-177"/>
                              <a:pt x="63284" y="6"/>
                            </a:cubicBezTo>
                            <a:cubicBezTo>
                              <a:pt x="53027" y="281"/>
                              <a:pt x="45334" y="9210"/>
                              <a:pt x="39656" y="17727"/>
                            </a:cubicBezTo>
                            <a:cubicBezTo>
                              <a:pt x="28162" y="35082"/>
                              <a:pt x="19187" y="54086"/>
                              <a:pt x="13142" y="74005"/>
                            </a:cubicBezTo>
                            <a:cubicBezTo>
                              <a:pt x="16210" y="63839"/>
                              <a:pt x="43410" y="20475"/>
                              <a:pt x="54354" y="18551"/>
                            </a:cubicBezTo>
                            <a:cubicBezTo>
                              <a:pt x="84577" y="13377"/>
                              <a:pt x="87920" y="50697"/>
                              <a:pt x="74732" y="69563"/>
                            </a:cubicBezTo>
                            <a:close/>
                          </a:path>
                        </a:pathLst>
                      </a:custGeom>
                      <a:solidFill>
                        <a:srgbClr val="80858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12" name="Freeform: Shape 5411">
                        <a:extLst>
                          <a:ext uri="{FF2B5EF4-FFF2-40B4-BE49-F238E27FC236}">
                            <a16:creationId xmlns:a16="http://schemas.microsoft.com/office/drawing/2014/main" id="{D7F16208-FFC2-4E7D-8A15-624FE57FA4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0716" y="-390556"/>
                        <a:ext cx="31039" cy="277129"/>
                      </a:xfrm>
                      <a:custGeom>
                        <a:avLst/>
                        <a:gdLst>
                          <a:gd name="connsiteX0" fmla="*/ 9194 w 31039"/>
                          <a:gd name="connsiteY0" fmla="*/ 217097 h 277129"/>
                          <a:gd name="connsiteX1" fmla="*/ 29021 w 31039"/>
                          <a:gd name="connsiteY1" fmla="*/ 150608 h 277129"/>
                          <a:gd name="connsiteX2" fmla="*/ 30578 w 31039"/>
                          <a:gd name="connsiteY2" fmla="*/ 103534 h 277129"/>
                          <a:gd name="connsiteX3" fmla="*/ 25083 w 31039"/>
                          <a:gd name="connsiteY3" fmla="*/ 0 h 277129"/>
                          <a:gd name="connsiteX4" fmla="*/ 15055 w 31039"/>
                          <a:gd name="connsiteY4" fmla="*/ 144609 h 277129"/>
                          <a:gd name="connsiteX5" fmla="*/ 2966 w 31039"/>
                          <a:gd name="connsiteY5" fmla="*/ 176801 h 277129"/>
                          <a:gd name="connsiteX6" fmla="*/ 1730 w 31039"/>
                          <a:gd name="connsiteY6" fmla="*/ 243107 h 277129"/>
                          <a:gd name="connsiteX7" fmla="*/ 3973 w 31039"/>
                          <a:gd name="connsiteY7" fmla="*/ 277130 h 277129"/>
                          <a:gd name="connsiteX8" fmla="*/ 9194 w 31039"/>
                          <a:gd name="connsiteY8" fmla="*/ 217097 h 2771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1039" h="277129">
                            <a:moveTo>
                              <a:pt x="9194" y="217097"/>
                            </a:moveTo>
                            <a:cubicBezTo>
                              <a:pt x="14780" y="194659"/>
                              <a:pt x="25175" y="173458"/>
                              <a:pt x="29021" y="150608"/>
                            </a:cubicBezTo>
                            <a:cubicBezTo>
                              <a:pt x="31631" y="135085"/>
                              <a:pt x="31173" y="119241"/>
                              <a:pt x="30578" y="103534"/>
                            </a:cubicBezTo>
                            <a:cubicBezTo>
                              <a:pt x="29250" y="69008"/>
                              <a:pt x="27418" y="34481"/>
                              <a:pt x="25083" y="0"/>
                            </a:cubicBezTo>
                            <a:cubicBezTo>
                              <a:pt x="5072" y="44509"/>
                              <a:pt x="30303" y="98268"/>
                              <a:pt x="15055" y="144609"/>
                            </a:cubicBezTo>
                            <a:cubicBezTo>
                              <a:pt x="11483" y="155508"/>
                              <a:pt x="5713" y="165673"/>
                              <a:pt x="2966" y="176801"/>
                            </a:cubicBezTo>
                            <a:cubicBezTo>
                              <a:pt x="-2346" y="198323"/>
                              <a:pt x="4065" y="221035"/>
                              <a:pt x="1730" y="243107"/>
                            </a:cubicBezTo>
                            <a:cubicBezTo>
                              <a:pt x="310" y="256249"/>
                              <a:pt x="-2208" y="265407"/>
                              <a:pt x="3973" y="277130"/>
                            </a:cubicBezTo>
                            <a:cubicBezTo>
                              <a:pt x="13544" y="262980"/>
                              <a:pt x="4294" y="236787"/>
                              <a:pt x="9194" y="217097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13" name="Freeform: Shape 5412">
                        <a:extLst>
                          <a:ext uri="{FF2B5EF4-FFF2-40B4-BE49-F238E27FC236}">
                            <a16:creationId xmlns:a16="http://schemas.microsoft.com/office/drawing/2014/main" id="{C2255F35-6FE9-48E2-89EC-906830AC1E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6638" y="-388570"/>
                        <a:ext cx="157835" cy="160161"/>
                      </a:xfrm>
                      <a:custGeom>
                        <a:avLst/>
                        <a:gdLst>
                          <a:gd name="connsiteX0" fmla="*/ 132144 w 157835"/>
                          <a:gd name="connsiteY0" fmla="*/ 5616 h 160161"/>
                          <a:gd name="connsiteX1" fmla="*/ 108836 w 157835"/>
                          <a:gd name="connsiteY1" fmla="*/ 1265 h 160161"/>
                          <a:gd name="connsiteX2" fmla="*/ 55214 w 157835"/>
                          <a:gd name="connsiteY2" fmla="*/ 6119 h 160161"/>
                          <a:gd name="connsiteX3" fmla="*/ 15513 w 157835"/>
                          <a:gd name="connsiteY3" fmla="*/ 52277 h 160161"/>
                          <a:gd name="connsiteX4" fmla="*/ 4157 w 157835"/>
                          <a:gd name="connsiteY4" fmla="*/ 115057 h 160161"/>
                          <a:gd name="connsiteX5" fmla="*/ 72386 w 157835"/>
                          <a:gd name="connsiteY5" fmla="*/ 29061 h 160161"/>
                          <a:gd name="connsiteX6" fmla="*/ 94961 w 157835"/>
                          <a:gd name="connsiteY6" fmla="*/ 25535 h 160161"/>
                          <a:gd name="connsiteX7" fmla="*/ 109248 w 157835"/>
                          <a:gd name="connsiteY7" fmla="*/ 41653 h 160161"/>
                          <a:gd name="connsiteX8" fmla="*/ 109431 w 157835"/>
                          <a:gd name="connsiteY8" fmla="*/ 58642 h 160161"/>
                          <a:gd name="connsiteX9" fmla="*/ 122345 w 157835"/>
                          <a:gd name="connsiteY9" fmla="*/ 62717 h 160161"/>
                          <a:gd name="connsiteX10" fmla="*/ 133426 w 157835"/>
                          <a:gd name="connsiteY10" fmla="*/ 95000 h 160161"/>
                          <a:gd name="connsiteX11" fmla="*/ 124817 w 157835"/>
                          <a:gd name="connsiteY11" fmla="*/ 160162 h 160161"/>
                          <a:gd name="connsiteX12" fmla="*/ 130221 w 157835"/>
                          <a:gd name="connsiteY12" fmla="*/ 153201 h 160161"/>
                          <a:gd name="connsiteX13" fmla="*/ 132144 w 157835"/>
                          <a:gd name="connsiteY13" fmla="*/ 5616 h 160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7835" h="160161">
                            <a:moveTo>
                              <a:pt x="132144" y="5616"/>
                            </a:moveTo>
                            <a:cubicBezTo>
                              <a:pt x="124771" y="2685"/>
                              <a:pt x="116712" y="1952"/>
                              <a:pt x="108836" y="1265"/>
                            </a:cubicBezTo>
                            <a:cubicBezTo>
                              <a:pt x="90748" y="-337"/>
                              <a:pt x="71608" y="-1803"/>
                              <a:pt x="55214" y="6119"/>
                            </a:cubicBezTo>
                            <a:cubicBezTo>
                              <a:pt x="36623" y="15094"/>
                              <a:pt x="25541" y="34235"/>
                              <a:pt x="15513" y="52277"/>
                            </a:cubicBezTo>
                            <a:cubicBezTo>
                              <a:pt x="4752" y="71738"/>
                              <a:pt x="-6192" y="95412"/>
                              <a:pt x="4157" y="115057"/>
                            </a:cubicBezTo>
                            <a:cubicBezTo>
                              <a:pt x="19863" y="81080"/>
                              <a:pt x="38226" y="44355"/>
                              <a:pt x="72386" y="29061"/>
                            </a:cubicBezTo>
                            <a:cubicBezTo>
                              <a:pt x="79484" y="25901"/>
                              <a:pt x="87406" y="23795"/>
                              <a:pt x="94961" y="25535"/>
                            </a:cubicBezTo>
                            <a:cubicBezTo>
                              <a:pt x="102517" y="27321"/>
                              <a:pt x="109340" y="33915"/>
                              <a:pt x="109248" y="41653"/>
                            </a:cubicBezTo>
                            <a:cubicBezTo>
                              <a:pt x="109157" y="47515"/>
                              <a:pt x="105585" y="54200"/>
                              <a:pt x="109431" y="58642"/>
                            </a:cubicBezTo>
                            <a:cubicBezTo>
                              <a:pt x="112453" y="62122"/>
                              <a:pt x="117949" y="61389"/>
                              <a:pt x="122345" y="62717"/>
                            </a:cubicBezTo>
                            <a:cubicBezTo>
                              <a:pt x="134250" y="66335"/>
                              <a:pt x="135029" y="82682"/>
                              <a:pt x="133426" y="95000"/>
                            </a:cubicBezTo>
                            <a:cubicBezTo>
                              <a:pt x="130541" y="116705"/>
                              <a:pt x="127702" y="138456"/>
                              <a:pt x="124817" y="160162"/>
                            </a:cubicBezTo>
                            <a:cubicBezTo>
                              <a:pt x="127931" y="159933"/>
                              <a:pt x="129442" y="156269"/>
                              <a:pt x="130221" y="153201"/>
                            </a:cubicBezTo>
                            <a:cubicBezTo>
                              <a:pt x="139928" y="116339"/>
                              <a:pt x="186040" y="27092"/>
                              <a:pt x="132144" y="5616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414" name="Freeform: Shape 5413">
                        <a:extLst>
                          <a:ext uri="{FF2B5EF4-FFF2-40B4-BE49-F238E27FC236}">
                            <a16:creationId xmlns:a16="http://schemas.microsoft.com/office/drawing/2014/main" id="{07748694-EFA3-4B99-88A8-8677AD5D29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8868" y="-323243"/>
                        <a:ext cx="146674" cy="237246"/>
                      </a:xfrm>
                      <a:custGeom>
                        <a:avLst/>
                        <a:gdLst>
                          <a:gd name="connsiteX0" fmla="*/ 47856 w 146674"/>
                          <a:gd name="connsiteY0" fmla="*/ 180053 h 237246"/>
                          <a:gd name="connsiteX1" fmla="*/ 13925 w 146674"/>
                          <a:gd name="connsiteY1" fmla="*/ 108481 h 237246"/>
                          <a:gd name="connsiteX2" fmla="*/ 6369 w 146674"/>
                          <a:gd name="connsiteY2" fmla="*/ 22256 h 237246"/>
                          <a:gd name="connsiteX3" fmla="*/ 34119 w 146674"/>
                          <a:gd name="connsiteY3" fmla="*/ 115212 h 237246"/>
                          <a:gd name="connsiteX4" fmla="*/ 48680 w 146674"/>
                          <a:gd name="connsiteY4" fmla="*/ 141909 h 237246"/>
                          <a:gd name="connsiteX5" fmla="*/ 68050 w 146674"/>
                          <a:gd name="connsiteY5" fmla="*/ 165033 h 237246"/>
                          <a:gd name="connsiteX6" fmla="*/ 101157 w 146674"/>
                          <a:gd name="connsiteY6" fmla="*/ 165400 h 237246"/>
                          <a:gd name="connsiteX7" fmla="*/ 115582 w 146674"/>
                          <a:gd name="connsiteY7" fmla="*/ 146305 h 237246"/>
                          <a:gd name="connsiteX8" fmla="*/ 77300 w 146674"/>
                          <a:gd name="connsiteY8" fmla="*/ 108206 h 237246"/>
                          <a:gd name="connsiteX9" fmla="*/ 76201 w 146674"/>
                          <a:gd name="connsiteY9" fmla="*/ 93965 h 237246"/>
                          <a:gd name="connsiteX10" fmla="*/ 57472 w 146674"/>
                          <a:gd name="connsiteY10" fmla="*/ 82426 h 237246"/>
                          <a:gd name="connsiteX11" fmla="*/ 126297 w 146674"/>
                          <a:gd name="connsiteY11" fmla="*/ 107244 h 237246"/>
                          <a:gd name="connsiteX12" fmla="*/ 83482 w 146674"/>
                          <a:gd name="connsiteY12" fmla="*/ 24912 h 237246"/>
                          <a:gd name="connsiteX13" fmla="*/ 56969 w 146674"/>
                          <a:gd name="connsiteY13" fmla="*/ 322 h 237246"/>
                          <a:gd name="connsiteX14" fmla="*/ 79635 w 146674"/>
                          <a:gd name="connsiteY14" fmla="*/ 8427 h 237246"/>
                          <a:gd name="connsiteX15" fmla="*/ 124053 w 146674"/>
                          <a:gd name="connsiteY15" fmla="*/ 50829 h 237246"/>
                          <a:gd name="connsiteX16" fmla="*/ 136920 w 146674"/>
                          <a:gd name="connsiteY16" fmla="*/ 108435 h 237246"/>
                          <a:gd name="connsiteX17" fmla="*/ 146674 w 146674"/>
                          <a:gd name="connsiteY17" fmla="*/ 237246 h 237246"/>
                          <a:gd name="connsiteX18" fmla="*/ 47856 w 146674"/>
                          <a:gd name="connsiteY18" fmla="*/ 180053 h 237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46674" h="237246">
                            <a:moveTo>
                              <a:pt x="47856" y="180053"/>
                            </a:moveTo>
                            <a:cubicBezTo>
                              <a:pt x="28395" y="161736"/>
                              <a:pt x="22167" y="133895"/>
                              <a:pt x="13925" y="108481"/>
                            </a:cubicBezTo>
                            <a:cubicBezTo>
                              <a:pt x="4766" y="80182"/>
                              <a:pt x="-7780" y="48403"/>
                              <a:pt x="6369" y="22256"/>
                            </a:cubicBezTo>
                            <a:cubicBezTo>
                              <a:pt x="2065" y="54905"/>
                              <a:pt x="18366" y="86318"/>
                              <a:pt x="34119" y="115212"/>
                            </a:cubicBezTo>
                            <a:cubicBezTo>
                              <a:pt x="38973" y="124096"/>
                              <a:pt x="43826" y="132979"/>
                              <a:pt x="48680" y="141909"/>
                            </a:cubicBezTo>
                            <a:cubicBezTo>
                              <a:pt x="53580" y="150884"/>
                              <a:pt x="58983" y="160362"/>
                              <a:pt x="68050" y="165033"/>
                            </a:cubicBezTo>
                            <a:cubicBezTo>
                              <a:pt x="78079" y="170208"/>
                              <a:pt x="90259" y="168330"/>
                              <a:pt x="101157" y="165400"/>
                            </a:cubicBezTo>
                            <a:cubicBezTo>
                              <a:pt x="110407" y="162927"/>
                              <a:pt x="121626" y="153677"/>
                              <a:pt x="115582" y="146305"/>
                            </a:cubicBezTo>
                            <a:cubicBezTo>
                              <a:pt x="98547" y="138154"/>
                              <a:pt x="79269" y="126935"/>
                              <a:pt x="77300" y="108206"/>
                            </a:cubicBezTo>
                            <a:cubicBezTo>
                              <a:pt x="76796" y="103444"/>
                              <a:pt x="77529" y="98544"/>
                              <a:pt x="76201" y="93965"/>
                            </a:cubicBezTo>
                            <a:cubicBezTo>
                              <a:pt x="73957" y="86272"/>
                              <a:pt x="65394" y="80960"/>
                              <a:pt x="57472" y="82426"/>
                            </a:cubicBezTo>
                            <a:cubicBezTo>
                              <a:pt x="82429" y="77801"/>
                              <a:pt x="102669" y="116449"/>
                              <a:pt x="126297" y="107244"/>
                            </a:cubicBezTo>
                            <a:cubicBezTo>
                              <a:pt x="122313" y="75236"/>
                              <a:pt x="112285" y="39427"/>
                              <a:pt x="83482" y="24912"/>
                            </a:cubicBezTo>
                            <a:cubicBezTo>
                              <a:pt x="71897" y="19050"/>
                              <a:pt x="55458" y="13189"/>
                              <a:pt x="56969" y="322"/>
                            </a:cubicBezTo>
                            <a:cubicBezTo>
                              <a:pt x="65074" y="-1327"/>
                              <a:pt x="72858" y="3664"/>
                              <a:pt x="79635" y="8427"/>
                            </a:cubicBezTo>
                            <a:cubicBezTo>
                              <a:pt x="96532" y="20287"/>
                              <a:pt x="114025" y="32788"/>
                              <a:pt x="124053" y="50829"/>
                            </a:cubicBezTo>
                            <a:cubicBezTo>
                              <a:pt x="133715" y="68184"/>
                              <a:pt x="135409" y="88653"/>
                              <a:pt x="136920" y="108435"/>
                            </a:cubicBezTo>
                            <a:cubicBezTo>
                              <a:pt x="140172" y="151387"/>
                              <a:pt x="143423" y="194294"/>
                              <a:pt x="146674" y="237246"/>
                            </a:cubicBezTo>
                            <a:cubicBezTo>
                              <a:pt x="145346" y="220120"/>
                              <a:pt x="62143" y="193515"/>
                              <a:pt x="47856" y="180053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5357" name="Graphic 4">
                      <a:extLst>
                        <a:ext uri="{FF2B5EF4-FFF2-40B4-BE49-F238E27FC236}">
                          <a16:creationId xmlns:a16="http://schemas.microsoft.com/office/drawing/2014/main" id="{C1C0EC0E-82B6-4857-9EA4-9011FD30AF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67932" y="-815478"/>
                      <a:ext cx="1296959" cy="2043793"/>
                      <a:chOff x="8367932" y="-815478"/>
                      <a:chExt cx="1296959" cy="2043793"/>
                    </a:xfrm>
                  </p:grpSpPr>
                  <p:pic>
                    <p:nvPicPr>
                      <p:cNvPr id="5358" name="Picture 5357">
                        <a:extLst>
                          <a:ext uri="{FF2B5EF4-FFF2-40B4-BE49-F238E27FC236}">
                            <a16:creationId xmlns:a16="http://schemas.microsoft.com/office/drawing/2014/main" id="{94D9D03C-1BC5-4F8A-B81C-6DCA305F090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8712430" y="-502600"/>
                        <a:ext cx="952461" cy="1730914"/>
                      </a:xfrm>
                      <a:custGeom>
                        <a:avLst/>
                        <a:gdLst>
                          <a:gd name="connsiteX0" fmla="*/ 684 w 952461"/>
                          <a:gd name="connsiteY0" fmla="*/ 148 h 1730914"/>
                          <a:gd name="connsiteX1" fmla="*/ 953146 w 952461"/>
                          <a:gd name="connsiteY1" fmla="*/ 148 h 1730914"/>
                          <a:gd name="connsiteX2" fmla="*/ 953146 w 952461"/>
                          <a:gd name="connsiteY2" fmla="*/ 1731063 h 1730914"/>
                          <a:gd name="connsiteX3" fmla="*/ 684 w 952461"/>
                          <a:gd name="connsiteY3" fmla="*/ 1731063 h 17309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52461" h="1730914">
                            <a:moveTo>
                              <a:pt x="684" y="148"/>
                            </a:moveTo>
                            <a:lnTo>
                              <a:pt x="953146" y="148"/>
                            </a:lnTo>
                            <a:lnTo>
                              <a:pt x="953146" y="1731063"/>
                            </a:lnTo>
                            <a:lnTo>
                              <a:pt x="684" y="1731063"/>
                            </a:lnTo>
                            <a:close/>
                          </a:path>
                        </a:pathLst>
                      </a:custGeom>
                    </p:spPr>
                  </p:pic>
                  <p:grpSp>
                    <p:nvGrpSpPr>
                      <p:cNvPr id="5359" name="Graphic 4">
                        <a:extLst>
                          <a:ext uri="{FF2B5EF4-FFF2-40B4-BE49-F238E27FC236}">
                            <a16:creationId xmlns:a16="http://schemas.microsoft.com/office/drawing/2014/main" id="{AD80159E-FA9C-471B-B660-5ED4ED81B0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67932" y="-812869"/>
                        <a:ext cx="407544" cy="398336"/>
                        <a:chOff x="8367932" y="-812869"/>
                        <a:chExt cx="407544" cy="398336"/>
                      </a:xfrm>
                    </p:grpSpPr>
                    <p:sp>
                      <p:nvSpPr>
                        <p:cNvPr id="5398" name="Freeform: Shape 5397">
                          <a:extLst>
                            <a:ext uri="{FF2B5EF4-FFF2-40B4-BE49-F238E27FC236}">
                              <a16:creationId xmlns:a16="http://schemas.microsoft.com/office/drawing/2014/main" id="{9D580522-5DC8-42AF-AC14-78CCA7C54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0602" y="-808952"/>
                          <a:ext cx="367567" cy="325302"/>
                        </a:xfrm>
                        <a:custGeom>
                          <a:avLst/>
                          <a:gdLst>
                            <a:gd name="connsiteX0" fmla="*/ 72717 w 367567"/>
                            <a:gd name="connsiteY0" fmla="*/ 127575 h 325302"/>
                            <a:gd name="connsiteX1" fmla="*/ 0 w 367567"/>
                            <a:gd name="connsiteY1" fmla="*/ 0 h 325302"/>
                            <a:gd name="connsiteX2" fmla="*/ 111090 w 367567"/>
                            <a:gd name="connsiteY2" fmla="*/ 24040 h 325302"/>
                            <a:gd name="connsiteX3" fmla="*/ 199284 w 367567"/>
                            <a:gd name="connsiteY3" fmla="*/ 69191 h 325302"/>
                            <a:gd name="connsiteX4" fmla="*/ 250570 w 367567"/>
                            <a:gd name="connsiteY4" fmla="*/ 98635 h 325302"/>
                            <a:gd name="connsiteX5" fmla="*/ 286700 w 367567"/>
                            <a:gd name="connsiteY5" fmla="*/ 121530 h 325302"/>
                            <a:gd name="connsiteX6" fmla="*/ 348610 w 367567"/>
                            <a:gd name="connsiteY6" fmla="*/ 224057 h 325302"/>
                            <a:gd name="connsiteX7" fmla="*/ 367568 w 367567"/>
                            <a:gd name="connsiteY7" fmla="*/ 325302 h 325302"/>
                            <a:gd name="connsiteX8" fmla="*/ 325485 w 367567"/>
                            <a:gd name="connsiteY8" fmla="*/ 306894 h 325302"/>
                            <a:gd name="connsiteX9" fmla="*/ 290317 w 367567"/>
                            <a:gd name="connsiteY9" fmla="*/ 284181 h 325302"/>
                            <a:gd name="connsiteX10" fmla="*/ 214533 w 367567"/>
                            <a:gd name="connsiteY10" fmla="*/ 245488 h 325302"/>
                            <a:gd name="connsiteX11" fmla="*/ 72717 w 367567"/>
                            <a:gd name="connsiteY11" fmla="*/ 127575 h 3253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67567" h="325302">
                              <a:moveTo>
                                <a:pt x="72717" y="127575"/>
                              </a:moveTo>
                              <a:cubicBezTo>
                                <a:pt x="40251" y="90301"/>
                                <a:pt x="12180" y="47852"/>
                                <a:pt x="0" y="0"/>
                              </a:cubicBezTo>
                              <a:cubicBezTo>
                                <a:pt x="38007" y="1832"/>
                                <a:pt x="75693" y="10028"/>
                                <a:pt x="111090" y="24040"/>
                              </a:cubicBezTo>
                              <a:cubicBezTo>
                                <a:pt x="141816" y="36221"/>
                                <a:pt x="170619" y="52752"/>
                                <a:pt x="199284" y="69191"/>
                              </a:cubicBezTo>
                              <a:cubicBezTo>
                                <a:pt x="216364" y="78990"/>
                                <a:pt x="233490" y="88790"/>
                                <a:pt x="250570" y="98635"/>
                              </a:cubicBezTo>
                              <a:cubicBezTo>
                                <a:pt x="262934" y="105732"/>
                                <a:pt x="275390" y="112876"/>
                                <a:pt x="286700" y="121530"/>
                              </a:cubicBezTo>
                              <a:cubicBezTo>
                                <a:pt x="319212" y="146304"/>
                                <a:pt x="341787" y="183715"/>
                                <a:pt x="348610" y="224057"/>
                              </a:cubicBezTo>
                              <a:cubicBezTo>
                                <a:pt x="354380" y="258218"/>
                                <a:pt x="349801" y="295584"/>
                                <a:pt x="367568" y="325302"/>
                              </a:cubicBezTo>
                              <a:cubicBezTo>
                                <a:pt x="363721" y="318846"/>
                                <a:pt x="333270" y="311198"/>
                                <a:pt x="325485" y="306894"/>
                              </a:cubicBezTo>
                              <a:cubicBezTo>
                                <a:pt x="313168" y="300163"/>
                                <a:pt x="302315" y="291279"/>
                                <a:pt x="290317" y="284181"/>
                              </a:cubicBezTo>
                              <a:cubicBezTo>
                                <a:pt x="266002" y="269803"/>
                                <a:pt x="239031" y="259958"/>
                                <a:pt x="214533" y="245488"/>
                              </a:cubicBezTo>
                              <a:cubicBezTo>
                                <a:pt x="161415" y="214029"/>
                                <a:pt x="113242" y="174145"/>
                                <a:pt x="72717" y="127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2504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399" name="Freeform: Shape 5398">
                          <a:extLst>
                            <a:ext uri="{FF2B5EF4-FFF2-40B4-BE49-F238E27FC236}">
                              <a16:creationId xmlns:a16="http://schemas.microsoft.com/office/drawing/2014/main" id="{ACDC83D3-55BE-4AD2-BE99-ACF8A2621B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7932" y="-812869"/>
                          <a:ext cx="333055" cy="262868"/>
                        </a:xfrm>
                        <a:custGeom>
                          <a:avLst/>
                          <a:gdLst>
                            <a:gd name="connsiteX0" fmla="*/ 136382 w 333055"/>
                            <a:gd name="connsiteY0" fmla="*/ 40505 h 262868"/>
                            <a:gd name="connsiteX1" fmla="*/ 255164 w 333055"/>
                            <a:gd name="connsiteY1" fmla="*/ 112031 h 262868"/>
                            <a:gd name="connsiteX2" fmla="*/ 278335 w 333055"/>
                            <a:gd name="connsiteY2" fmla="*/ 128012 h 262868"/>
                            <a:gd name="connsiteX3" fmla="*/ 301139 w 333055"/>
                            <a:gd name="connsiteY3" fmla="*/ 170965 h 262868"/>
                            <a:gd name="connsiteX4" fmla="*/ 333055 w 333055"/>
                            <a:gd name="connsiteY4" fmla="*/ 262868 h 262868"/>
                            <a:gd name="connsiteX5" fmla="*/ 256126 w 333055"/>
                            <a:gd name="connsiteY5" fmla="*/ 222297 h 262868"/>
                            <a:gd name="connsiteX6" fmla="*/ 236619 w 333055"/>
                            <a:gd name="connsiteY6" fmla="*/ 208468 h 262868"/>
                            <a:gd name="connsiteX7" fmla="*/ 223935 w 333055"/>
                            <a:gd name="connsiteY7" fmla="*/ 160433 h 262868"/>
                            <a:gd name="connsiteX8" fmla="*/ 177456 w 333055"/>
                            <a:gd name="connsiteY8" fmla="*/ 92890 h 262868"/>
                            <a:gd name="connsiteX9" fmla="*/ 172328 w 333055"/>
                            <a:gd name="connsiteY9" fmla="*/ 89364 h 262868"/>
                            <a:gd name="connsiteX10" fmla="*/ 151584 w 333055"/>
                            <a:gd name="connsiteY10" fmla="*/ 115465 h 262868"/>
                            <a:gd name="connsiteX11" fmla="*/ 141785 w 333055"/>
                            <a:gd name="connsiteY11" fmla="*/ 83549 h 262868"/>
                            <a:gd name="connsiteX12" fmla="*/ 105060 w 333055"/>
                            <a:gd name="connsiteY12" fmla="*/ 34140 h 262868"/>
                            <a:gd name="connsiteX13" fmla="*/ 43654 w 333055"/>
                            <a:gd name="connsiteY13" fmla="*/ 38444 h 262868"/>
                            <a:gd name="connsiteX14" fmla="*/ 16683 w 333055"/>
                            <a:gd name="connsiteY14" fmla="*/ 15594 h 262868"/>
                            <a:gd name="connsiteX15" fmla="*/ 34541 w 333055"/>
                            <a:gd name="connsiteY15" fmla="*/ 58409 h 262868"/>
                            <a:gd name="connsiteX16" fmla="*/ 29733 w 333055"/>
                            <a:gd name="connsiteY16" fmla="*/ 4147 h 262868"/>
                            <a:gd name="connsiteX17" fmla="*/ 136382 w 333055"/>
                            <a:gd name="connsiteY17" fmla="*/ 40505 h 262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333055" h="262868">
                              <a:moveTo>
                                <a:pt x="136382" y="40505"/>
                              </a:moveTo>
                              <a:cubicBezTo>
                                <a:pt x="177273" y="62027"/>
                                <a:pt x="215234" y="88769"/>
                                <a:pt x="255164" y="112031"/>
                              </a:cubicBezTo>
                              <a:cubicBezTo>
                                <a:pt x="263315" y="116748"/>
                                <a:pt x="271603" y="121418"/>
                                <a:pt x="278335" y="128012"/>
                              </a:cubicBezTo>
                              <a:cubicBezTo>
                                <a:pt x="290012" y="139460"/>
                                <a:pt x="295781" y="155487"/>
                                <a:pt x="301139" y="170965"/>
                              </a:cubicBezTo>
                              <a:cubicBezTo>
                                <a:pt x="311763" y="201599"/>
                                <a:pt x="322432" y="232234"/>
                                <a:pt x="333055" y="262868"/>
                              </a:cubicBezTo>
                              <a:cubicBezTo>
                                <a:pt x="307412" y="249359"/>
                                <a:pt x="281769" y="235805"/>
                                <a:pt x="256126" y="222297"/>
                              </a:cubicBezTo>
                              <a:cubicBezTo>
                                <a:pt x="249028" y="218542"/>
                                <a:pt x="241748" y="214650"/>
                                <a:pt x="236619" y="208468"/>
                              </a:cubicBezTo>
                              <a:cubicBezTo>
                                <a:pt x="225904" y="195555"/>
                                <a:pt x="227552" y="176826"/>
                                <a:pt x="223935" y="160433"/>
                              </a:cubicBezTo>
                              <a:cubicBezTo>
                                <a:pt x="217936" y="133370"/>
                                <a:pt x="197238" y="112352"/>
                                <a:pt x="177456" y="92890"/>
                              </a:cubicBezTo>
                              <a:cubicBezTo>
                                <a:pt x="175945" y="91425"/>
                                <a:pt x="174343" y="89868"/>
                                <a:pt x="172328" y="89364"/>
                              </a:cubicBezTo>
                              <a:cubicBezTo>
                                <a:pt x="160376" y="86388"/>
                                <a:pt x="163902" y="115099"/>
                                <a:pt x="151584" y="115465"/>
                              </a:cubicBezTo>
                              <a:cubicBezTo>
                                <a:pt x="142655" y="108276"/>
                                <a:pt x="143342" y="94859"/>
                                <a:pt x="141785" y="83549"/>
                              </a:cubicBezTo>
                              <a:cubicBezTo>
                                <a:pt x="138808" y="62347"/>
                                <a:pt x="124521" y="43069"/>
                                <a:pt x="105060" y="34140"/>
                              </a:cubicBezTo>
                              <a:cubicBezTo>
                                <a:pt x="85599" y="25211"/>
                                <a:pt x="61650" y="26905"/>
                                <a:pt x="43654" y="38444"/>
                              </a:cubicBezTo>
                              <a:cubicBezTo>
                                <a:pt x="37426" y="24478"/>
                                <a:pt x="30237" y="22646"/>
                                <a:pt x="16683" y="15594"/>
                              </a:cubicBezTo>
                              <a:cubicBezTo>
                                <a:pt x="15859" y="35193"/>
                                <a:pt x="20117" y="45084"/>
                                <a:pt x="34541" y="58409"/>
                              </a:cubicBezTo>
                              <a:cubicBezTo>
                                <a:pt x="16179" y="41375"/>
                                <a:pt x="-30345" y="-15727"/>
                                <a:pt x="29733" y="4147"/>
                              </a:cubicBezTo>
                              <a:cubicBezTo>
                                <a:pt x="65496" y="15915"/>
                                <a:pt x="103229" y="23058"/>
                                <a:pt x="136382" y="405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45D41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0" name="Freeform: Shape 5399">
                          <a:extLst>
                            <a:ext uri="{FF2B5EF4-FFF2-40B4-BE49-F238E27FC236}">
                              <a16:creationId xmlns:a16="http://schemas.microsoft.com/office/drawing/2014/main" id="{2A5453B6-AB18-4949-9137-89D9B14CB6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5090" y="-810829"/>
                          <a:ext cx="352502" cy="313671"/>
                        </a:xfrm>
                        <a:custGeom>
                          <a:avLst/>
                          <a:gdLst>
                            <a:gd name="connsiteX0" fmla="*/ 214395 w 352502"/>
                            <a:gd name="connsiteY0" fmla="*/ 187516 h 313671"/>
                            <a:gd name="connsiteX1" fmla="*/ 157706 w 352502"/>
                            <a:gd name="connsiteY1" fmla="*/ 120889 h 313671"/>
                            <a:gd name="connsiteX2" fmla="*/ 116219 w 352502"/>
                            <a:gd name="connsiteY2" fmla="*/ 94376 h 313671"/>
                            <a:gd name="connsiteX3" fmla="*/ 0 w 352502"/>
                            <a:gd name="connsiteY3" fmla="*/ 0 h 313671"/>
                            <a:gd name="connsiteX4" fmla="*/ 109304 w 352502"/>
                            <a:gd name="connsiteY4" fmla="*/ 94376 h 313671"/>
                            <a:gd name="connsiteX5" fmla="*/ 271543 w 352502"/>
                            <a:gd name="connsiteY5" fmla="*/ 248785 h 313671"/>
                            <a:gd name="connsiteX6" fmla="*/ 352502 w 352502"/>
                            <a:gd name="connsiteY6" fmla="*/ 313671 h 313671"/>
                            <a:gd name="connsiteX7" fmla="*/ 214395 w 352502"/>
                            <a:gd name="connsiteY7" fmla="*/ 187516 h 3136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352502" h="313671">
                              <a:moveTo>
                                <a:pt x="214395" y="187516"/>
                              </a:moveTo>
                              <a:cubicBezTo>
                                <a:pt x="195072" y="165582"/>
                                <a:pt x="180235" y="139481"/>
                                <a:pt x="157706" y="120889"/>
                              </a:cubicBezTo>
                              <a:cubicBezTo>
                                <a:pt x="145021" y="110449"/>
                                <a:pt x="130368" y="102710"/>
                                <a:pt x="116219" y="94376"/>
                              </a:cubicBezTo>
                              <a:cubicBezTo>
                                <a:pt x="73037" y="68962"/>
                                <a:pt x="33748" y="37045"/>
                                <a:pt x="0" y="0"/>
                              </a:cubicBezTo>
                              <a:cubicBezTo>
                                <a:pt x="20240" y="44418"/>
                                <a:pt x="69557" y="65985"/>
                                <a:pt x="109304" y="94376"/>
                              </a:cubicBezTo>
                              <a:cubicBezTo>
                                <a:pt x="170115" y="137878"/>
                                <a:pt x="212701" y="202627"/>
                                <a:pt x="271543" y="248785"/>
                              </a:cubicBezTo>
                              <a:cubicBezTo>
                                <a:pt x="298926" y="270261"/>
                                <a:pt x="328416" y="288211"/>
                                <a:pt x="352502" y="313671"/>
                              </a:cubicBezTo>
                              <a:cubicBezTo>
                                <a:pt x="326997" y="259820"/>
                                <a:pt x="253135" y="231521"/>
                                <a:pt x="214395" y="18751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5362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1" name="Freeform: Shape 5400">
                          <a:extLst>
                            <a:ext uri="{FF2B5EF4-FFF2-40B4-BE49-F238E27FC236}">
                              <a16:creationId xmlns:a16="http://schemas.microsoft.com/office/drawing/2014/main" id="{ECA3F422-308E-4B42-9105-6B2524A789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6448" y="-664526"/>
                          <a:ext cx="32173" cy="55361"/>
                        </a:xfrm>
                        <a:custGeom>
                          <a:avLst/>
                          <a:gdLst>
                            <a:gd name="connsiteX0" fmla="*/ 29124 w 32173"/>
                            <a:gd name="connsiteY0" fmla="*/ 0 h 55361"/>
                            <a:gd name="connsiteX1" fmla="*/ 0 w 32173"/>
                            <a:gd name="connsiteY1" fmla="*/ 36221 h 55361"/>
                            <a:gd name="connsiteX2" fmla="*/ 20377 w 32173"/>
                            <a:gd name="connsiteY2" fmla="*/ 55362 h 55361"/>
                            <a:gd name="connsiteX3" fmla="*/ 26284 w 32173"/>
                            <a:gd name="connsiteY3" fmla="*/ 45333 h 55361"/>
                            <a:gd name="connsiteX4" fmla="*/ 28574 w 32173"/>
                            <a:gd name="connsiteY4" fmla="*/ 3755 h 553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2173" h="55361">
                              <a:moveTo>
                                <a:pt x="29124" y="0"/>
                              </a:moveTo>
                              <a:cubicBezTo>
                                <a:pt x="33519" y="17401"/>
                                <a:pt x="17950" y="36816"/>
                                <a:pt x="0" y="36221"/>
                              </a:cubicBezTo>
                              <a:cubicBezTo>
                                <a:pt x="4946" y="44280"/>
                                <a:pt x="12043" y="50966"/>
                                <a:pt x="20377" y="55362"/>
                              </a:cubicBezTo>
                              <a:cubicBezTo>
                                <a:pt x="20331" y="51378"/>
                                <a:pt x="23812" y="48447"/>
                                <a:pt x="26284" y="45333"/>
                              </a:cubicBezTo>
                              <a:cubicBezTo>
                                <a:pt x="35305" y="34069"/>
                                <a:pt x="32191" y="17721"/>
                                <a:pt x="28574" y="3755"/>
                              </a:cubicBezTo>
                            </a:path>
                          </a:pathLst>
                        </a:custGeom>
                        <a:solidFill>
                          <a:srgbClr val="18352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2" name="Freeform: Shape 5401">
                          <a:extLst>
                            <a:ext uri="{FF2B5EF4-FFF2-40B4-BE49-F238E27FC236}">
                              <a16:creationId xmlns:a16="http://schemas.microsoft.com/office/drawing/2014/main" id="{0B87C97B-6664-4D21-8953-FE2830BA43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01740" y="-760642"/>
                          <a:ext cx="330110" cy="265864"/>
                        </a:xfrm>
                        <a:custGeom>
                          <a:avLst/>
                          <a:gdLst>
                            <a:gd name="connsiteX0" fmla="*/ 72671 w 330110"/>
                            <a:gd name="connsiteY0" fmla="*/ 97444 h 265864"/>
                            <a:gd name="connsiteX1" fmla="*/ 85813 w 330110"/>
                            <a:gd name="connsiteY1" fmla="*/ 101199 h 265864"/>
                            <a:gd name="connsiteX2" fmla="*/ 107014 w 330110"/>
                            <a:gd name="connsiteY2" fmla="*/ 79998 h 265864"/>
                            <a:gd name="connsiteX3" fmla="*/ 92636 w 330110"/>
                            <a:gd name="connsiteY3" fmla="*/ 108434 h 265864"/>
                            <a:gd name="connsiteX4" fmla="*/ 103626 w 330110"/>
                            <a:gd name="connsiteY4" fmla="*/ 124003 h 265864"/>
                            <a:gd name="connsiteX5" fmla="*/ 118142 w 330110"/>
                            <a:gd name="connsiteY5" fmla="*/ 111594 h 265864"/>
                            <a:gd name="connsiteX6" fmla="*/ 119332 w 330110"/>
                            <a:gd name="connsiteY6" fmla="*/ 134444 h 265864"/>
                            <a:gd name="connsiteX7" fmla="*/ 143602 w 330110"/>
                            <a:gd name="connsiteY7" fmla="*/ 147357 h 265864"/>
                            <a:gd name="connsiteX8" fmla="*/ 159629 w 330110"/>
                            <a:gd name="connsiteY8" fmla="*/ 136779 h 265864"/>
                            <a:gd name="connsiteX9" fmla="*/ 164849 w 330110"/>
                            <a:gd name="connsiteY9" fmla="*/ 165032 h 265864"/>
                            <a:gd name="connsiteX10" fmla="*/ 191225 w 330110"/>
                            <a:gd name="connsiteY10" fmla="*/ 180510 h 265864"/>
                            <a:gd name="connsiteX11" fmla="*/ 203176 w 330110"/>
                            <a:gd name="connsiteY11" fmla="*/ 155966 h 265864"/>
                            <a:gd name="connsiteX12" fmla="*/ 212976 w 330110"/>
                            <a:gd name="connsiteY12" fmla="*/ 173091 h 265864"/>
                            <a:gd name="connsiteX13" fmla="*/ 215677 w 330110"/>
                            <a:gd name="connsiteY13" fmla="*/ 193835 h 265864"/>
                            <a:gd name="connsiteX14" fmla="*/ 224515 w 330110"/>
                            <a:gd name="connsiteY14" fmla="*/ 202169 h 265864"/>
                            <a:gd name="connsiteX15" fmla="*/ 274382 w 330110"/>
                            <a:gd name="connsiteY15" fmla="*/ 220348 h 265864"/>
                            <a:gd name="connsiteX16" fmla="*/ 330110 w 330110"/>
                            <a:gd name="connsiteY16" fmla="*/ 265865 h 265864"/>
                            <a:gd name="connsiteX17" fmla="*/ 130277 w 330110"/>
                            <a:gd name="connsiteY17" fmla="*/ 153310 h 265864"/>
                            <a:gd name="connsiteX18" fmla="*/ 81005 w 330110"/>
                            <a:gd name="connsiteY18" fmla="*/ 118142 h 265864"/>
                            <a:gd name="connsiteX19" fmla="*/ 0 w 330110"/>
                            <a:gd name="connsiteY19" fmla="*/ 0 h 265864"/>
                            <a:gd name="connsiteX20" fmla="*/ 51836 w 330110"/>
                            <a:gd name="connsiteY20" fmla="*/ 44692 h 265864"/>
                            <a:gd name="connsiteX21" fmla="*/ 43777 w 330110"/>
                            <a:gd name="connsiteY21" fmla="*/ 72579 h 265864"/>
                            <a:gd name="connsiteX22" fmla="*/ 72671 w 330110"/>
                            <a:gd name="connsiteY22" fmla="*/ 97444 h 2658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30110" h="265864">
                              <a:moveTo>
                                <a:pt x="72671" y="97444"/>
                              </a:moveTo>
                              <a:cubicBezTo>
                                <a:pt x="76609" y="100008"/>
                                <a:pt x="81280" y="102481"/>
                                <a:pt x="85813" y="101199"/>
                              </a:cubicBezTo>
                              <a:cubicBezTo>
                                <a:pt x="95887" y="98314"/>
                                <a:pt x="96574" y="79814"/>
                                <a:pt x="107014" y="79998"/>
                              </a:cubicBezTo>
                              <a:cubicBezTo>
                                <a:pt x="110495" y="90484"/>
                                <a:pt x="95017" y="97673"/>
                                <a:pt x="92636" y="108434"/>
                              </a:cubicBezTo>
                              <a:cubicBezTo>
                                <a:pt x="91125" y="115440"/>
                                <a:pt x="96528" y="123133"/>
                                <a:pt x="103626" y="124003"/>
                              </a:cubicBezTo>
                              <a:cubicBezTo>
                                <a:pt x="110724" y="124873"/>
                                <a:pt x="117913" y="118783"/>
                                <a:pt x="118142" y="111594"/>
                              </a:cubicBezTo>
                              <a:cubicBezTo>
                                <a:pt x="125010" y="116860"/>
                                <a:pt x="125606" y="128491"/>
                                <a:pt x="119332" y="134444"/>
                              </a:cubicBezTo>
                              <a:cubicBezTo>
                                <a:pt x="127438" y="138748"/>
                                <a:pt x="135497" y="143052"/>
                                <a:pt x="143602" y="147357"/>
                              </a:cubicBezTo>
                              <a:cubicBezTo>
                                <a:pt x="146624" y="141358"/>
                                <a:pt x="152943" y="137191"/>
                                <a:pt x="159629" y="136779"/>
                              </a:cubicBezTo>
                              <a:cubicBezTo>
                                <a:pt x="154363" y="145617"/>
                                <a:pt x="157797" y="157522"/>
                                <a:pt x="164849" y="165032"/>
                              </a:cubicBezTo>
                              <a:cubicBezTo>
                                <a:pt x="171901" y="172542"/>
                                <a:pt x="181700" y="176617"/>
                                <a:pt x="191225" y="180510"/>
                              </a:cubicBezTo>
                              <a:cubicBezTo>
                                <a:pt x="195209" y="172313"/>
                                <a:pt x="199193" y="164162"/>
                                <a:pt x="203176" y="155966"/>
                              </a:cubicBezTo>
                              <a:cubicBezTo>
                                <a:pt x="209999" y="157751"/>
                                <a:pt x="212793" y="165994"/>
                                <a:pt x="212976" y="173091"/>
                              </a:cubicBezTo>
                              <a:cubicBezTo>
                                <a:pt x="213205" y="180143"/>
                                <a:pt x="212106" y="187745"/>
                                <a:pt x="215677" y="193835"/>
                              </a:cubicBezTo>
                              <a:cubicBezTo>
                                <a:pt x="217738" y="197361"/>
                                <a:pt x="221127" y="199925"/>
                                <a:pt x="224515" y="202169"/>
                              </a:cubicBezTo>
                              <a:cubicBezTo>
                                <a:pt x="239398" y="212060"/>
                                <a:pt x="256661" y="218333"/>
                                <a:pt x="274382" y="220348"/>
                              </a:cubicBezTo>
                              <a:cubicBezTo>
                                <a:pt x="289722" y="238985"/>
                                <a:pt x="308771" y="254554"/>
                                <a:pt x="330110" y="265865"/>
                              </a:cubicBezTo>
                              <a:cubicBezTo>
                                <a:pt x="262431" y="230239"/>
                                <a:pt x="194659" y="194568"/>
                                <a:pt x="130277" y="153310"/>
                              </a:cubicBezTo>
                              <a:cubicBezTo>
                                <a:pt x="113288" y="142411"/>
                                <a:pt x="96483" y="131147"/>
                                <a:pt x="81005" y="118142"/>
                              </a:cubicBezTo>
                              <a:cubicBezTo>
                                <a:pt x="44005" y="87004"/>
                                <a:pt x="15157" y="45929"/>
                                <a:pt x="0" y="0"/>
                              </a:cubicBezTo>
                              <a:cubicBezTo>
                                <a:pt x="4259" y="24361"/>
                                <a:pt x="27154" y="44051"/>
                                <a:pt x="51836" y="44692"/>
                              </a:cubicBezTo>
                              <a:cubicBezTo>
                                <a:pt x="38556" y="57148"/>
                                <a:pt x="34344" y="57285"/>
                                <a:pt x="43777" y="72579"/>
                              </a:cubicBezTo>
                              <a:cubicBezTo>
                                <a:pt x="47257" y="78166"/>
                                <a:pt x="66077" y="97627"/>
                                <a:pt x="72671" y="974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A2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3" name="Freeform: Shape 5402">
                          <a:extLst>
                            <a:ext uri="{FF2B5EF4-FFF2-40B4-BE49-F238E27FC236}">
                              <a16:creationId xmlns:a16="http://schemas.microsoft.com/office/drawing/2014/main" id="{D3C8A902-AF00-4880-BA5E-2523883340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60866" y="-733167"/>
                          <a:ext cx="140519" cy="194292"/>
                        </a:xfrm>
                        <a:custGeom>
                          <a:avLst/>
                          <a:gdLst>
                            <a:gd name="connsiteX0" fmla="*/ 65665 w 140519"/>
                            <a:gd name="connsiteY0" fmla="*/ 55362 h 194292"/>
                            <a:gd name="connsiteX1" fmla="*/ 68275 w 140519"/>
                            <a:gd name="connsiteY1" fmla="*/ 95292 h 194292"/>
                            <a:gd name="connsiteX2" fmla="*/ 78258 w 140519"/>
                            <a:gd name="connsiteY2" fmla="*/ 85218 h 194292"/>
                            <a:gd name="connsiteX3" fmla="*/ 84165 w 140519"/>
                            <a:gd name="connsiteY3" fmla="*/ 71251 h 194292"/>
                            <a:gd name="connsiteX4" fmla="*/ 98726 w 140519"/>
                            <a:gd name="connsiteY4" fmla="*/ 76655 h 194292"/>
                            <a:gd name="connsiteX5" fmla="*/ 98177 w 140519"/>
                            <a:gd name="connsiteY5" fmla="*/ 83844 h 194292"/>
                            <a:gd name="connsiteX6" fmla="*/ 89339 w 140519"/>
                            <a:gd name="connsiteY6" fmla="*/ 126064 h 194292"/>
                            <a:gd name="connsiteX7" fmla="*/ 85126 w 140519"/>
                            <a:gd name="connsiteY7" fmla="*/ 148456 h 194292"/>
                            <a:gd name="connsiteX8" fmla="*/ 106282 w 140519"/>
                            <a:gd name="connsiteY8" fmla="*/ 98955 h 194292"/>
                            <a:gd name="connsiteX9" fmla="*/ 116356 w 140519"/>
                            <a:gd name="connsiteY9" fmla="*/ 90255 h 194292"/>
                            <a:gd name="connsiteX10" fmla="*/ 122171 w 140519"/>
                            <a:gd name="connsiteY10" fmla="*/ 101749 h 194292"/>
                            <a:gd name="connsiteX11" fmla="*/ 138382 w 140519"/>
                            <a:gd name="connsiteY11" fmla="*/ 194293 h 194292"/>
                            <a:gd name="connsiteX12" fmla="*/ 129956 w 140519"/>
                            <a:gd name="connsiteY12" fmla="*/ 101840 h 194292"/>
                            <a:gd name="connsiteX13" fmla="*/ 119515 w 140519"/>
                            <a:gd name="connsiteY13" fmla="*/ 84485 h 194292"/>
                            <a:gd name="connsiteX14" fmla="*/ 0 w 140519"/>
                            <a:gd name="connsiteY14" fmla="*/ 0 h 194292"/>
                            <a:gd name="connsiteX15" fmla="*/ 2198 w 140519"/>
                            <a:gd name="connsiteY15" fmla="*/ 74777 h 194292"/>
                            <a:gd name="connsiteX16" fmla="*/ 8288 w 140519"/>
                            <a:gd name="connsiteY16" fmla="*/ 26971 h 194292"/>
                            <a:gd name="connsiteX17" fmla="*/ 10761 w 140519"/>
                            <a:gd name="connsiteY17" fmla="*/ 18546 h 194292"/>
                            <a:gd name="connsiteX18" fmla="*/ 65665 w 140519"/>
                            <a:gd name="connsiteY18" fmla="*/ 55362 h 19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40519" h="194292">
                              <a:moveTo>
                                <a:pt x="65665" y="55362"/>
                              </a:moveTo>
                              <a:cubicBezTo>
                                <a:pt x="68458" y="68412"/>
                                <a:pt x="67405" y="81967"/>
                                <a:pt x="68275" y="95292"/>
                              </a:cubicBezTo>
                              <a:cubicBezTo>
                                <a:pt x="73404" y="95841"/>
                                <a:pt x="77021" y="90255"/>
                                <a:pt x="78258" y="85218"/>
                              </a:cubicBezTo>
                              <a:cubicBezTo>
                                <a:pt x="79494" y="80227"/>
                                <a:pt x="80089" y="74411"/>
                                <a:pt x="84165" y="71251"/>
                              </a:cubicBezTo>
                              <a:cubicBezTo>
                                <a:pt x="89064" y="67405"/>
                                <a:pt x="97536" y="70565"/>
                                <a:pt x="98726" y="76655"/>
                              </a:cubicBezTo>
                              <a:cubicBezTo>
                                <a:pt x="99184" y="79036"/>
                                <a:pt x="98680" y="81463"/>
                                <a:pt x="98177" y="83844"/>
                              </a:cubicBezTo>
                              <a:cubicBezTo>
                                <a:pt x="95246" y="97902"/>
                                <a:pt x="92270" y="111960"/>
                                <a:pt x="89339" y="126064"/>
                              </a:cubicBezTo>
                              <a:cubicBezTo>
                                <a:pt x="87782" y="133482"/>
                                <a:pt x="86225" y="140946"/>
                                <a:pt x="85126" y="148456"/>
                              </a:cubicBezTo>
                              <a:cubicBezTo>
                                <a:pt x="92178" y="131971"/>
                                <a:pt x="99230" y="115440"/>
                                <a:pt x="106282" y="98955"/>
                              </a:cubicBezTo>
                              <a:cubicBezTo>
                                <a:pt x="108205" y="94513"/>
                                <a:pt x="111639" y="89156"/>
                                <a:pt x="116356" y="90255"/>
                              </a:cubicBezTo>
                              <a:cubicBezTo>
                                <a:pt x="120889" y="91262"/>
                                <a:pt x="121943" y="97124"/>
                                <a:pt x="122171" y="101749"/>
                              </a:cubicBezTo>
                              <a:cubicBezTo>
                                <a:pt x="123591" y="133116"/>
                                <a:pt x="129040" y="164300"/>
                                <a:pt x="138382" y="194293"/>
                              </a:cubicBezTo>
                              <a:cubicBezTo>
                                <a:pt x="141129" y="163063"/>
                                <a:pt x="143556" y="130093"/>
                                <a:pt x="129956" y="101840"/>
                              </a:cubicBezTo>
                              <a:cubicBezTo>
                                <a:pt x="127025" y="95750"/>
                                <a:pt x="123408" y="90026"/>
                                <a:pt x="119515" y="84485"/>
                              </a:cubicBezTo>
                              <a:cubicBezTo>
                                <a:pt x="90988" y="43685"/>
                                <a:pt x="47944" y="13280"/>
                                <a:pt x="0" y="0"/>
                              </a:cubicBezTo>
                              <a:cubicBezTo>
                                <a:pt x="733" y="24911"/>
                                <a:pt x="1465" y="49867"/>
                                <a:pt x="2198" y="74777"/>
                              </a:cubicBezTo>
                              <a:cubicBezTo>
                                <a:pt x="4213" y="58842"/>
                                <a:pt x="6228" y="42907"/>
                                <a:pt x="8288" y="26971"/>
                              </a:cubicBezTo>
                              <a:cubicBezTo>
                                <a:pt x="8655" y="24040"/>
                                <a:pt x="9067" y="20972"/>
                                <a:pt x="10761" y="18546"/>
                              </a:cubicBezTo>
                              <a:cubicBezTo>
                                <a:pt x="25506" y="-2885"/>
                                <a:pt x="63009" y="42952"/>
                                <a:pt x="65665" y="553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A2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4" name="Freeform: Shape 5403">
                          <a:extLst>
                            <a:ext uri="{FF2B5EF4-FFF2-40B4-BE49-F238E27FC236}">
                              <a16:creationId xmlns:a16="http://schemas.microsoft.com/office/drawing/2014/main" id="{9F97C715-CDE3-40C6-8631-2581C07185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4723" y="-808082"/>
                          <a:ext cx="87598" cy="22280"/>
                        </a:xfrm>
                        <a:custGeom>
                          <a:avLst/>
                          <a:gdLst>
                            <a:gd name="connsiteX0" fmla="*/ 46570 w 87598"/>
                            <a:gd name="connsiteY0" fmla="*/ 12409 h 22280"/>
                            <a:gd name="connsiteX1" fmla="*/ 0 w 87598"/>
                            <a:gd name="connsiteY1" fmla="*/ 0 h 22280"/>
                            <a:gd name="connsiteX2" fmla="*/ 44235 w 87598"/>
                            <a:gd name="connsiteY2" fmla="*/ 6182 h 22280"/>
                            <a:gd name="connsiteX3" fmla="*/ 87599 w 87598"/>
                            <a:gd name="connsiteY3" fmla="*/ 20560 h 22280"/>
                            <a:gd name="connsiteX4" fmla="*/ 46570 w 87598"/>
                            <a:gd name="connsiteY4" fmla="*/ 12409 h 222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598" h="22280">
                              <a:moveTo>
                                <a:pt x="46570" y="12409"/>
                              </a:moveTo>
                              <a:cubicBezTo>
                                <a:pt x="30772" y="8655"/>
                                <a:pt x="12959" y="9799"/>
                                <a:pt x="0" y="0"/>
                              </a:cubicBezTo>
                              <a:cubicBezTo>
                                <a:pt x="7098" y="5358"/>
                                <a:pt x="34619" y="4030"/>
                                <a:pt x="44235" y="6182"/>
                              </a:cubicBezTo>
                              <a:cubicBezTo>
                                <a:pt x="58796" y="9479"/>
                                <a:pt x="74594" y="13371"/>
                                <a:pt x="87599" y="20560"/>
                              </a:cubicBezTo>
                              <a:cubicBezTo>
                                <a:pt x="76838" y="26559"/>
                                <a:pt x="58064" y="15157"/>
                                <a:pt x="46570" y="1240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29292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5" name="Freeform: Shape 5404">
                          <a:extLst>
                            <a:ext uri="{FF2B5EF4-FFF2-40B4-BE49-F238E27FC236}">
                              <a16:creationId xmlns:a16="http://schemas.microsoft.com/office/drawing/2014/main" id="{50ACD362-3982-4B3C-96DA-E6037D294E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24736" y="-754918"/>
                          <a:ext cx="204310" cy="254645"/>
                        </a:xfrm>
                        <a:custGeom>
                          <a:avLst/>
                          <a:gdLst>
                            <a:gd name="connsiteX0" fmla="*/ 53714 w 204310"/>
                            <a:gd name="connsiteY0" fmla="*/ 30085 h 254645"/>
                            <a:gd name="connsiteX1" fmla="*/ 109213 w 204310"/>
                            <a:gd name="connsiteY1" fmla="*/ 70290 h 254645"/>
                            <a:gd name="connsiteX2" fmla="*/ 167597 w 204310"/>
                            <a:gd name="connsiteY2" fmla="*/ 128491 h 254645"/>
                            <a:gd name="connsiteX3" fmla="*/ 178266 w 204310"/>
                            <a:gd name="connsiteY3" fmla="*/ 161323 h 254645"/>
                            <a:gd name="connsiteX4" fmla="*/ 203406 w 204310"/>
                            <a:gd name="connsiteY4" fmla="*/ 254646 h 254645"/>
                            <a:gd name="connsiteX5" fmla="*/ 181517 w 204310"/>
                            <a:gd name="connsiteY5" fmla="*/ 121530 h 254645"/>
                            <a:gd name="connsiteX6" fmla="*/ 48768 w 204310"/>
                            <a:gd name="connsiteY6" fmla="*/ 21568 h 254645"/>
                            <a:gd name="connsiteX7" fmla="*/ 0 w 204310"/>
                            <a:gd name="connsiteY7" fmla="*/ 0 h 254645"/>
                            <a:gd name="connsiteX8" fmla="*/ 53714 w 204310"/>
                            <a:gd name="connsiteY8" fmla="*/ 30085 h 2546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04310" h="254645">
                              <a:moveTo>
                                <a:pt x="53714" y="30085"/>
                              </a:moveTo>
                              <a:cubicBezTo>
                                <a:pt x="76655" y="36770"/>
                                <a:pt x="102573" y="47348"/>
                                <a:pt x="109213" y="70290"/>
                              </a:cubicBezTo>
                              <a:cubicBezTo>
                                <a:pt x="134947" y="81554"/>
                                <a:pt x="156240" y="102756"/>
                                <a:pt x="167597" y="128491"/>
                              </a:cubicBezTo>
                              <a:cubicBezTo>
                                <a:pt x="172267" y="139023"/>
                                <a:pt x="175244" y="150196"/>
                                <a:pt x="178266" y="161323"/>
                              </a:cubicBezTo>
                              <a:cubicBezTo>
                                <a:pt x="186646" y="192415"/>
                                <a:pt x="195026" y="223554"/>
                                <a:pt x="203406" y="254646"/>
                              </a:cubicBezTo>
                              <a:cubicBezTo>
                                <a:pt x="206016" y="209084"/>
                                <a:pt x="204184" y="161140"/>
                                <a:pt x="181517" y="121530"/>
                              </a:cubicBezTo>
                              <a:cubicBezTo>
                                <a:pt x="153539" y="72671"/>
                                <a:pt x="99642" y="45746"/>
                                <a:pt x="48768" y="21568"/>
                              </a:cubicBezTo>
                              <a:cubicBezTo>
                                <a:pt x="33886" y="14516"/>
                                <a:pt x="16027" y="2381"/>
                                <a:pt x="0" y="0"/>
                              </a:cubicBezTo>
                              <a:cubicBezTo>
                                <a:pt x="9021" y="17950"/>
                                <a:pt x="35672" y="24865"/>
                                <a:pt x="53714" y="300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9634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6" name="Freeform: Shape 5405">
                          <a:extLst>
                            <a:ext uri="{FF2B5EF4-FFF2-40B4-BE49-F238E27FC236}">
                              <a16:creationId xmlns:a16="http://schemas.microsoft.com/office/drawing/2014/main" id="{1A11AF66-3AF5-4574-8B42-275882EDC4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7821" y="-499493"/>
                          <a:ext cx="47654" cy="84960"/>
                        </a:xfrm>
                        <a:custGeom>
                          <a:avLst/>
                          <a:gdLst>
                            <a:gd name="connsiteX0" fmla="*/ 47211 w 47654"/>
                            <a:gd name="connsiteY0" fmla="*/ 73861 h 84960"/>
                            <a:gd name="connsiteX1" fmla="*/ 45104 w 47654"/>
                            <a:gd name="connsiteY1" fmla="*/ 82104 h 84960"/>
                            <a:gd name="connsiteX2" fmla="*/ 37595 w 47654"/>
                            <a:gd name="connsiteY2" fmla="*/ 84348 h 84960"/>
                            <a:gd name="connsiteX3" fmla="*/ 25002 w 47654"/>
                            <a:gd name="connsiteY3" fmla="*/ 62276 h 84960"/>
                            <a:gd name="connsiteX4" fmla="*/ 0 w 47654"/>
                            <a:gd name="connsiteY4" fmla="*/ 0 h 84960"/>
                            <a:gd name="connsiteX5" fmla="*/ 47211 w 47654"/>
                            <a:gd name="connsiteY5" fmla="*/ 73861 h 849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7654" h="84960">
                              <a:moveTo>
                                <a:pt x="47211" y="73861"/>
                              </a:moveTo>
                              <a:cubicBezTo>
                                <a:pt x="48493" y="76426"/>
                                <a:pt x="46753" y="79769"/>
                                <a:pt x="45104" y="82104"/>
                              </a:cubicBezTo>
                              <a:cubicBezTo>
                                <a:pt x="43456" y="84485"/>
                                <a:pt x="40067" y="85813"/>
                                <a:pt x="37595" y="84348"/>
                              </a:cubicBezTo>
                              <a:cubicBezTo>
                                <a:pt x="44143" y="81692"/>
                                <a:pt x="26238" y="69237"/>
                                <a:pt x="25002" y="62276"/>
                              </a:cubicBezTo>
                              <a:cubicBezTo>
                                <a:pt x="20927" y="38785"/>
                                <a:pt x="5083" y="20927"/>
                                <a:pt x="0" y="0"/>
                              </a:cubicBezTo>
                              <a:cubicBezTo>
                                <a:pt x="19736" y="17309"/>
                                <a:pt x="33931" y="46799"/>
                                <a:pt x="47211" y="738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9634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407" name="Freeform: Shape 5406">
                          <a:extLst>
                            <a:ext uri="{FF2B5EF4-FFF2-40B4-BE49-F238E27FC236}">
                              <a16:creationId xmlns:a16="http://schemas.microsoft.com/office/drawing/2014/main" id="{4CE68721-5574-4FD9-A737-25BB786CDF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15686" y="-505904"/>
                          <a:ext cx="58384" cy="88191"/>
                        </a:xfrm>
                        <a:custGeom>
                          <a:avLst/>
                          <a:gdLst>
                            <a:gd name="connsiteX0" fmla="*/ 21568 w 58384"/>
                            <a:gd name="connsiteY0" fmla="*/ 26055 h 88191"/>
                            <a:gd name="connsiteX1" fmla="*/ 58384 w 58384"/>
                            <a:gd name="connsiteY1" fmla="*/ 79173 h 88191"/>
                            <a:gd name="connsiteX2" fmla="*/ 56736 w 58384"/>
                            <a:gd name="connsiteY2" fmla="*/ 86134 h 88191"/>
                            <a:gd name="connsiteX3" fmla="*/ 50371 w 58384"/>
                            <a:gd name="connsiteY3" fmla="*/ 87324 h 88191"/>
                            <a:gd name="connsiteX4" fmla="*/ 32832 w 58384"/>
                            <a:gd name="connsiteY4" fmla="*/ 57377 h 88191"/>
                            <a:gd name="connsiteX5" fmla="*/ 32054 w 58384"/>
                            <a:gd name="connsiteY5" fmla="*/ 49638 h 88191"/>
                            <a:gd name="connsiteX6" fmla="*/ 22667 w 58384"/>
                            <a:gd name="connsiteY6" fmla="*/ 37503 h 88191"/>
                            <a:gd name="connsiteX7" fmla="*/ 16210 w 58384"/>
                            <a:gd name="connsiteY7" fmla="*/ 23445 h 88191"/>
                            <a:gd name="connsiteX8" fmla="*/ 0 w 58384"/>
                            <a:gd name="connsiteY8" fmla="*/ 0 h 88191"/>
                            <a:gd name="connsiteX9" fmla="*/ 21568 w 58384"/>
                            <a:gd name="connsiteY9" fmla="*/ 26055 h 881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8384" h="88191">
                              <a:moveTo>
                                <a:pt x="21568" y="26055"/>
                              </a:moveTo>
                              <a:cubicBezTo>
                                <a:pt x="31825" y="40892"/>
                                <a:pt x="58292" y="61132"/>
                                <a:pt x="58384" y="79173"/>
                              </a:cubicBezTo>
                              <a:cubicBezTo>
                                <a:pt x="58384" y="81600"/>
                                <a:pt x="58201" y="84210"/>
                                <a:pt x="56736" y="86134"/>
                              </a:cubicBezTo>
                              <a:cubicBezTo>
                                <a:pt x="55270" y="88103"/>
                                <a:pt x="52202" y="88973"/>
                                <a:pt x="50371" y="87324"/>
                              </a:cubicBezTo>
                              <a:cubicBezTo>
                                <a:pt x="50508" y="78441"/>
                                <a:pt x="32695" y="66260"/>
                                <a:pt x="32832" y="57377"/>
                              </a:cubicBezTo>
                              <a:cubicBezTo>
                                <a:pt x="32878" y="54767"/>
                                <a:pt x="32924" y="52111"/>
                                <a:pt x="32054" y="49638"/>
                              </a:cubicBezTo>
                              <a:cubicBezTo>
                                <a:pt x="30406" y="44738"/>
                                <a:pt x="25735" y="41624"/>
                                <a:pt x="22667" y="37503"/>
                              </a:cubicBezTo>
                              <a:cubicBezTo>
                                <a:pt x="19599" y="33336"/>
                                <a:pt x="18179" y="28253"/>
                                <a:pt x="16210" y="23445"/>
                              </a:cubicBezTo>
                              <a:cubicBezTo>
                                <a:pt x="12593" y="14562"/>
                                <a:pt x="6960" y="6594"/>
                                <a:pt x="0" y="0"/>
                              </a:cubicBezTo>
                              <a:cubicBezTo>
                                <a:pt x="7922" y="8059"/>
                                <a:pt x="15157" y="16805"/>
                                <a:pt x="21568" y="260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42D28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5360" name="Graphic 4">
                        <a:extLst>
                          <a:ext uri="{FF2B5EF4-FFF2-40B4-BE49-F238E27FC236}">
                            <a16:creationId xmlns:a16="http://schemas.microsoft.com/office/drawing/2014/main" id="{EE332A55-E1F7-4ADC-A2CC-D7CB85CF27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65865" y="-815478"/>
                        <a:ext cx="299751" cy="394791"/>
                        <a:chOff x="8665865" y="-815478"/>
                        <a:chExt cx="299751" cy="394791"/>
                      </a:xfrm>
                    </p:grpSpPr>
                    <p:sp>
                      <p:nvSpPr>
                        <p:cNvPr id="5393" name="Freeform: Shape 5392">
                          <a:extLst>
                            <a:ext uri="{FF2B5EF4-FFF2-40B4-BE49-F238E27FC236}">
                              <a16:creationId xmlns:a16="http://schemas.microsoft.com/office/drawing/2014/main" id="{3D862D61-2D50-498E-A8ED-6FDA77AE40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0404" y="-815478"/>
                          <a:ext cx="235366" cy="181541"/>
                        </a:xfrm>
                        <a:custGeom>
                          <a:avLst/>
                          <a:gdLst>
                            <a:gd name="connsiteX0" fmla="*/ 13645 w 235366"/>
                            <a:gd name="connsiteY0" fmla="*/ 99208 h 181541"/>
                            <a:gd name="connsiteX1" fmla="*/ 40707 w 235366"/>
                            <a:gd name="connsiteY1" fmla="*/ 68849 h 181541"/>
                            <a:gd name="connsiteX2" fmla="*/ 102526 w 235366"/>
                            <a:gd name="connsiteY2" fmla="*/ 26308 h 181541"/>
                            <a:gd name="connsiteX3" fmla="*/ 159445 w 235366"/>
                            <a:gd name="connsiteY3" fmla="*/ 14952 h 181541"/>
                            <a:gd name="connsiteX4" fmla="*/ 197543 w 235366"/>
                            <a:gd name="connsiteY4" fmla="*/ 1490 h 181541"/>
                            <a:gd name="connsiteX5" fmla="*/ 235367 w 235366"/>
                            <a:gd name="connsiteY5" fmla="*/ 9320 h 181541"/>
                            <a:gd name="connsiteX6" fmla="*/ 88331 w 235366"/>
                            <a:gd name="connsiteY6" fmla="*/ 132087 h 181541"/>
                            <a:gd name="connsiteX7" fmla="*/ 148684 w 235366"/>
                            <a:gd name="connsiteY7" fmla="*/ 87761 h 181541"/>
                            <a:gd name="connsiteX8" fmla="*/ 164985 w 235366"/>
                            <a:gd name="connsiteY8" fmla="*/ 42564 h 181541"/>
                            <a:gd name="connsiteX9" fmla="*/ 137740 w 235366"/>
                            <a:gd name="connsiteY9" fmla="*/ 28049 h 181541"/>
                            <a:gd name="connsiteX10" fmla="*/ 69877 w 235366"/>
                            <a:gd name="connsiteY10" fmla="*/ 56119 h 181541"/>
                            <a:gd name="connsiteX11" fmla="*/ 22803 w 235366"/>
                            <a:gd name="connsiteY11" fmla="*/ 108504 h 181541"/>
                            <a:gd name="connsiteX12" fmla="*/ 9936 w 235366"/>
                            <a:gd name="connsiteY12" fmla="*/ 181541 h 181541"/>
                            <a:gd name="connsiteX13" fmla="*/ 13645 w 235366"/>
                            <a:gd name="connsiteY13" fmla="*/ 99208 h 1815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35366" h="181541">
                              <a:moveTo>
                                <a:pt x="13645" y="99208"/>
                              </a:moveTo>
                              <a:cubicBezTo>
                                <a:pt x="20559" y="87486"/>
                                <a:pt x="30725" y="78099"/>
                                <a:pt x="40707" y="68849"/>
                              </a:cubicBezTo>
                              <a:cubicBezTo>
                                <a:pt x="59207" y="51723"/>
                                <a:pt x="78531" y="34139"/>
                                <a:pt x="102526" y="26308"/>
                              </a:cubicBezTo>
                              <a:cubicBezTo>
                                <a:pt x="120934" y="20310"/>
                                <a:pt x="140853" y="20493"/>
                                <a:pt x="159445" y="14952"/>
                              </a:cubicBezTo>
                              <a:cubicBezTo>
                                <a:pt x="172358" y="11106"/>
                                <a:pt x="184401" y="4558"/>
                                <a:pt x="197543" y="1490"/>
                              </a:cubicBezTo>
                              <a:cubicBezTo>
                                <a:pt x="210685" y="-1578"/>
                                <a:pt x="225980" y="-342"/>
                                <a:pt x="235367" y="9320"/>
                              </a:cubicBezTo>
                              <a:cubicBezTo>
                                <a:pt x="190171" y="54562"/>
                                <a:pt x="140899" y="95682"/>
                                <a:pt x="88331" y="132087"/>
                              </a:cubicBezTo>
                              <a:cubicBezTo>
                                <a:pt x="110310" y="120135"/>
                                <a:pt x="130688" y="105161"/>
                                <a:pt x="148684" y="87761"/>
                              </a:cubicBezTo>
                              <a:cubicBezTo>
                                <a:pt x="161047" y="75763"/>
                                <a:pt x="173045" y="57767"/>
                                <a:pt x="164985" y="42564"/>
                              </a:cubicBezTo>
                              <a:cubicBezTo>
                                <a:pt x="159949" y="33040"/>
                                <a:pt x="148455" y="28644"/>
                                <a:pt x="137740" y="28049"/>
                              </a:cubicBezTo>
                              <a:cubicBezTo>
                                <a:pt x="112783" y="26629"/>
                                <a:pt x="89888" y="41145"/>
                                <a:pt x="69877" y="56119"/>
                              </a:cubicBezTo>
                              <a:cubicBezTo>
                                <a:pt x="50827" y="70360"/>
                                <a:pt x="31824" y="86478"/>
                                <a:pt x="22803" y="108504"/>
                              </a:cubicBezTo>
                              <a:cubicBezTo>
                                <a:pt x="13187" y="131903"/>
                                <a:pt x="17354" y="157867"/>
                                <a:pt x="9936" y="181541"/>
                              </a:cubicBezTo>
                              <a:cubicBezTo>
                                <a:pt x="-9709" y="170185"/>
                                <a:pt x="4258" y="115006"/>
                                <a:pt x="13645" y="992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A7D7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394" name="Freeform: Shape 5393">
                          <a:extLst>
                            <a:ext uri="{FF2B5EF4-FFF2-40B4-BE49-F238E27FC236}">
                              <a16:creationId xmlns:a16="http://schemas.microsoft.com/office/drawing/2014/main" id="{07383865-93B1-479E-A0EB-0BF7B79D4B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31415" y="-791199"/>
                          <a:ext cx="161176" cy="155455"/>
                        </a:xfrm>
                        <a:custGeom>
                          <a:avLst/>
                          <a:gdLst>
                            <a:gd name="connsiteX0" fmla="*/ 3366 w 161176"/>
                            <a:gd name="connsiteY0" fmla="*/ 119667 h 155455"/>
                            <a:gd name="connsiteX1" fmla="*/ 13486 w 161176"/>
                            <a:gd name="connsiteY1" fmla="*/ 76303 h 155455"/>
                            <a:gd name="connsiteX2" fmla="*/ 29788 w 161176"/>
                            <a:gd name="connsiteY2" fmla="*/ 51896 h 155455"/>
                            <a:gd name="connsiteX3" fmla="*/ 111846 w 161176"/>
                            <a:gd name="connsiteY3" fmla="*/ 2304 h 155455"/>
                            <a:gd name="connsiteX4" fmla="*/ 147564 w 161176"/>
                            <a:gd name="connsiteY4" fmla="*/ 4731 h 155455"/>
                            <a:gd name="connsiteX5" fmla="*/ 158325 w 161176"/>
                            <a:gd name="connsiteY5" fmla="*/ 45623 h 155455"/>
                            <a:gd name="connsiteX6" fmla="*/ 123157 w 161176"/>
                            <a:gd name="connsiteY6" fmla="*/ 72960 h 155455"/>
                            <a:gd name="connsiteX7" fmla="*/ 132452 w 161176"/>
                            <a:gd name="connsiteY7" fmla="*/ 50980 h 155455"/>
                            <a:gd name="connsiteX8" fmla="*/ 124668 w 161176"/>
                            <a:gd name="connsiteY8" fmla="*/ 29596 h 155455"/>
                            <a:gd name="connsiteX9" fmla="*/ 104840 w 161176"/>
                            <a:gd name="connsiteY9" fmla="*/ 35274 h 155455"/>
                            <a:gd name="connsiteX10" fmla="*/ 106260 w 161176"/>
                            <a:gd name="connsiteY10" fmla="*/ 50934 h 155455"/>
                            <a:gd name="connsiteX11" fmla="*/ 93896 w 161176"/>
                            <a:gd name="connsiteY11" fmla="*/ 73098 h 155455"/>
                            <a:gd name="connsiteX12" fmla="*/ 82494 w 161176"/>
                            <a:gd name="connsiteY12" fmla="*/ 57162 h 155455"/>
                            <a:gd name="connsiteX13" fmla="*/ 65414 w 161176"/>
                            <a:gd name="connsiteY13" fmla="*/ 56246 h 155455"/>
                            <a:gd name="connsiteX14" fmla="*/ 66192 w 161176"/>
                            <a:gd name="connsiteY14" fmla="*/ 78821 h 155455"/>
                            <a:gd name="connsiteX15" fmla="*/ 31070 w 161176"/>
                            <a:gd name="connsiteY15" fmla="*/ 94436 h 155455"/>
                            <a:gd name="connsiteX16" fmla="*/ 27544 w 161176"/>
                            <a:gd name="connsiteY16" fmla="*/ 105335 h 155455"/>
                            <a:gd name="connsiteX17" fmla="*/ 10098 w 161176"/>
                            <a:gd name="connsiteY17" fmla="*/ 154103 h 155455"/>
                            <a:gd name="connsiteX18" fmla="*/ 3366 w 161176"/>
                            <a:gd name="connsiteY18" fmla="*/ 119667 h 1554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61176" h="155455">
                              <a:moveTo>
                                <a:pt x="3366" y="119667"/>
                              </a:moveTo>
                              <a:cubicBezTo>
                                <a:pt x="5290" y="104877"/>
                                <a:pt x="7305" y="89857"/>
                                <a:pt x="13486" y="76303"/>
                              </a:cubicBezTo>
                              <a:cubicBezTo>
                                <a:pt x="17562" y="67374"/>
                                <a:pt x="23332" y="59314"/>
                                <a:pt x="29788" y="51896"/>
                              </a:cubicBezTo>
                              <a:cubicBezTo>
                                <a:pt x="51127" y="27398"/>
                                <a:pt x="80250" y="9814"/>
                                <a:pt x="111846" y="2304"/>
                              </a:cubicBezTo>
                              <a:cubicBezTo>
                                <a:pt x="123752" y="-535"/>
                                <a:pt x="137123" y="-1771"/>
                                <a:pt x="147564" y="4731"/>
                              </a:cubicBezTo>
                              <a:cubicBezTo>
                                <a:pt x="160614" y="12836"/>
                                <a:pt x="164461" y="31519"/>
                                <a:pt x="158325" y="45623"/>
                              </a:cubicBezTo>
                              <a:cubicBezTo>
                                <a:pt x="152188" y="59726"/>
                                <a:pt x="138085" y="69159"/>
                                <a:pt x="123157" y="72960"/>
                              </a:cubicBezTo>
                              <a:cubicBezTo>
                                <a:pt x="127186" y="66046"/>
                                <a:pt x="131262" y="58902"/>
                                <a:pt x="132452" y="50980"/>
                              </a:cubicBezTo>
                              <a:cubicBezTo>
                                <a:pt x="133643" y="43058"/>
                                <a:pt x="131307" y="34083"/>
                                <a:pt x="124668" y="29596"/>
                              </a:cubicBezTo>
                              <a:cubicBezTo>
                                <a:pt x="118028" y="25108"/>
                                <a:pt x="107084" y="27581"/>
                                <a:pt x="104840" y="35274"/>
                              </a:cubicBezTo>
                              <a:cubicBezTo>
                                <a:pt x="103329" y="40357"/>
                                <a:pt x="105710" y="45668"/>
                                <a:pt x="106260" y="50934"/>
                              </a:cubicBezTo>
                              <a:cubicBezTo>
                                <a:pt x="107176" y="59910"/>
                                <a:pt x="102001" y="69159"/>
                                <a:pt x="93896" y="73098"/>
                              </a:cubicBezTo>
                              <a:cubicBezTo>
                                <a:pt x="89454" y="68289"/>
                                <a:pt x="87119" y="61787"/>
                                <a:pt x="82494" y="57162"/>
                              </a:cubicBezTo>
                              <a:cubicBezTo>
                                <a:pt x="77869" y="52537"/>
                                <a:pt x="69031" y="50797"/>
                                <a:pt x="65414" y="56246"/>
                              </a:cubicBezTo>
                              <a:cubicBezTo>
                                <a:pt x="61155" y="62703"/>
                                <a:pt x="68436" y="71449"/>
                                <a:pt x="66192" y="78821"/>
                              </a:cubicBezTo>
                              <a:cubicBezTo>
                                <a:pt x="62300" y="91735"/>
                                <a:pt x="39267" y="83721"/>
                                <a:pt x="31070" y="94436"/>
                              </a:cubicBezTo>
                              <a:cubicBezTo>
                                <a:pt x="28735" y="97504"/>
                                <a:pt x="28185" y="101534"/>
                                <a:pt x="27544" y="105335"/>
                              </a:cubicBezTo>
                              <a:cubicBezTo>
                                <a:pt x="25896" y="115363"/>
                                <a:pt x="20172" y="149020"/>
                                <a:pt x="10098" y="154103"/>
                              </a:cubicBezTo>
                              <a:cubicBezTo>
                                <a:pt x="-6525" y="162482"/>
                                <a:pt x="2084" y="129604"/>
                                <a:pt x="3366" y="1196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B674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395" name="Freeform: Shape 5394">
                          <a:extLst>
                            <a:ext uri="{FF2B5EF4-FFF2-40B4-BE49-F238E27FC236}">
                              <a16:creationId xmlns:a16="http://schemas.microsoft.com/office/drawing/2014/main" id="{209AFAD0-EC5D-489F-A0F7-02DEEC5BE6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9558" y="-767140"/>
                          <a:ext cx="138888" cy="137232"/>
                        </a:xfrm>
                        <a:custGeom>
                          <a:avLst/>
                          <a:gdLst>
                            <a:gd name="connsiteX0" fmla="*/ 25325 w 138888"/>
                            <a:gd name="connsiteY0" fmla="*/ 92861 h 137232"/>
                            <a:gd name="connsiteX1" fmla="*/ 25600 w 138888"/>
                            <a:gd name="connsiteY1" fmla="*/ 73857 h 137232"/>
                            <a:gd name="connsiteX2" fmla="*/ 34072 w 138888"/>
                            <a:gd name="connsiteY2" fmla="*/ 57601 h 137232"/>
                            <a:gd name="connsiteX3" fmla="*/ 55914 w 138888"/>
                            <a:gd name="connsiteY3" fmla="*/ 49359 h 137232"/>
                            <a:gd name="connsiteX4" fmla="*/ 64431 w 138888"/>
                            <a:gd name="connsiteY4" fmla="*/ 20144 h 137232"/>
                            <a:gd name="connsiteX5" fmla="*/ 78260 w 138888"/>
                            <a:gd name="connsiteY5" fmla="*/ 23166 h 137232"/>
                            <a:gd name="connsiteX6" fmla="*/ 104361 w 138888"/>
                            <a:gd name="connsiteY6" fmla="*/ 38689 h 137232"/>
                            <a:gd name="connsiteX7" fmla="*/ 100469 w 138888"/>
                            <a:gd name="connsiteY7" fmla="*/ 18266 h 137232"/>
                            <a:gd name="connsiteX8" fmla="*/ 110681 w 138888"/>
                            <a:gd name="connsiteY8" fmla="*/ 1232 h 137232"/>
                            <a:gd name="connsiteX9" fmla="*/ 133210 w 138888"/>
                            <a:gd name="connsiteY9" fmla="*/ 9566 h 137232"/>
                            <a:gd name="connsiteX10" fmla="*/ 138888 w 138888"/>
                            <a:gd name="connsiteY10" fmla="*/ 34706 h 137232"/>
                            <a:gd name="connsiteX11" fmla="*/ 134080 w 138888"/>
                            <a:gd name="connsiteY11" fmla="*/ 51877 h 137232"/>
                            <a:gd name="connsiteX12" fmla="*/ 121304 w 138888"/>
                            <a:gd name="connsiteY12" fmla="*/ 58380 h 137232"/>
                            <a:gd name="connsiteX13" fmla="*/ 50144 w 138888"/>
                            <a:gd name="connsiteY13" fmla="*/ 105728 h 137232"/>
                            <a:gd name="connsiteX14" fmla="*/ 4628 w 138888"/>
                            <a:gd name="connsiteY14" fmla="*/ 137233 h 137232"/>
                            <a:gd name="connsiteX15" fmla="*/ 3 w 138888"/>
                            <a:gd name="connsiteY15" fmla="*/ 128257 h 137232"/>
                            <a:gd name="connsiteX16" fmla="*/ 10810 w 138888"/>
                            <a:gd name="connsiteY16" fmla="*/ 119969 h 137232"/>
                            <a:gd name="connsiteX17" fmla="*/ 25325 w 138888"/>
                            <a:gd name="connsiteY17" fmla="*/ 92861 h 1372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38888" h="137232">
                              <a:moveTo>
                                <a:pt x="25325" y="92861"/>
                              </a:moveTo>
                              <a:cubicBezTo>
                                <a:pt x="25921" y="86541"/>
                                <a:pt x="25005" y="80176"/>
                                <a:pt x="25600" y="73857"/>
                              </a:cubicBezTo>
                              <a:cubicBezTo>
                                <a:pt x="26150" y="67538"/>
                                <a:pt x="28623" y="60852"/>
                                <a:pt x="34072" y="57601"/>
                              </a:cubicBezTo>
                              <a:cubicBezTo>
                                <a:pt x="40849" y="53526"/>
                                <a:pt x="50877" y="55495"/>
                                <a:pt x="55914" y="49359"/>
                              </a:cubicBezTo>
                              <a:cubicBezTo>
                                <a:pt x="62646" y="41116"/>
                                <a:pt x="54769" y="24586"/>
                                <a:pt x="64431" y="20144"/>
                              </a:cubicBezTo>
                              <a:cubicBezTo>
                                <a:pt x="68873" y="18083"/>
                                <a:pt x="74002" y="20648"/>
                                <a:pt x="78260" y="23166"/>
                              </a:cubicBezTo>
                              <a:cubicBezTo>
                                <a:pt x="86961" y="28341"/>
                                <a:pt x="95661" y="33515"/>
                                <a:pt x="104361" y="38689"/>
                              </a:cubicBezTo>
                              <a:cubicBezTo>
                                <a:pt x="102255" y="32050"/>
                                <a:pt x="100103" y="25227"/>
                                <a:pt x="100469" y="18266"/>
                              </a:cubicBezTo>
                              <a:cubicBezTo>
                                <a:pt x="100835" y="11306"/>
                                <a:pt x="104316" y="4071"/>
                                <a:pt x="110681" y="1232"/>
                              </a:cubicBezTo>
                              <a:cubicBezTo>
                                <a:pt x="118648" y="-2340"/>
                                <a:pt x="128402" y="2285"/>
                                <a:pt x="133210" y="9566"/>
                              </a:cubicBezTo>
                              <a:cubicBezTo>
                                <a:pt x="138018" y="16847"/>
                                <a:pt x="138888" y="26005"/>
                                <a:pt x="138888" y="34706"/>
                              </a:cubicBezTo>
                              <a:cubicBezTo>
                                <a:pt x="138888" y="40796"/>
                                <a:pt x="138293" y="47436"/>
                                <a:pt x="134080" y="51877"/>
                              </a:cubicBezTo>
                              <a:cubicBezTo>
                                <a:pt x="130737" y="55357"/>
                                <a:pt x="125838" y="56731"/>
                                <a:pt x="121304" y="58380"/>
                              </a:cubicBezTo>
                              <a:cubicBezTo>
                                <a:pt x="94379" y="68042"/>
                                <a:pt x="74414" y="90617"/>
                                <a:pt x="50144" y="105728"/>
                              </a:cubicBezTo>
                              <a:cubicBezTo>
                                <a:pt x="34392" y="115573"/>
                                <a:pt x="16213" y="122717"/>
                                <a:pt x="4628" y="137233"/>
                              </a:cubicBezTo>
                              <a:cubicBezTo>
                                <a:pt x="4673" y="137187"/>
                                <a:pt x="-135" y="129677"/>
                                <a:pt x="3" y="128257"/>
                              </a:cubicBezTo>
                              <a:cubicBezTo>
                                <a:pt x="323" y="124411"/>
                                <a:pt x="8703" y="122717"/>
                                <a:pt x="10810" y="119969"/>
                              </a:cubicBezTo>
                              <a:cubicBezTo>
                                <a:pt x="17495" y="110948"/>
                                <a:pt x="24181" y="104950"/>
                                <a:pt x="25325" y="928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82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396" name="Freeform: Shape 5395">
                          <a:extLst>
                            <a:ext uri="{FF2B5EF4-FFF2-40B4-BE49-F238E27FC236}">
                              <a16:creationId xmlns:a16="http://schemas.microsoft.com/office/drawing/2014/main" id="{B0ED5C0F-CC3B-423B-9633-11662752F3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665865" y="-804371"/>
                          <a:ext cx="299751" cy="383684"/>
                        </a:xfrm>
                        <a:custGeom>
                          <a:avLst/>
                          <a:gdLst>
                            <a:gd name="connsiteX0" fmla="*/ 71939 w 299751"/>
                            <a:gd name="connsiteY0" fmla="*/ 163153 h 383684"/>
                            <a:gd name="connsiteX1" fmla="*/ 217189 w 299751"/>
                            <a:gd name="connsiteY1" fmla="*/ 62870 h 383684"/>
                            <a:gd name="connsiteX2" fmla="*/ 251441 w 299751"/>
                            <a:gd name="connsiteY2" fmla="*/ 20742 h 383684"/>
                            <a:gd name="connsiteX3" fmla="*/ 299751 w 299751"/>
                            <a:gd name="connsiteY3" fmla="*/ 319 h 383684"/>
                            <a:gd name="connsiteX4" fmla="*/ 165582 w 299751"/>
                            <a:gd name="connsiteY4" fmla="*/ 158757 h 383684"/>
                            <a:gd name="connsiteX5" fmla="*/ 117639 w 299751"/>
                            <a:gd name="connsiteY5" fmla="*/ 236328 h 383684"/>
                            <a:gd name="connsiteX6" fmla="*/ 88698 w 299751"/>
                            <a:gd name="connsiteY6" fmla="*/ 295536 h 383684"/>
                            <a:gd name="connsiteX7" fmla="*/ 97399 w 299751"/>
                            <a:gd name="connsiteY7" fmla="*/ 358911 h 383684"/>
                            <a:gd name="connsiteX8" fmla="*/ 107610 w 299751"/>
                            <a:gd name="connsiteY8" fmla="*/ 383685 h 383684"/>
                            <a:gd name="connsiteX9" fmla="*/ 60628 w 299751"/>
                            <a:gd name="connsiteY9" fmla="*/ 319989 h 383684"/>
                            <a:gd name="connsiteX10" fmla="*/ 4625 w 299751"/>
                            <a:gd name="connsiteY10" fmla="*/ 291644 h 383684"/>
                            <a:gd name="connsiteX11" fmla="*/ 71939 w 299751"/>
                            <a:gd name="connsiteY11" fmla="*/ 163153 h 3836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299751" h="383684">
                              <a:moveTo>
                                <a:pt x="71939" y="163153"/>
                              </a:moveTo>
                              <a:cubicBezTo>
                                <a:pt x="118142" y="126337"/>
                                <a:pt x="178358" y="107379"/>
                                <a:pt x="217189" y="62870"/>
                              </a:cubicBezTo>
                              <a:cubicBezTo>
                                <a:pt x="229095" y="49224"/>
                                <a:pt x="238619" y="33518"/>
                                <a:pt x="251441" y="20742"/>
                              </a:cubicBezTo>
                              <a:cubicBezTo>
                                <a:pt x="264263" y="7966"/>
                                <a:pt x="281801" y="-1925"/>
                                <a:pt x="299751" y="319"/>
                              </a:cubicBezTo>
                              <a:cubicBezTo>
                                <a:pt x="240955" y="37959"/>
                                <a:pt x="202307" y="99366"/>
                                <a:pt x="165582" y="158757"/>
                              </a:cubicBezTo>
                              <a:cubicBezTo>
                                <a:pt x="149601" y="184629"/>
                                <a:pt x="133620" y="210456"/>
                                <a:pt x="117639" y="236328"/>
                              </a:cubicBezTo>
                              <a:cubicBezTo>
                                <a:pt x="106054" y="255102"/>
                                <a:pt x="94285" y="274197"/>
                                <a:pt x="88698" y="295536"/>
                              </a:cubicBezTo>
                              <a:cubicBezTo>
                                <a:pt x="83066" y="316875"/>
                                <a:pt x="84394" y="341098"/>
                                <a:pt x="97399" y="358911"/>
                              </a:cubicBezTo>
                              <a:cubicBezTo>
                                <a:pt x="102940" y="366467"/>
                                <a:pt x="110862" y="374893"/>
                                <a:pt x="107610" y="383685"/>
                              </a:cubicBezTo>
                              <a:cubicBezTo>
                                <a:pt x="108297" y="381853"/>
                                <a:pt x="66307" y="323286"/>
                                <a:pt x="60628" y="319989"/>
                              </a:cubicBezTo>
                              <a:cubicBezTo>
                                <a:pt x="40846" y="308541"/>
                                <a:pt x="16852" y="316738"/>
                                <a:pt x="4625" y="291644"/>
                              </a:cubicBezTo>
                              <a:cubicBezTo>
                                <a:pt x="-16805" y="247638"/>
                                <a:pt x="41487" y="187423"/>
                                <a:pt x="71939" y="1631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573D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5397" name="Freeform: Shape 5396">
                          <a:extLst>
                            <a:ext uri="{FF2B5EF4-FFF2-40B4-BE49-F238E27FC236}">
                              <a16:creationId xmlns:a16="http://schemas.microsoft.com/office/drawing/2014/main" id="{5768B1D6-F243-46C0-AA69-3224994340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671585" y="-799794"/>
                          <a:ext cx="280430" cy="374161"/>
                        </a:xfrm>
                        <a:custGeom>
                          <a:avLst/>
                          <a:gdLst>
                            <a:gd name="connsiteX0" fmla="*/ 29585 w 280430"/>
                            <a:gd name="connsiteY0" fmla="*/ 295584 h 374161"/>
                            <a:gd name="connsiteX1" fmla="*/ 50 w 280430"/>
                            <a:gd name="connsiteY1" fmla="*/ 263392 h 374161"/>
                            <a:gd name="connsiteX2" fmla="*/ 36225 w 280430"/>
                            <a:gd name="connsiteY2" fmla="*/ 289173 h 374161"/>
                            <a:gd name="connsiteX3" fmla="*/ 68050 w 280430"/>
                            <a:gd name="connsiteY3" fmla="*/ 265590 h 374161"/>
                            <a:gd name="connsiteX4" fmla="*/ 27616 w 280430"/>
                            <a:gd name="connsiteY4" fmla="*/ 240405 h 374161"/>
                            <a:gd name="connsiteX5" fmla="*/ 18092 w 280430"/>
                            <a:gd name="connsiteY5" fmla="*/ 219890 h 374161"/>
                            <a:gd name="connsiteX6" fmla="*/ 29448 w 280430"/>
                            <a:gd name="connsiteY6" fmla="*/ 202535 h 374161"/>
                            <a:gd name="connsiteX7" fmla="*/ 48131 w 280430"/>
                            <a:gd name="connsiteY7" fmla="*/ 246083 h 374161"/>
                            <a:gd name="connsiteX8" fmla="*/ 69378 w 280430"/>
                            <a:gd name="connsiteY8" fmla="*/ 248968 h 374161"/>
                            <a:gd name="connsiteX9" fmla="*/ 74461 w 280430"/>
                            <a:gd name="connsiteY9" fmla="*/ 205649 h 374161"/>
                            <a:gd name="connsiteX10" fmla="*/ 72813 w 280430"/>
                            <a:gd name="connsiteY10" fmla="*/ 160362 h 374161"/>
                            <a:gd name="connsiteX11" fmla="*/ 78491 w 280430"/>
                            <a:gd name="connsiteY11" fmla="*/ 202535 h 374161"/>
                            <a:gd name="connsiteX12" fmla="*/ 103905 w 280430"/>
                            <a:gd name="connsiteY12" fmla="*/ 192232 h 374161"/>
                            <a:gd name="connsiteX13" fmla="*/ 109903 w 280430"/>
                            <a:gd name="connsiteY13" fmla="*/ 162514 h 374161"/>
                            <a:gd name="connsiteX14" fmla="*/ 121626 w 280430"/>
                            <a:gd name="connsiteY14" fmla="*/ 135222 h 374161"/>
                            <a:gd name="connsiteX15" fmla="*/ 125930 w 280430"/>
                            <a:gd name="connsiteY15" fmla="*/ 162697 h 374161"/>
                            <a:gd name="connsiteX16" fmla="*/ 151253 w 280430"/>
                            <a:gd name="connsiteY16" fmla="*/ 144701 h 374161"/>
                            <a:gd name="connsiteX17" fmla="*/ 280431 w 280430"/>
                            <a:gd name="connsiteY17" fmla="*/ 0 h 374161"/>
                            <a:gd name="connsiteX18" fmla="*/ 231571 w 280430"/>
                            <a:gd name="connsiteY18" fmla="*/ 46570 h 374161"/>
                            <a:gd name="connsiteX19" fmla="*/ 109858 w 280430"/>
                            <a:gd name="connsiteY19" fmla="*/ 219158 h 374161"/>
                            <a:gd name="connsiteX20" fmla="*/ 78903 w 280430"/>
                            <a:gd name="connsiteY20" fmla="*/ 314999 h 374161"/>
                            <a:gd name="connsiteX21" fmla="*/ 101707 w 280430"/>
                            <a:gd name="connsiteY21" fmla="*/ 374162 h 374161"/>
                            <a:gd name="connsiteX22" fmla="*/ 70614 w 280430"/>
                            <a:gd name="connsiteY22" fmla="*/ 319807 h 374161"/>
                            <a:gd name="connsiteX23" fmla="*/ 29585 w 280430"/>
                            <a:gd name="connsiteY23" fmla="*/ 295584 h 3741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80430" h="374161">
                              <a:moveTo>
                                <a:pt x="29585" y="295584"/>
                              </a:moveTo>
                              <a:cubicBezTo>
                                <a:pt x="14795" y="290363"/>
                                <a:pt x="-1003" y="279007"/>
                                <a:pt x="50" y="263392"/>
                              </a:cubicBezTo>
                              <a:cubicBezTo>
                                <a:pt x="9529" y="275206"/>
                                <a:pt x="21297" y="286700"/>
                                <a:pt x="36225" y="289173"/>
                              </a:cubicBezTo>
                              <a:cubicBezTo>
                                <a:pt x="51199" y="291645"/>
                                <a:pt x="68875" y="280701"/>
                                <a:pt x="68050" y="265590"/>
                              </a:cubicBezTo>
                              <a:cubicBezTo>
                                <a:pt x="51703" y="270307"/>
                                <a:pt x="37278" y="254417"/>
                                <a:pt x="27616" y="240405"/>
                              </a:cubicBezTo>
                              <a:cubicBezTo>
                                <a:pt x="23266" y="234131"/>
                                <a:pt x="18824" y="227492"/>
                                <a:pt x="18092" y="219890"/>
                              </a:cubicBezTo>
                              <a:cubicBezTo>
                                <a:pt x="17359" y="212289"/>
                                <a:pt x="21893" y="203634"/>
                                <a:pt x="29448" y="202535"/>
                              </a:cubicBezTo>
                              <a:cubicBezTo>
                                <a:pt x="25876" y="219020"/>
                                <a:pt x="33752" y="237337"/>
                                <a:pt x="48131" y="246083"/>
                              </a:cubicBezTo>
                              <a:cubicBezTo>
                                <a:pt x="54496" y="249930"/>
                                <a:pt x="62555" y="251990"/>
                                <a:pt x="69378" y="248968"/>
                              </a:cubicBezTo>
                              <a:cubicBezTo>
                                <a:pt x="84260" y="242420"/>
                                <a:pt x="81192" y="220486"/>
                                <a:pt x="74461" y="205649"/>
                              </a:cubicBezTo>
                              <a:cubicBezTo>
                                <a:pt x="67775" y="190859"/>
                                <a:pt x="60724" y="171214"/>
                                <a:pt x="72813" y="160362"/>
                              </a:cubicBezTo>
                              <a:cubicBezTo>
                                <a:pt x="77208" y="173916"/>
                                <a:pt x="79132" y="188294"/>
                                <a:pt x="78491" y="202535"/>
                              </a:cubicBezTo>
                              <a:cubicBezTo>
                                <a:pt x="87374" y="207527"/>
                                <a:pt x="99051" y="201207"/>
                                <a:pt x="103905" y="192232"/>
                              </a:cubicBezTo>
                              <a:cubicBezTo>
                                <a:pt x="108759" y="183257"/>
                                <a:pt x="108850" y="172634"/>
                                <a:pt x="109903" y="162514"/>
                              </a:cubicBezTo>
                              <a:cubicBezTo>
                                <a:pt x="110957" y="152394"/>
                                <a:pt x="113613" y="141495"/>
                                <a:pt x="121626" y="135222"/>
                              </a:cubicBezTo>
                              <a:cubicBezTo>
                                <a:pt x="110453" y="140534"/>
                                <a:pt x="113658" y="161048"/>
                                <a:pt x="125930" y="162697"/>
                              </a:cubicBezTo>
                              <a:cubicBezTo>
                                <a:pt x="136783" y="164162"/>
                                <a:pt x="145117" y="153768"/>
                                <a:pt x="151253" y="144701"/>
                              </a:cubicBezTo>
                              <a:cubicBezTo>
                                <a:pt x="187566" y="90988"/>
                                <a:pt x="231113" y="42174"/>
                                <a:pt x="280431" y="0"/>
                              </a:cubicBezTo>
                              <a:cubicBezTo>
                                <a:pt x="261015" y="11631"/>
                                <a:pt x="245904" y="29078"/>
                                <a:pt x="231571" y="46570"/>
                              </a:cubicBezTo>
                              <a:cubicBezTo>
                                <a:pt x="186879" y="101062"/>
                                <a:pt x="146170" y="158759"/>
                                <a:pt x="109858" y="219158"/>
                              </a:cubicBezTo>
                              <a:cubicBezTo>
                                <a:pt x="92228" y="248464"/>
                                <a:pt x="75056" y="281022"/>
                                <a:pt x="78903" y="314999"/>
                              </a:cubicBezTo>
                              <a:cubicBezTo>
                                <a:pt x="81284" y="336155"/>
                                <a:pt x="91587" y="355479"/>
                                <a:pt x="101707" y="374162"/>
                              </a:cubicBezTo>
                              <a:cubicBezTo>
                                <a:pt x="92091" y="356349"/>
                                <a:pt x="82337" y="336246"/>
                                <a:pt x="70614" y="319807"/>
                              </a:cubicBezTo>
                              <a:cubicBezTo>
                                <a:pt x="60037" y="304925"/>
                                <a:pt x="47032" y="301765"/>
                                <a:pt x="29585" y="2955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82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sp>
                    <p:nvSpPr>
                      <p:cNvPr id="5361" name="Freeform: Shape 5360">
                        <a:extLst>
                          <a:ext uri="{FF2B5EF4-FFF2-40B4-BE49-F238E27FC236}">
                            <a16:creationId xmlns:a16="http://schemas.microsoft.com/office/drawing/2014/main" id="{4FE7880A-6DCE-4C49-B81D-7394E5D95F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27546" y="-477330"/>
                        <a:ext cx="73861" cy="112646"/>
                      </a:xfrm>
                      <a:custGeom>
                        <a:avLst/>
                        <a:gdLst>
                          <a:gd name="connsiteX0" fmla="*/ 31916 w 73861"/>
                          <a:gd name="connsiteY0" fmla="*/ 48310 h 112646"/>
                          <a:gd name="connsiteX1" fmla="*/ 20377 w 73861"/>
                          <a:gd name="connsiteY1" fmla="*/ 29169 h 112646"/>
                          <a:gd name="connsiteX2" fmla="*/ 0 w 73861"/>
                          <a:gd name="connsiteY2" fmla="*/ 0 h 112646"/>
                          <a:gd name="connsiteX3" fmla="*/ 23582 w 73861"/>
                          <a:gd name="connsiteY3" fmla="*/ 29581 h 112646"/>
                          <a:gd name="connsiteX4" fmla="*/ 37595 w 73861"/>
                          <a:gd name="connsiteY4" fmla="*/ 49180 h 112646"/>
                          <a:gd name="connsiteX5" fmla="*/ 47073 w 73861"/>
                          <a:gd name="connsiteY5" fmla="*/ 54446 h 112646"/>
                          <a:gd name="connsiteX6" fmla="*/ 57239 w 73861"/>
                          <a:gd name="connsiteY6" fmla="*/ 77296 h 112646"/>
                          <a:gd name="connsiteX7" fmla="*/ 73862 w 73861"/>
                          <a:gd name="connsiteY7" fmla="*/ 112647 h 112646"/>
                          <a:gd name="connsiteX8" fmla="*/ 31916 w 73861"/>
                          <a:gd name="connsiteY8" fmla="*/ 48310 h 1126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861" h="112646">
                            <a:moveTo>
                              <a:pt x="31916" y="48310"/>
                            </a:moveTo>
                            <a:cubicBezTo>
                              <a:pt x="28070" y="41945"/>
                              <a:pt x="24224" y="35580"/>
                              <a:pt x="20377" y="29169"/>
                            </a:cubicBezTo>
                            <a:cubicBezTo>
                              <a:pt x="14241" y="19003"/>
                              <a:pt x="8059" y="8746"/>
                              <a:pt x="0" y="0"/>
                            </a:cubicBezTo>
                            <a:cubicBezTo>
                              <a:pt x="9570" y="8334"/>
                              <a:pt x="17584" y="18408"/>
                              <a:pt x="23582" y="29581"/>
                            </a:cubicBezTo>
                            <a:cubicBezTo>
                              <a:pt x="27429" y="36770"/>
                              <a:pt x="30772" y="44784"/>
                              <a:pt x="37595" y="49180"/>
                            </a:cubicBezTo>
                            <a:cubicBezTo>
                              <a:pt x="40617" y="51149"/>
                              <a:pt x="44189" y="52248"/>
                              <a:pt x="47073" y="54446"/>
                            </a:cubicBezTo>
                            <a:cubicBezTo>
                              <a:pt x="53851" y="59575"/>
                              <a:pt x="55270" y="69008"/>
                              <a:pt x="57239" y="77296"/>
                            </a:cubicBezTo>
                            <a:cubicBezTo>
                              <a:pt x="60307" y="90072"/>
                              <a:pt x="65985" y="102161"/>
                              <a:pt x="73862" y="112647"/>
                            </a:cubicBezTo>
                            <a:cubicBezTo>
                              <a:pt x="58659" y="92361"/>
                              <a:pt x="45013" y="69969"/>
                              <a:pt x="31916" y="48310"/>
                            </a:cubicBezTo>
                            <a:close/>
                          </a:path>
                        </a:pathLst>
                      </a:custGeom>
                      <a:solidFill>
                        <a:srgbClr val="16382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362" name="Freeform: Shape 5361">
                        <a:extLst>
                          <a:ext uri="{FF2B5EF4-FFF2-40B4-BE49-F238E27FC236}">
                            <a16:creationId xmlns:a16="http://schemas.microsoft.com/office/drawing/2014/main" id="{5A031554-AD9C-4A3B-ACDF-128E66C189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29669" y="-97628"/>
                        <a:ext cx="29689" cy="36541"/>
                      </a:xfrm>
                      <a:custGeom>
                        <a:avLst/>
                        <a:gdLst>
                          <a:gd name="connsiteX0" fmla="*/ 0 w 29689"/>
                          <a:gd name="connsiteY0" fmla="*/ 0 h 36541"/>
                          <a:gd name="connsiteX1" fmla="*/ 13600 w 29689"/>
                          <a:gd name="connsiteY1" fmla="*/ 9296 h 36541"/>
                          <a:gd name="connsiteX2" fmla="*/ 26330 w 29689"/>
                          <a:gd name="connsiteY2" fmla="*/ 20469 h 36541"/>
                          <a:gd name="connsiteX3" fmla="*/ 28254 w 29689"/>
                          <a:gd name="connsiteY3" fmla="*/ 36542 h 36541"/>
                          <a:gd name="connsiteX4" fmla="*/ 5174 w 29689"/>
                          <a:gd name="connsiteY4" fmla="*/ 17309 h 36541"/>
                          <a:gd name="connsiteX5" fmla="*/ 14928 w 29689"/>
                          <a:gd name="connsiteY5" fmla="*/ 21843 h 36541"/>
                          <a:gd name="connsiteX6" fmla="*/ 641 w 29689"/>
                          <a:gd name="connsiteY6" fmla="*/ 3846 h 365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9689" h="36541">
                            <a:moveTo>
                              <a:pt x="0" y="0"/>
                            </a:moveTo>
                            <a:cubicBezTo>
                              <a:pt x="4534" y="3068"/>
                              <a:pt x="9067" y="6182"/>
                              <a:pt x="13600" y="9296"/>
                            </a:cubicBezTo>
                            <a:cubicBezTo>
                              <a:pt x="18271" y="12501"/>
                              <a:pt x="23079" y="15798"/>
                              <a:pt x="26330" y="20469"/>
                            </a:cubicBezTo>
                            <a:cubicBezTo>
                              <a:pt x="29581" y="25140"/>
                              <a:pt x="30955" y="31550"/>
                              <a:pt x="28254" y="36542"/>
                            </a:cubicBezTo>
                            <a:cubicBezTo>
                              <a:pt x="20561" y="30131"/>
                              <a:pt x="12867" y="23720"/>
                              <a:pt x="5174" y="17309"/>
                            </a:cubicBezTo>
                            <a:cubicBezTo>
                              <a:pt x="8059" y="19461"/>
                              <a:pt x="11402" y="21018"/>
                              <a:pt x="14928" y="21843"/>
                            </a:cubicBezTo>
                            <a:cubicBezTo>
                              <a:pt x="14104" y="13783"/>
                              <a:pt x="8288" y="6457"/>
                              <a:pt x="641" y="3846"/>
                            </a:cubicBezTo>
                          </a:path>
                        </a:pathLst>
                      </a:custGeom>
                      <a:solidFill>
                        <a:srgbClr val="41514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grpSp>
                    <p:nvGrpSpPr>
                      <p:cNvPr id="5363" name="Graphic 4">
                        <a:extLst>
                          <a:ext uri="{FF2B5EF4-FFF2-40B4-BE49-F238E27FC236}">
                            <a16:creationId xmlns:a16="http://schemas.microsoft.com/office/drawing/2014/main" id="{4A69AB8B-5F76-42A0-B04A-6DEF14E893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12920" y="-147484"/>
                        <a:ext cx="544178" cy="380927"/>
                        <a:chOff x="8412920" y="-147484"/>
                        <a:chExt cx="544178" cy="380927"/>
                      </a:xfrm>
                    </p:grpSpPr>
                    <p:grpSp>
                      <p:nvGrpSpPr>
                        <p:cNvPr id="5364" name="Graphic 4">
                          <a:extLst>
                            <a:ext uri="{FF2B5EF4-FFF2-40B4-BE49-F238E27FC236}">
                              <a16:creationId xmlns:a16="http://schemas.microsoft.com/office/drawing/2014/main" id="{336954B4-9CC4-47EF-9501-81539843715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412920" y="-147484"/>
                          <a:ext cx="544178" cy="380927"/>
                          <a:chOff x="8412920" y="-147484"/>
                          <a:chExt cx="544178" cy="380927"/>
                        </a:xfrm>
                      </p:grpSpPr>
                      <p:grpSp>
                        <p:nvGrpSpPr>
                          <p:cNvPr id="5371" name="Graphic 4">
                            <a:extLst>
                              <a:ext uri="{FF2B5EF4-FFF2-40B4-BE49-F238E27FC236}">
                                <a16:creationId xmlns:a16="http://schemas.microsoft.com/office/drawing/2014/main" id="{41841452-5E64-4769-B731-5B08E2E07E2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412920" y="-147484"/>
                            <a:ext cx="544178" cy="380927"/>
                            <a:chOff x="8412920" y="-147484"/>
                            <a:chExt cx="544178" cy="380927"/>
                          </a:xfrm>
                        </p:grpSpPr>
                        <p:sp>
                          <p:nvSpPr>
                            <p:cNvPr id="5373" name="Freeform: Shape 5372">
                              <a:extLst>
                                <a:ext uri="{FF2B5EF4-FFF2-40B4-BE49-F238E27FC236}">
                                  <a16:creationId xmlns:a16="http://schemas.microsoft.com/office/drawing/2014/main" id="{8C806C9F-D4B1-495C-9A63-330879D42D7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74075" y="-111411"/>
                              <a:ext cx="82886" cy="47073"/>
                            </a:xfrm>
                            <a:custGeom>
                              <a:avLst/>
                              <a:gdLst>
                                <a:gd name="connsiteX0" fmla="*/ 76063 w 82886"/>
                                <a:gd name="connsiteY0" fmla="*/ 47074 h 47073"/>
                                <a:gd name="connsiteX1" fmla="*/ 82886 w 82886"/>
                                <a:gd name="connsiteY1" fmla="*/ 38511 h 47073"/>
                                <a:gd name="connsiteX2" fmla="*/ 56923 w 82886"/>
                                <a:gd name="connsiteY2" fmla="*/ 22804 h 47073"/>
                                <a:gd name="connsiteX3" fmla="*/ 50603 w 82886"/>
                                <a:gd name="connsiteY3" fmla="*/ 16622 h 47073"/>
                                <a:gd name="connsiteX4" fmla="*/ 42636 w 82886"/>
                                <a:gd name="connsiteY4" fmla="*/ 13096 h 47073"/>
                                <a:gd name="connsiteX5" fmla="*/ 462 w 82886"/>
                                <a:gd name="connsiteY5" fmla="*/ 0 h 47073"/>
                                <a:gd name="connsiteX6" fmla="*/ 33157 w 82886"/>
                                <a:gd name="connsiteY6" fmla="*/ 15432 h 47073"/>
                                <a:gd name="connsiteX7" fmla="*/ 76063 w 82886"/>
                                <a:gd name="connsiteY7" fmla="*/ 47074 h 4707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82886" h="47073">
                                  <a:moveTo>
                                    <a:pt x="76063" y="47074"/>
                                  </a:moveTo>
                                  <a:cubicBezTo>
                                    <a:pt x="77803" y="43822"/>
                                    <a:pt x="80093" y="40892"/>
                                    <a:pt x="82886" y="38511"/>
                                  </a:cubicBezTo>
                                  <a:cubicBezTo>
                                    <a:pt x="73041" y="35763"/>
                                    <a:pt x="63928" y="30268"/>
                                    <a:pt x="56923" y="22804"/>
                                  </a:cubicBezTo>
                                  <a:cubicBezTo>
                                    <a:pt x="54908" y="20652"/>
                                    <a:pt x="53030" y="18317"/>
                                    <a:pt x="50603" y="16622"/>
                                  </a:cubicBezTo>
                                  <a:cubicBezTo>
                                    <a:pt x="48222" y="14974"/>
                                    <a:pt x="45383" y="14012"/>
                                    <a:pt x="42636" y="13096"/>
                                  </a:cubicBezTo>
                                  <a:cubicBezTo>
                                    <a:pt x="29402" y="8655"/>
                                    <a:pt x="14062" y="1099"/>
                                    <a:pt x="462" y="0"/>
                                  </a:cubicBezTo>
                                  <a:cubicBezTo>
                                    <a:pt x="-3797" y="17492"/>
                                    <a:pt x="22533" y="12409"/>
                                    <a:pt x="33157" y="15432"/>
                                  </a:cubicBezTo>
                                  <a:cubicBezTo>
                                    <a:pt x="39201" y="17126"/>
                                    <a:pt x="81329" y="37274"/>
                                    <a:pt x="76063" y="4707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5483B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74" name="Freeform: Shape 5373">
                              <a:extLst>
                                <a:ext uri="{FF2B5EF4-FFF2-40B4-BE49-F238E27FC236}">
                                  <a16:creationId xmlns:a16="http://schemas.microsoft.com/office/drawing/2014/main" id="{86ACC28A-6AE1-4372-BA6C-1960A4356D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79574" y="-114203"/>
                              <a:ext cx="77525" cy="45068"/>
                            </a:xfrm>
                            <a:custGeom>
                              <a:avLst/>
                              <a:gdLst>
                                <a:gd name="connsiteX0" fmla="*/ 77525 w 77525"/>
                                <a:gd name="connsiteY0" fmla="*/ 41806 h 45068"/>
                                <a:gd name="connsiteX1" fmla="*/ 70839 w 77525"/>
                                <a:gd name="connsiteY1" fmla="*/ 44782 h 45068"/>
                                <a:gd name="connsiteX2" fmla="*/ 64429 w 77525"/>
                                <a:gd name="connsiteY2" fmla="*/ 39745 h 45068"/>
                                <a:gd name="connsiteX3" fmla="*/ 0 w 77525"/>
                                <a:gd name="connsiteY3" fmla="*/ 4623 h 45068"/>
                                <a:gd name="connsiteX4" fmla="*/ 77525 w 77525"/>
                                <a:gd name="connsiteY4" fmla="*/ 41806 h 4506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7525" h="45068">
                                  <a:moveTo>
                                    <a:pt x="77525" y="41806"/>
                                  </a:moveTo>
                                  <a:cubicBezTo>
                                    <a:pt x="76976" y="44508"/>
                                    <a:pt x="73495" y="45652"/>
                                    <a:pt x="70839" y="44782"/>
                                  </a:cubicBezTo>
                                  <a:cubicBezTo>
                                    <a:pt x="68229" y="43912"/>
                                    <a:pt x="66306" y="41760"/>
                                    <a:pt x="64429" y="39745"/>
                                  </a:cubicBezTo>
                                  <a:cubicBezTo>
                                    <a:pt x="46661" y="20467"/>
                                    <a:pt x="24453" y="11538"/>
                                    <a:pt x="0" y="4623"/>
                                  </a:cubicBezTo>
                                  <a:cubicBezTo>
                                    <a:pt x="5037" y="-14792"/>
                                    <a:pt x="68275" y="32648"/>
                                    <a:pt x="77525" y="418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D787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75" name="Freeform: Shape 5374">
                              <a:extLst>
                                <a:ext uri="{FF2B5EF4-FFF2-40B4-BE49-F238E27FC236}">
                                  <a16:creationId xmlns:a16="http://schemas.microsoft.com/office/drawing/2014/main" id="{C9CA7060-FF11-481D-932B-42F559775C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58798" y="-115076"/>
                              <a:ext cx="91065" cy="47578"/>
                            </a:xfrm>
                            <a:custGeom>
                              <a:avLst/>
                              <a:gdLst>
                                <a:gd name="connsiteX0" fmla="*/ 38359 w 91065"/>
                                <a:gd name="connsiteY0" fmla="*/ 18409 h 47578"/>
                                <a:gd name="connsiteX1" fmla="*/ 47014 w 91065"/>
                                <a:gd name="connsiteY1" fmla="*/ 18913 h 47578"/>
                                <a:gd name="connsiteX2" fmla="*/ 58508 w 91065"/>
                                <a:gd name="connsiteY2" fmla="*/ 24911 h 47578"/>
                                <a:gd name="connsiteX3" fmla="*/ 91065 w 91065"/>
                                <a:gd name="connsiteY3" fmla="*/ 47578 h 47578"/>
                                <a:gd name="connsiteX4" fmla="*/ 39138 w 91065"/>
                                <a:gd name="connsiteY4" fmla="*/ 10579 h 47578"/>
                                <a:gd name="connsiteX5" fmla="*/ 24530 w 91065"/>
                                <a:gd name="connsiteY5" fmla="*/ 4305 h 47578"/>
                                <a:gd name="connsiteX6" fmla="*/ 19860 w 91065"/>
                                <a:gd name="connsiteY6" fmla="*/ 734 h 47578"/>
                                <a:gd name="connsiteX7" fmla="*/ 4062 w 91065"/>
                                <a:gd name="connsiteY7" fmla="*/ 7465 h 47578"/>
                                <a:gd name="connsiteX8" fmla="*/ 38359 w 91065"/>
                                <a:gd name="connsiteY8" fmla="*/ 18409 h 475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91065" h="47578">
                                  <a:moveTo>
                                    <a:pt x="38359" y="18409"/>
                                  </a:moveTo>
                                  <a:cubicBezTo>
                                    <a:pt x="41244" y="18317"/>
                                    <a:pt x="44175" y="18226"/>
                                    <a:pt x="47014" y="18913"/>
                                  </a:cubicBezTo>
                                  <a:cubicBezTo>
                                    <a:pt x="51273" y="19874"/>
                                    <a:pt x="54936" y="22439"/>
                                    <a:pt x="58508" y="24911"/>
                                  </a:cubicBezTo>
                                  <a:cubicBezTo>
                                    <a:pt x="69360" y="32467"/>
                                    <a:pt x="80213" y="40022"/>
                                    <a:pt x="91065" y="47578"/>
                                  </a:cubicBezTo>
                                  <a:cubicBezTo>
                                    <a:pt x="78106" y="30315"/>
                                    <a:pt x="59698" y="17218"/>
                                    <a:pt x="39138" y="10579"/>
                                  </a:cubicBezTo>
                                  <a:cubicBezTo>
                                    <a:pt x="34055" y="8930"/>
                                    <a:pt x="28697" y="7602"/>
                                    <a:pt x="24530" y="4305"/>
                                  </a:cubicBezTo>
                                  <a:cubicBezTo>
                                    <a:pt x="22974" y="3069"/>
                                    <a:pt x="21645" y="1558"/>
                                    <a:pt x="19860" y="734"/>
                                  </a:cubicBezTo>
                                  <a:cubicBezTo>
                                    <a:pt x="14319" y="-1877"/>
                                    <a:pt x="8274" y="2977"/>
                                    <a:pt x="4062" y="7465"/>
                                  </a:cubicBezTo>
                                  <a:cubicBezTo>
                                    <a:pt x="-13248" y="25736"/>
                                    <a:pt x="29842" y="18638"/>
                                    <a:pt x="38359" y="184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94844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76" name="Freeform: Shape 5375">
                              <a:extLst>
                                <a:ext uri="{FF2B5EF4-FFF2-40B4-BE49-F238E27FC236}">
                                  <a16:creationId xmlns:a16="http://schemas.microsoft.com/office/drawing/2014/main" id="{22C1E23A-8AB0-4148-9420-B614041077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12920" y="-147484"/>
                              <a:ext cx="465692" cy="380927"/>
                            </a:xfrm>
                            <a:custGeom>
                              <a:avLst/>
                              <a:gdLst>
                                <a:gd name="connsiteX0" fmla="*/ 465692 w 465692"/>
                                <a:gd name="connsiteY0" fmla="*/ 39369 h 380927"/>
                                <a:gd name="connsiteX1" fmla="*/ 41343 w 465692"/>
                                <a:gd name="connsiteY1" fmla="*/ 380927 h 380927"/>
                                <a:gd name="connsiteX2" fmla="*/ 1871 w 465692"/>
                                <a:gd name="connsiteY2" fmla="*/ 246667 h 380927"/>
                                <a:gd name="connsiteX3" fmla="*/ 215076 w 465692"/>
                                <a:gd name="connsiteY3" fmla="*/ 16794 h 380927"/>
                                <a:gd name="connsiteX4" fmla="*/ 320900 w 465692"/>
                                <a:gd name="connsiteY4" fmla="*/ 3743 h 380927"/>
                                <a:gd name="connsiteX5" fmla="*/ 465692 w 465692"/>
                                <a:gd name="connsiteY5" fmla="*/ 39369 h 38092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465692" h="380927">
                                  <a:moveTo>
                                    <a:pt x="465692" y="39369"/>
                                  </a:moveTo>
                                  <a:cubicBezTo>
                                    <a:pt x="465692" y="39369"/>
                                    <a:pt x="57096" y="329137"/>
                                    <a:pt x="41343" y="380927"/>
                                  </a:cubicBezTo>
                                  <a:cubicBezTo>
                                    <a:pt x="41343" y="380927"/>
                                    <a:pt x="-10355" y="368564"/>
                                    <a:pt x="1871" y="246667"/>
                                  </a:cubicBezTo>
                                  <a:cubicBezTo>
                                    <a:pt x="14097" y="124770"/>
                                    <a:pt x="145061" y="23754"/>
                                    <a:pt x="215076" y="16794"/>
                                  </a:cubicBezTo>
                                  <a:cubicBezTo>
                                    <a:pt x="285091" y="9834"/>
                                    <a:pt x="305697" y="11024"/>
                                    <a:pt x="320900" y="3743"/>
                                  </a:cubicBezTo>
                                  <a:cubicBezTo>
                                    <a:pt x="336148" y="-3492"/>
                                    <a:pt x="432035" y="-4270"/>
                                    <a:pt x="465692" y="3936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655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77" name="Freeform: Shape 5376">
                              <a:extLst>
                                <a:ext uri="{FF2B5EF4-FFF2-40B4-BE49-F238E27FC236}">
                                  <a16:creationId xmlns:a16="http://schemas.microsoft.com/office/drawing/2014/main" id="{6CDE278D-ED2A-4DAB-9574-C6C3F6E9E61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93744" y="-143372"/>
                              <a:ext cx="265361" cy="68441"/>
                            </a:xfrm>
                            <a:custGeom>
                              <a:avLst/>
                              <a:gdLst>
                                <a:gd name="connsiteX0" fmla="*/ 160957 w 265361"/>
                                <a:gd name="connsiteY0" fmla="*/ 52109 h 68441"/>
                                <a:gd name="connsiteX1" fmla="*/ 0 w 265361"/>
                                <a:gd name="connsiteY1" fmla="*/ 28160 h 68441"/>
                                <a:gd name="connsiteX2" fmla="*/ 46890 w 265361"/>
                                <a:gd name="connsiteY2" fmla="*/ 19963 h 68441"/>
                                <a:gd name="connsiteX3" fmla="*/ 159949 w 265361"/>
                                <a:gd name="connsiteY3" fmla="*/ 1464 h 68441"/>
                                <a:gd name="connsiteX4" fmla="*/ 265361 w 265361"/>
                                <a:gd name="connsiteY4" fmla="*/ 32281 h 68441"/>
                                <a:gd name="connsiteX5" fmla="*/ 230331 w 265361"/>
                                <a:gd name="connsiteY5" fmla="*/ 24314 h 68441"/>
                                <a:gd name="connsiteX6" fmla="*/ 144380 w 265361"/>
                                <a:gd name="connsiteY6" fmla="*/ 19734 h 68441"/>
                                <a:gd name="connsiteX7" fmla="*/ 227446 w 265361"/>
                                <a:gd name="connsiteY7" fmla="*/ 65114 h 68441"/>
                                <a:gd name="connsiteX8" fmla="*/ 160957 w 265361"/>
                                <a:gd name="connsiteY8" fmla="*/ 52109 h 684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265361" h="68441">
                                  <a:moveTo>
                                    <a:pt x="160957" y="52109"/>
                                  </a:moveTo>
                                  <a:cubicBezTo>
                                    <a:pt x="108526" y="36586"/>
                                    <a:pt x="54171" y="20925"/>
                                    <a:pt x="0" y="28160"/>
                                  </a:cubicBezTo>
                                  <a:cubicBezTo>
                                    <a:pt x="12959" y="18544"/>
                                    <a:pt x="30726" y="20192"/>
                                    <a:pt x="46890" y="19963"/>
                                  </a:cubicBezTo>
                                  <a:cubicBezTo>
                                    <a:pt x="85126" y="19506"/>
                                    <a:pt x="121988" y="6226"/>
                                    <a:pt x="159949" y="1464"/>
                                  </a:cubicBezTo>
                                  <a:cubicBezTo>
                                    <a:pt x="197911" y="-3299"/>
                                    <a:pt x="241092" y="2700"/>
                                    <a:pt x="265361" y="32281"/>
                                  </a:cubicBezTo>
                                  <a:cubicBezTo>
                                    <a:pt x="253685" y="29625"/>
                                    <a:pt x="242008" y="26969"/>
                                    <a:pt x="230331" y="24314"/>
                                  </a:cubicBezTo>
                                  <a:cubicBezTo>
                                    <a:pt x="202032" y="17857"/>
                                    <a:pt x="172221" y="11446"/>
                                    <a:pt x="144380" y="19734"/>
                                  </a:cubicBezTo>
                                  <a:cubicBezTo>
                                    <a:pt x="159263" y="15338"/>
                                    <a:pt x="218379" y="54444"/>
                                    <a:pt x="227446" y="65114"/>
                                  </a:cubicBezTo>
                                  <a:cubicBezTo>
                                    <a:pt x="215037" y="76195"/>
                                    <a:pt x="175381" y="56413"/>
                                    <a:pt x="160957" y="521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78" name="Freeform: Shape 5377">
                              <a:extLst>
                                <a:ext uri="{FF2B5EF4-FFF2-40B4-BE49-F238E27FC236}">
                                  <a16:creationId xmlns:a16="http://schemas.microsoft.com/office/drawing/2014/main" id="{DB0DD53D-F3DF-4602-82CD-C3DD701F6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47907" y="-106786"/>
                              <a:ext cx="203680" cy="89521"/>
                            </a:xfrm>
                            <a:custGeom>
                              <a:avLst/>
                              <a:gdLst>
                                <a:gd name="connsiteX0" fmla="*/ 109121 w 203680"/>
                                <a:gd name="connsiteY0" fmla="*/ 63238 h 89521"/>
                                <a:gd name="connsiteX1" fmla="*/ 0 w 203680"/>
                                <a:gd name="connsiteY1" fmla="*/ 25780 h 89521"/>
                                <a:gd name="connsiteX2" fmla="*/ 52385 w 203680"/>
                                <a:gd name="connsiteY2" fmla="*/ 1511 h 89521"/>
                                <a:gd name="connsiteX3" fmla="*/ 110907 w 203680"/>
                                <a:gd name="connsiteY3" fmla="*/ 2701 h 89521"/>
                                <a:gd name="connsiteX4" fmla="*/ 203680 w 203680"/>
                                <a:gd name="connsiteY4" fmla="*/ 35534 h 89521"/>
                                <a:gd name="connsiteX5" fmla="*/ 165536 w 203680"/>
                                <a:gd name="connsiteY5" fmla="*/ 36083 h 89521"/>
                                <a:gd name="connsiteX6" fmla="*/ 127621 w 203680"/>
                                <a:gd name="connsiteY6" fmla="*/ 26147 h 89521"/>
                                <a:gd name="connsiteX7" fmla="*/ 120523 w 203680"/>
                                <a:gd name="connsiteY7" fmla="*/ 27887 h 89521"/>
                                <a:gd name="connsiteX8" fmla="*/ 118462 w 203680"/>
                                <a:gd name="connsiteY8" fmla="*/ 41029 h 89521"/>
                                <a:gd name="connsiteX9" fmla="*/ 129086 w 203680"/>
                                <a:gd name="connsiteY9" fmla="*/ 50828 h 89521"/>
                                <a:gd name="connsiteX10" fmla="*/ 191134 w 203680"/>
                                <a:gd name="connsiteY10" fmla="*/ 89522 h 89521"/>
                                <a:gd name="connsiteX11" fmla="*/ 109121 w 203680"/>
                                <a:gd name="connsiteY11" fmla="*/ 63238 h 895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203680" h="89521">
                                  <a:moveTo>
                                    <a:pt x="109121" y="63238"/>
                                  </a:moveTo>
                                  <a:cubicBezTo>
                                    <a:pt x="72351" y="50874"/>
                                    <a:pt x="38785" y="24544"/>
                                    <a:pt x="0" y="25780"/>
                                  </a:cubicBezTo>
                                  <a:cubicBezTo>
                                    <a:pt x="13875" y="11997"/>
                                    <a:pt x="33016" y="4350"/>
                                    <a:pt x="52385" y="1511"/>
                                  </a:cubicBezTo>
                                  <a:cubicBezTo>
                                    <a:pt x="71755" y="-1328"/>
                                    <a:pt x="91491" y="275"/>
                                    <a:pt x="110907" y="2701"/>
                                  </a:cubicBezTo>
                                  <a:cubicBezTo>
                                    <a:pt x="143922" y="6868"/>
                                    <a:pt x="178129" y="14241"/>
                                    <a:pt x="203680" y="35534"/>
                                  </a:cubicBezTo>
                                  <a:cubicBezTo>
                                    <a:pt x="192507" y="42448"/>
                                    <a:pt x="177991" y="40250"/>
                                    <a:pt x="165536" y="36083"/>
                                  </a:cubicBezTo>
                                  <a:cubicBezTo>
                                    <a:pt x="153081" y="31916"/>
                                    <a:pt x="140763" y="25964"/>
                                    <a:pt x="127621" y="26147"/>
                                  </a:cubicBezTo>
                                  <a:cubicBezTo>
                                    <a:pt x="125148" y="26192"/>
                                    <a:pt x="122584" y="26467"/>
                                    <a:pt x="120523" y="27887"/>
                                  </a:cubicBezTo>
                                  <a:cubicBezTo>
                                    <a:pt x="116493" y="30634"/>
                                    <a:pt x="116127" y="36725"/>
                                    <a:pt x="118462" y="41029"/>
                                  </a:cubicBezTo>
                                  <a:cubicBezTo>
                                    <a:pt x="120752" y="45333"/>
                                    <a:pt x="124965" y="48172"/>
                                    <a:pt x="129086" y="50828"/>
                                  </a:cubicBezTo>
                                  <a:cubicBezTo>
                                    <a:pt x="144014" y="60490"/>
                                    <a:pt x="184356" y="75372"/>
                                    <a:pt x="191134" y="89522"/>
                                  </a:cubicBezTo>
                                  <a:cubicBezTo>
                                    <a:pt x="165032" y="75876"/>
                                    <a:pt x="136779" y="72488"/>
                                    <a:pt x="109121" y="6323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79" name="Freeform: Shape 5378">
                              <a:extLst>
                                <a:ext uri="{FF2B5EF4-FFF2-40B4-BE49-F238E27FC236}">
                                  <a16:creationId xmlns:a16="http://schemas.microsoft.com/office/drawing/2014/main" id="{1DDE5767-1EB1-449F-82DE-A957D84E96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61269" y="-58623"/>
                              <a:ext cx="262247" cy="83257"/>
                            </a:xfrm>
                            <a:custGeom>
                              <a:avLst/>
                              <a:gdLst>
                                <a:gd name="connsiteX0" fmla="*/ 130597 w 262247"/>
                                <a:gd name="connsiteY0" fmla="*/ 13838 h 83257"/>
                                <a:gd name="connsiteX1" fmla="*/ 101703 w 262247"/>
                                <a:gd name="connsiteY1" fmla="*/ 2481 h 83257"/>
                                <a:gd name="connsiteX2" fmla="*/ 0 w 262247"/>
                                <a:gd name="connsiteY2" fmla="*/ 60545 h 83257"/>
                                <a:gd name="connsiteX3" fmla="*/ 123637 w 262247"/>
                                <a:gd name="connsiteY3" fmla="*/ 78312 h 83257"/>
                                <a:gd name="connsiteX4" fmla="*/ 136916 w 262247"/>
                                <a:gd name="connsiteY4" fmla="*/ 83257 h 83257"/>
                                <a:gd name="connsiteX5" fmla="*/ 145113 w 262247"/>
                                <a:gd name="connsiteY5" fmla="*/ 74145 h 83257"/>
                                <a:gd name="connsiteX6" fmla="*/ 141404 w 262247"/>
                                <a:gd name="connsiteY6" fmla="*/ 69841 h 83257"/>
                                <a:gd name="connsiteX7" fmla="*/ 90988 w 262247"/>
                                <a:gd name="connsiteY7" fmla="*/ 33620 h 83257"/>
                                <a:gd name="connsiteX8" fmla="*/ 132475 w 262247"/>
                                <a:gd name="connsiteY8" fmla="*/ 40488 h 83257"/>
                                <a:gd name="connsiteX9" fmla="*/ 169703 w 262247"/>
                                <a:gd name="connsiteY9" fmla="*/ 62193 h 83257"/>
                                <a:gd name="connsiteX10" fmla="*/ 262247 w 262247"/>
                                <a:gd name="connsiteY10" fmla="*/ 53768 h 83257"/>
                                <a:gd name="connsiteX11" fmla="*/ 130597 w 262247"/>
                                <a:gd name="connsiteY11" fmla="*/ 13838 h 8325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262247" h="83257">
                                  <a:moveTo>
                                    <a:pt x="130597" y="13838"/>
                                  </a:moveTo>
                                  <a:cubicBezTo>
                                    <a:pt x="121118" y="9625"/>
                                    <a:pt x="111731" y="5137"/>
                                    <a:pt x="101703" y="2481"/>
                                  </a:cubicBezTo>
                                  <a:cubicBezTo>
                                    <a:pt x="59895" y="-8646"/>
                                    <a:pt x="11723" y="18875"/>
                                    <a:pt x="0" y="60545"/>
                                  </a:cubicBezTo>
                                  <a:cubicBezTo>
                                    <a:pt x="39610" y="74420"/>
                                    <a:pt x="86592" y="58576"/>
                                    <a:pt x="123637" y="78312"/>
                                  </a:cubicBezTo>
                                  <a:cubicBezTo>
                                    <a:pt x="127850" y="80556"/>
                                    <a:pt x="132154" y="83303"/>
                                    <a:pt x="136916" y="83257"/>
                                  </a:cubicBezTo>
                                  <a:cubicBezTo>
                                    <a:pt x="141679" y="83212"/>
                                    <a:pt x="146716" y="78632"/>
                                    <a:pt x="145113" y="74145"/>
                                  </a:cubicBezTo>
                                  <a:cubicBezTo>
                                    <a:pt x="144472" y="72359"/>
                                    <a:pt x="142961" y="71031"/>
                                    <a:pt x="141404" y="69841"/>
                                  </a:cubicBezTo>
                                  <a:cubicBezTo>
                                    <a:pt x="124370" y="57065"/>
                                    <a:pt x="97078" y="53997"/>
                                    <a:pt x="90988" y="33620"/>
                                  </a:cubicBezTo>
                                  <a:cubicBezTo>
                                    <a:pt x="104771" y="29544"/>
                                    <a:pt x="119745" y="33849"/>
                                    <a:pt x="132475" y="40488"/>
                                  </a:cubicBezTo>
                                  <a:cubicBezTo>
                                    <a:pt x="145205" y="47128"/>
                                    <a:pt x="156698" y="56057"/>
                                    <a:pt x="169703" y="62193"/>
                                  </a:cubicBezTo>
                                  <a:cubicBezTo>
                                    <a:pt x="191271" y="72359"/>
                                    <a:pt x="248556" y="79960"/>
                                    <a:pt x="262247" y="53768"/>
                                  </a:cubicBezTo>
                                  <a:cubicBezTo>
                                    <a:pt x="218791" y="38794"/>
                                    <a:pt x="173550" y="32887"/>
                                    <a:pt x="130597" y="1383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0" name="Freeform: Shape 5379">
                              <a:extLst>
                                <a:ext uri="{FF2B5EF4-FFF2-40B4-BE49-F238E27FC236}">
                                  <a16:creationId xmlns:a16="http://schemas.microsoft.com/office/drawing/2014/main" id="{D53BC274-8FA1-4BBE-ACA6-AE721D09BE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70222" y="-61811"/>
                              <a:ext cx="162353" cy="75870"/>
                            </a:xfrm>
                            <a:custGeom>
                              <a:avLst/>
                              <a:gdLst>
                                <a:gd name="connsiteX0" fmla="*/ 618 w 162353"/>
                                <a:gd name="connsiteY0" fmla="*/ 65519 h 75870"/>
                                <a:gd name="connsiteX1" fmla="*/ 11699 w 162353"/>
                                <a:gd name="connsiteY1" fmla="*/ 37540 h 75870"/>
                                <a:gd name="connsiteX2" fmla="*/ 71823 w 162353"/>
                                <a:gd name="connsiteY2" fmla="*/ 3792 h 75870"/>
                                <a:gd name="connsiteX3" fmla="*/ 89362 w 162353"/>
                                <a:gd name="connsiteY3" fmla="*/ 175 h 75870"/>
                                <a:gd name="connsiteX4" fmla="*/ 102275 w 162353"/>
                                <a:gd name="connsiteY4" fmla="*/ 5853 h 75870"/>
                                <a:gd name="connsiteX5" fmla="*/ 157820 w 162353"/>
                                <a:gd name="connsiteY5" fmla="*/ 39830 h 75870"/>
                                <a:gd name="connsiteX6" fmla="*/ 162353 w 162353"/>
                                <a:gd name="connsiteY6" fmla="*/ 45004 h 75870"/>
                                <a:gd name="connsiteX7" fmla="*/ 138770 w 162353"/>
                                <a:gd name="connsiteY7" fmla="*/ 42028 h 75870"/>
                                <a:gd name="connsiteX8" fmla="*/ 117935 w 162353"/>
                                <a:gd name="connsiteY8" fmla="*/ 28886 h 75870"/>
                                <a:gd name="connsiteX9" fmla="*/ 79745 w 162353"/>
                                <a:gd name="connsiteY9" fmla="*/ 23528 h 75870"/>
                                <a:gd name="connsiteX10" fmla="*/ 54056 w 162353"/>
                                <a:gd name="connsiteY10" fmla="*/ 35342 h 75870"/>
                                <a:gd name="connsiteX11" fmla="*/ 66237 w 162353"/>
                                <a:gd name="connsiteY11" fmla="*/ 54849 h 75870"/>
                                <a:gd name="connsiteX12" fmla="*/ 90781 w 162353"/>
                                <a:gd name="connsiteY12" fmla="*/ 60344 h 75870"/>
                                <a:gd name="connsiteX13" fmla="*/ 107770 w 162353"/>
                                <a:gd name="connsiteY13" fmla="*/ 75868 h 75870"/>
                                <a:gd name="connsiteX14" fmla="*/ 618 w 162353"/>
                                <a:gd name="connsiteY14" fmla="*/ 65519 h 7587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62353" h="75870">
                                  <a:moveTo>
                                    <a:pt x="618" y="65519"/>
                                  </a:moveTo>
                                  <a:cubicBezTo>
                                    <a:pt x="-2038" y="55353"/>
                                    <a:pt x="4281" y="44959"/>
                                    <a:pt x="11699" y="37540"/>
                                  </a:cubicBezTo>
                                  <a:cubicBezTo>
                                    <a:pt x="28093" y="21147"/>
                                    <a:pt x="50301" y="12263"/>
                                    <a:pt x="71823" y="3792"/>
                                  </a:cubicBezTo>
                                  <a:cubicBezTo>
                                    <a:pt x="77456" y="1594"/>
                                    <a:pt x="83409" y="-650"/>
                                    <a:pt x="89362" y="175"/>
                                  </a:cubicBezTo>
                                  <a:cubicBezTo>
                                    <a:pt x="94032" y="861"/>
                                    <a:pt x="98245" y="3380"/>
                                    <a:pt x="102275" y="5853"/>
                                  </a:cubicBezTo>
                                  <a:cubicBezTo>
                                    <a:pt x="120774" y="17163"/>
                                    <a:pt x="139320" y="28519"/>
                                    <a:pt x="157820" y="39830"/>
                                  </a:cubicBezTo>
                                  <a:cubicBezTo>
                                    <a:pt x="159834" y="41066"/>
                                    <a:pt x="162078" y="42623"/>
                                    <a:pt x="162353" y="45004"/>
                                  </a:cubicBezTo>
                                  <a:cubicBezTo>
                                    <a:pt x="154889" y="48484"/>
                                    <a:pt x="145960" y="46103"/>
                                    <a:pt x="138770" y="42028"/>
                                  </a:cubicBezTo>
                                  <a:cubicBezTo>
                                    <a:pt x="131581" y="37998"/>
                                    <a:pt x="125354" y="32412"/>
                                    <a:pt x="117935" y="28886"/>
                                  </a:cubicBezTo>
                                  <a:cubicBezTo>
                                    <a:pt x="106213" y="23345"/>
                                    <a:pt x="92704" y="23391"/>
                                    <a:pt x="79745" y="23528"/>
                                  </a:cubicBezTo>
                                  <a:cubicBezTo>
                                    <a:pt x="69626" y="23666"/>
                                    <a:pt x="56895" y="25635"/>
                                    <a:pt x="54056" y="35342"/>
                                  </a:cubicBezTo>
                                  <a:cubicBezTo>
                                    <a:pt x="51721" y="43402"/>
                                    <a:pt x="58498" y="51598"/>
                                    <a:pt x="66237" y="54849"/>
                                  </a:cubicBezTo>
                                  <a:cubicBezTo>
                                    <a:pt x="73976" y="58101"/>
                                    <a:pt x="82630" y="58146"/>
                                    <a:pt x="90781" y="60344"/>
                                  </a:cubicBezTo>
                                  <a:cubicBezTo>
                                    <a:pt x="98840" y="62497"/>
                                    <a:pt x="106442" y="67488"/>
                                    <a:pt x="107770" y="75868"/>
                                  </a:cubicBezTo>
                                  <a:cubicBezTo>
                                    <a:pt x="97421" y="76097"/>
                                    <a:pt x="-985" y="59383"/>
                                    <a:pt x="618" y="655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F49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1" name="Freeform: Shape 5380">
                              <a:extLst>
                                <a:ext uri="{FF2B5EF4-FFF2-40B4-BE49-F238E27FC236}">
                                  <a16:creationId xmlns:a16="http://schemas.microsoft.com/office/drawing/2014/main" id="{14D9DE51-0BCD-4BB3-B6CF-C72F21F3F2A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26430" y="-77888"/>
                              <a:ext cx="275023" cy="65094"/>
                            </a:xfrm>
                            <a:custGeom>
                              <a:avLst/>
                              <a:gdLst>
                                <a:gd name="connsiteX0" fmla="*/ 103214 w 275023"/>
                                <a:gd name="connsiteY0" fmla="*/ 41025 h 65094"/>
                                <a:gd name="connsiteX1" fmla="*/ 80730 w 275023"/>
                                <a:gd name="connsiteY1" fmla="*/ 32370 h 65094"/>
                                <a:gd name="connsiteX2" fmla="*/ 61910 w 275023"/>
                                <a:gd name="connsiteY2" fmla="*/ 19640 h 65094"/>
                                <a:gd name="connsiteX3" fmla="*/ 0 w 275023"/>
                                <a:gd name="connsiteY3" fmla="*/ 13321 h 65094"/>
                                <a:gd name="connsiteX4" fmla="*/ 59437 w 275023"/>
                                <a:gd name="connsiteY4" fmla="*/ 4392 h 65094"/>
                                <a:gd name="connsiteX5" fmla="*/ 79585 w 275023"/>
                                <a:gd name="connsiteY5" fmla="*/ 12176 h 65094"/>
                                <a:gd name="connsiteX6" fmla="*/ 97948 w 275023"/>
                                <a:gd name="connsiteY6" fmla="*/ 10848 h 65094"/>
                                <a:gd name="connsiteX7" fmla="*/ 146899 w 275023"/>
                                <a:gd name="connsiteY7" fmla="*/ 33424 h 65094"/>
                                <a:gd name="connsiteX8" fmla="*/ 197865 w 275023"/>
                                <a:gd name="connsiteY8" fmla="*/ 40292 h 65094"/>
                                <a:gd name="connsiteX9" fmla="*/ 178541 w 275023"/>
                                <a:gd name="connsiteY9" fmla="*/ 27242 h 65094"/>
                                <a:gd name="connsiteX10" fmla="*/ 205237 w 275023"/>
                                <a:gd name="connsiteY10" fmla="*/ 17946 h 65094"/>
                                <a:gd name="connsiteX11" fmla="*/ 235780 w 275023"/>
                                <a:gd name="connsiteY11" fmla="*/ 23441 h 65094"/>
                                <a:gd name="connsiteX12" fmla="*/ 265132 w 275023"/>
                                <a:gd name="connsiteY12" fmla="*/ 13275 h 65094"/>
                                <a:gd name="connsiteX13" fmla="*/ 244023 w 275023"/>
                                <a:gd name="connsiteY13" fmla="*/ 8742 h 65094"/>
                                <a:gd name="connsiteX14" fmla="*/ 275023 w 275023"/>
                                <a:gd name="connsiteY14" fmla="*/ 8009 h 65094"/>
                                <a:gd name="connsiteX15" fmla="*/ 237612 w 275023"/>
                                <a:gd name="connsiteY15" fmla="*/ 35438 h 65094"/>
                                <a:gd name="connsiteX16" fmla="*/ 183532 w 275023"/>
                                <a:gd name="connsiteY16" fmla="*/ 64882 h 65094"/>
                                <a:gd name="connsiteX17" fmla="*/ 103214 w 275023"/>
                                <a:gd name="connsiteY17" fmla="*/ 41025 h 6509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75023" h="65094">
                                  <a:moveTo>
                                    <a:pt x="103214" y="41025"/>
                                  </a:moveTo>
                                  <a:cubicBezTo>
                                    <a:pt x="95521" y="38690"/>
                                    <a:pt x="87736" y="36309"/>
                                    <a:pt x="80730" y="32370"/>
                                  </a:cubicBezTo>
                                  <a:cubicBezTo>
                                    <a:pt x="74136" y="28661"/>
                                    <a:pt x="68367" y="23624"/>
                                    <a:pt x="61910" y="19640"/>
                                  </a:cubicBezTo>
                                  <a:cubicBezTo>
                                    <a:pt x="43685" y="8284"/>
                                    <a:pt x="20148" y="5903"/>
                                    <a:pt x="0" y="13321"/>
                                  </a:cubicBezTo>
                                  <a:cubicBezTo>
                                    <a:pt x="16119" y="-279"/>
                                    <a:pt x="40067" y="-3851"/>
                                    <a:pt x="59437" y="4392"/>
                                  </a:cubicBezTo>
                                  <a:cubicBezTo>
                                    <a:pt x="66077" y="7231"/>
                                    <a:pt x="72396" y="11398"/>
                                    <a:pt x="79585" y="12176"/>
                                  </a:cubicBezTo>
                                  <a:cubicBezTo>
                                    <a:pt x="85676" y="12863"/>
                                    <a:pt x="91812" y="11032"/>
                                    <a:pt x="97948" y="10848"/>
                                  </a:cubicBezTo>
                                  <a:cubicBezTo>
                                    <a:pt x="116219" y="10207"/>
                                    <a:pt x="131650" y="23258"/>
                                    <a:pt x="146899" y="33424"/>
                                  </a:cubicBezTo>
                                  <a:cubicBezTo>
                                    <a:pt x="162102" y="43589"/>
                                    <a:pt x="183166" y="51191"/>
                                    <a:pt x="197865" y="40292"/>
                                  </a:cubicBezTo>
                                  <a:cubicBezTo>
                                    <a:pt x="193698" y="33424"/>
                                    <a:pt x="186463" y="28524"/>
                                    <a:pt x="178541" y="27242"/>
                                  </a:cubicBezTo>
                                  <a:cubicBezTo>
                                    <a:pt x="181288" y="17122"/>
                                    <a:pt x="195117" y="15153"/>
                                    <a:pt x="205237" y="17946"/>
                                  </a:cubicBezTo>
                                  <a:cubicBezTo>
                                    <a:pt x="215357" y="20739"/>
                                    <a:pt x="225660" y="26189"/>
                                    <a:pt x="235780" y="23441"/>
                                  </a:cubicBezTo>
                                  <a:cubicBezTo>
                                    <a:pt x="246083" y="20602"/>
                                    <a:pt x="255104" y="9612"/>
                                    <a:pt x="265132" y="13275"/>
                                  </a:cubicBezTo>
                                  <a:cubicBezTo>
                                    <a:pt x="258081" y="11764"/>
                                    <a:pt x="251029" y="10253"/>
                                    <a:pt x="244023" y="8742"/>
                                  </a:cubicBezTo>
                                  <a:cubicBezTo>
                                    <a:pt x="254371" y="8513"/>
                                    <a:pt x="264675" y="8284"/>
                                    <a:pt x="275023" y="8009"/>
                                  </a:cubicBezTo>
                                  <a:cubicBezTo>
                                    <a:pt x="270124" y="23350"/>
                                    <a:pt x="252814" y="30310"/>
                                    <a:pt x="237612" y="35438"/>
                                  </a:cubicBezTo>
                                  <a:cubicBezTo>
                                    <a:pt x="219387" y="41620"/>
                                    <a:pt x="200383" y="63051"/>
                                    <a:pt x="183532" y="64882"/>
                                  </a:cubicBezTo>
                                  <a:cubicBezTo>
                                    <a:pt x="161552" y="67355"/>
                                    <a:pt x="124507" y="47482"/>
                                    <a:pt x="103214" y="4102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D48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2" name="Freeform: Shape 5381">
                              <a:extLst>
                                <a:ext uri="{FF2B5EF4-FFF2-40B4-BE49-F238E27FC236}">
                                  <a16:creationId xmlns:a16="http://schemas.microsoft.com/office/drawing/2014/main" id="{1FDA710D-280C-4FA2-B273-3D52AE375C1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28140" y="11094"/>
                              <a:ext cx="205854" cy="85397"/>
                            </a:xfrm>
                            <a:custGeom>
                              <a:avLst/>
                              <a:gdLst>
                                <a:gd name="connsiteX0" fmla="*/ 127184 w 205854"/>
                                <a:gd name="connsiteY0" fmla="*/ 4794 h 85397"/>
                                <a:gd name="connsiteX1" fmla="*/ 91147 w 205854"/>
                                <a:gd name="connsiteY1" fmla="*/ 1314 h 85397"/>
                                <a:gd name="connsiteX2" fmla="*/ 56620 w 205854"/>
                                <a:gd name="connsiteY2" fmla="*/ 77 h 85397"/>
                                <a:gd name="connsiteX3" fmla="*/ 19300 w 205854"/>
                                <a:gd name="connsiteY3" fmla="*/ 13128 h 85397"/>
                                <a:gd name="connsiteX4" fmla="*/ 15820 w 205854"/>
                                <a:gd name="connsiteY4" fmla="*/ 34925 h 85397"/>
                                <a:gd name="connsiteX5" fmla="*/ 4235 w 205854"/>
                                <a:gd name="connsiteY5" fmla="*/ 65605 h 85397"/>
                                <a:gd name="connsiteX6" fmla="*/ 68 w 205854"/>
                                <a:gd name="connsiteY6" fmla="*/ 73389 h 85397"/>
                                <a:gd name="connsiteX7" fmla="*/ 18934 w 205854"/>
                                <a:gd name="connsiteY7" fmla="*/ 85387 h 85397"/>
                                <a:gd name="connsiteX8" fmla="*/ 77501 w 205854"/>
                                <a:gd name="connsiteY8" fmla="*/ 81952 h 85397"/>
                                <a:gd name="connsiteX9" fmla="*/ 120270 w 205854"/>
                                <a:gd name="connsiteY9" fmla="*/ 65651 h 85397"/>
                                <a:gd name="connsiteX10" fmla="*/ 103968 w 205854"/>
                                <a:gd name="connsiteY10" fmla="*/ 46006 h 85397"/>
                                <a:gd name="connsiteX11" fmla="*/ 125582 w 205854"/>
                                <a:gd name="connsiteY11" fmla="*/ 44861 h 85397"/>
                                <a:gd name="connsiteX12" fmla="*/ 124025 w 205854"/>
                                <a:gd name="connsiteY12" fmla="*/ 33230 h 85397"/>
                                <a:gd name="connsiteX13" fmla="*/ 151271 w 205854"/>
                                <a:gd name="connsiteY13" fmla="*/ 39870 h 85397"/>
                                <a:gd name="connsiteX14" fmla="*/ 205854 w 205854"/>
                                <a:gd name="connsiteY14" fmla="*/ 47746 h 85397"/>
                                <a:gd name="connsiteX15" fmla="*/ 127184 w 205854"/>
                                <a:gd name="connsiteY15" fmla="*/ 4794 h 853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</a:cxnLst>
                              <a:rect l="l" t="t" r="r" b="b"/>
                              <a:pathLst>
                                <a:path w="205854" h="85397">
                                  <a:moveTo>
                                    <a:pt x="127184" y="4794"/>
                                  </a:moveTo>
                                  <a:cubicBezTo>
                                    <a:pt x="115371" y="2321"/>
                                    <a:pt x="103236" y="1772"/>
                                    <a:pt x="91147" y="1314"/>
                                  </a:cubicBezTo>
                                  <a:cubicBezTo>
                                    <a:pt x="79653" y="856"/>
                                    <a:pt x="68114" y="444"/>
                                    <a:pt x="56620" y="77"/>
                                  </a:cubicBezTo>
                                  <a:cubicBezTo>
                                    <a:pt x="42700" y="-381"/>
                                    <a:pt x="25894" y="856"/>
                                    <a:pt x="19300" y="13128"/>
                                  </a:cubicBezTo>
                                  <a:cubicBezTo>
                                    <a:pt x="15820" y="19676"/>
                                    <a:pt x="16461" y="27506"/>
                                    <a:pt x="15820" y="34925"/>
                                  </a:cubicBezTo>
                                  <a:cubicBezTo>
                                    <a:pt x="14858" y="45960"/>
                                    <a:pt x="10829" y="56721"/>
                                    <a:pt x="4235" y="65605"/>
                                  </a:cubicBezTo>
                                  <a:cubicBezTo>
                                    <a:pt x="2449" y="67986"/>
                                    <a:pt x="434" y="70459"/>
                                    <a:pt x="68" y="73389"/>
                                  </a:cubicBezTo>
                                  <a:cubicBezTo>
                                    <a:pt x="-986" y="81769"/>
                                    <a:pt x="10462" y="85295"/>
                                    <a:pt x="18934" y="85387"/>
                                  </a:cubicBezTo>
                                  <a:cubicBezTo>
                                    <a:pt x="38487" y="85524"/>
                                    <a:pt x="58085" y="84379"/>
                                    <a:pt x="77501" y="81952"/>
                                  </a:cubicBezTo>
                                  <a:cubicBezTo>
                                    <a:pt x="92933" y="80029"/>
                                    <a:pt x="109372" y="76732"/>
                                    <a:pt x="120270" y="65651"/>
                                  </a:cubicBezTo>
                                  <a:cubicBezTo>
                                    <a:pt x="111341" y="63682"/>
                                    <a:pt x="104243" y="55164"/>
                                    <a:pt x="103968" y="46006"/>
                                  </a:cubicBezTo>
                                  <a:cubicBezTo>
                                    <a:pt x="111157" y="45640"/>
                                    <a:pt x="118393" y="45228"/>
                                    <a:pt x="125582" y="44861"/>
                                  </a:cubicBezTo>
                                  <a:cubicBezTo>
                                    <a:pt x="126086" y="40923"/>
                                    <a:pt x="125536" y="36894"/>
                                    <a:pt x="124025" y="33230"/>
                                  </a:cubicBezTo>
                                  <a:cubicBezTo>
                                    <a:pt x="133412" y="31994"/>
                                    <a:pt x="142433" y="36436"/>
                                    <a:pt x="151271" y="39870"/>
                                  </a:cubicBezTo>
                                  <a:cubicBezTo>
                                    <a:pt x="167206" y="46052"/>
                                    <a:pt x="189095" y="52005"/>
                                    <a:pt x="205854" y="47746"/>
                                  </a:cubicBezTo>
                                  <a:cubicBezTo>
                                    <a:pt x="203107" y="25950"/>
                                    <a:pt x="145547" y="8640"/>
                                    <a:pt x="127184" y="479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D48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3" name="Freeform: Shape 5382">
                              <a:extLst>
                                <a:ext uri="{FF2B5EF4-FFF2-40B4-BE49-F238E27FC236}">
                                  <a16:creationId xmlns:a16="http://schemas.microsoft.com/office/drawing/2014/main" id="{E251907D-ECD9-44A6-A389-96D9508CD52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28327" y="-13784"/>
                              <a:ext cx="295052" cy="122396"/>
                            </a:xfrm>
                            <a:custGeom>
                              <a:avLst/>
                              <a:gdLst>
                                <a:gd name="connsiteX0" fmla="*/ 40956 w 295052"/>
                                <a:gd name="connsiteY0" fmla="*/ 118645 h 122396"/>
                                <a:gd name="connsiteX1" fmla="*/ 15725 w 295052"/>
                                <a:gd name="connsiteY1" fmla="*/ 121942 h 122396"/>
                                <a:gd name="connsiteX2" fmla="*/ 64 w 295052"/>
                                <a:gd name="connsiteY2" fmla="*/ 104679 h 122396"/>
                                <a:gd name="connsiteX3" fmla="*/ 19983 w 295052"/>
                                <a:gd name="connsiteY3" fmla="*/ 90484 h 122396"/>
                                <a:gd name="connsiteX4" fmla="*/ 46176 w 295052"/>
                                <a:gd name="connsiteY4" fmla="*/ 96345 h 122396"/>
                                <a:gd name="connsiteX5" fmla="*/ 117336 w 295052"/>
                                <a:gd name="connsiteY5" fmla="*/ 83936 h 122396"/>
                                <a:gd name="connsiteX6" fmla="*/ 84504 w 295052"/>
                                <a:gd name="connsiteY6" fmla="*/ 64795 h 122396"/>
                                <a:gd name="connsiteX7" fmla="*/ 125029 w 295052"/>
                                <a:gd name="connsiteY7" fmla="*/ 70748 h 122396"/>
                                <a:gd name="connsiteX8" fmla="*/ 120084 w 295052"/>
                                <a:gd name="connsiteY8" fmla="*/ 51195 h 122396"/>
                                <a:gd name="connsiteX9" fmla="*/ 151542 w 295052"/>
                                <a:gd name="connsiteY9" fmla="*/ 53988 h 122396"/>
                                <a:gd name="connsiteX10" fmla="*/ 182131 w 295052"/>
                                <a:gd name="connsiteY10" fmla="*/ 65436 h 122396"/>
                                <a:gd name="connsiteX11" fmla="*/ 199715 w 295052"/>
                                <a:gd name="connsiteY11" fmla="*/ 44006 h 122396"/>
                                <a:gd name="connsiteX12" fmla="*/ 186298 w 295052"/>
                                <a:gd name="connsiteY12" fmla="*/ 27475 h 122396"/>
                                <a:gd name="connsiteX13" fmla="*/ 295052 w 295052"/>
                                <a:gd name="connsiteY13" fmla="*/ 0 h 122396"/>
                                <a:gd name="connsiteX14" fmla="*/ 228838 w 295052"/>
                                <a:gd name="connsiteY14" fmla="*/ 53347 h 122396"/>
                                <a:gd name="connsiteX15" fmla="*/ 166928 w 295052"/>
                                <a:gd name="connsiteY15" fmla="*/ 102802 h 122396"/>
                                <a:gd name="connsiteX16" fmla="*/ 120770 w 295052"/>
                                <a:gd name="connsiteY16" fmla="*/ 108342 h 122396"/>
                                <a:gd name="connsiteX17" fmla="*/ 40956 w 295052"/>
                                <a:gd name="connsiteY17" fmla="*/ 118645 h 12239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95052" h="122396">
                                  <a:moveTo>
                                    <a:pt x="40956" y="118645"/>
                                  </a:moveTo>
                                  <a:cubicBezTo>
                                    <a:pt x="32714" y="120889"/>
                                    <a:pt x="24151" y="123454"/>
                                    <a:pt x="15725" y="121942"/>
                                  </a:cubicBezTo>
                                  <a:cubicBezTo>
                                    <a:pt x="7299" y="120431"/>
                                    <a:pt x="-806" y="113196"/>
                                    <a:pt x="64" y="104679"/>
                                  </a:cubicBezTo>
                                  <a:cubicBezTo>
                                    <a:pt x="980" y="95750"/>
                                    <a:pt x="11054" y="90346"/>
                                    <a:pt x="19983" y="90484"/>
                                  </a:cubicBezTo>
                                  <a:cubicBezTo>
                                    <a:pt x="28959" y="90575"/>
                                    <a:pt x="37384" y="94422"/>
                                    <a:pt x="46176" y="96345"/>
                                  </a:cubicBezTo>
                                  <a:cubicBezTo>
                                    <a:pt x="70033" y="101657"/>
                                    <a:pt x="94532" y="92728"/>
                                    <a:pt x="117336" y="83936"/>
                                  </a:cubicBezTo>
                                  <a:cubicBezTo>
                                    <a:pt x="106392" y="77571"/>
                                    <a:pt x="95448" y="71160"/>
                                    <a:pt x="84504" y="64795"/>
                                  </a:cubicBezTo>
                                  <a:cubicBezTo>
                                    <a:pt x="97463" y="58109"/>
                                    <a:pt x="114543" y="60582"/>
                                    <a:pt x="125029" y="70748"/>
                                  </a:cubicBezTo>
                                  <a:cubicBezTo>
                                    <a:pt x="123381" y="64245"/>
                                    <a:pt x="121732" y="57743"/>
                                    <a:pt x="120084" y="51195"/>
                                  </a:cubicBezTo>
                                  <a:cubicBezTo>
                                    <a:pt x="129425" y="45379"/>
                                    <a:pt x="141743" y="48905"/>
                                    <a:pt x="151542" y="53988"/>
                                  </a:cubicBezTo>
                                  <a:cubicBezTo>
                                    <a:pt x="161341" y="59025"/>
                                    <a:pt x="171141" y="65619"/>
                                    <a:pt x="182131" y="65436"/>
                                  </a:cubicBezTo>
                                  <a:cubicBezTo>
                                    <a:pt x="193167" y="65299"/>
                                    <a:pt x="204569" y="53896"/>
                                    <a:pt x="199715" y="44006"/>
                                  </a:cubicBezTo>
                                  <a:cubicBezTo>
                                    <a:pt x="196555" y="37549"/>
                                    <a:pt x="187901" y="34481"/>
                                    <a:pt x="186298" y="27475"/>
                                  </a:cubicBezTo>
                                  <a:cubicBezTo>
                                    <a:pt x="224259" y="33519"/>
                                    <a:pt x="264510" y="23354"/>
                                    <a:pt x="295052" y="0"/>
                                  </a:cubicBezTo>
                                  <a:cubicBezTo>
                                    <a:pt x="272981" y="17767"/>
                                    <a:pt x="250864" y="35534"/>
                                    <a:pt x="228838" y="53347"/>
                                  </a:cubicBezTo>
                                  <a:cubicBezTo>
                                    <a:pt x="209239" y="69191"/>
                                    <a:pt x="189274" y="91033"/>
                                    <a:pt x="166928" y="102802"/>
                                  </a:cubicBezTo>
                                  <a:cubicBezTo>
                                    <a:pt x="151863" y="110724"/>
                                    <a:pt x="137347" y="108388"/>
                                    <a:pt x="120770" y="108342"/>
                                  </a:cubicBezTo>
                                  <a:cubicBezTo>
                                    <a:pt x="93845" y="108297"/>
                                    <a:pt x="67011" y="111639"/>
                                    <a:pt x="40956" y="11864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D5854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4" name="Freeform: Shape 5383">
                              <a:extLst>
                                <a:ext uri="{FF2B5EF4-FFF2-40B4-BE49-F238E27FC236}">
                                  <a16:creationId xmlns:a16="http://schemas.microsoft.com/office/drawing/2014/main" id="{D9EF3CD0-8AF4-4CB1-91A2-63D7AF523E3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38474" y="10054"/>
                              <a:ext cx="143419" cy="109414"/>
                            </a:xfrm>
                            <a:custGeom>
                              <a:avLst/>
                              <a:gdLst>
                                <a:gd name="connsiteX0" fmla="*/ 0 w 143419"/>
                                <a:gd name="connsiteY0" fmla="*/ 76078 h 109414"/>
                                <a:gd name="connsiteX1" fmla="*/ 6777 w 143419"/>
                                <a:gd name="connsiteY1" fmla="*/ 53091 h 109414"/>
                                <a:gd name="connsiteX2" fmla="*/ 687 w 143419"/>
                                <a:gd name="connsiteY2" fmla="*/ 42696 h 109414"/>
                                <a:gd name="connsiteX3" fmla="*/ 16393 w 143419"/>
                                <a:gd name="connsiteY3" fmla="*/ 44528 h 109414"/>
                                <a:gd name="connsiteX4" fmla="*/ 31917 w 143419"/>
                                <a:gd name="connsiteY4" fmla="*/ 51076 h 109414"/>
                                <a:gd name="connsiteX5" fmla="*/ 23812 w 143419"/>
                                <a:gd name="connsiteY5" fmla="*/ 41872 h 109414"/>
                                <a:gd name="connsiteX6" fmla="*/ 30909 w 143419"/>
                                <a:gd name="connsiteY6" fmla="*/ 31843 h 109414"/>
                                <a:gd name="connsiteX7" fmla="*/ 41166 w 143419"/>
                                <a:gd name="connsiteY7" fmla="*/ 32530 h 109414"/>
                                <a:gd name="connsiteX8" fmla="*/ 74136 w 143419"/>
                                <a:gd name="connsiteY8" fmla="*/ 40635 h 109414"/>
                                <a:gd name="connsiteX9" fmla="*/ 84577 w 143419"/>
                                <a:gd name="connsiteY9" fmla="*/ 41414 h 109414"/>
                                <a:gd name="connsiteX10" fmla="*/ 93186 w 143419"/>
                                <a:gd name="connsiteY10" fmla="*/ 26394 h 109414"/>
                                <a:gd name="connsiteX11" fmla="*/ 83432 w 143419"/>
                                <a:gd name="connsiteY11" fmla="*/ 10642 h 109414"/>
                                <a:gd name="connsiteX12" fmla="*/ 123133 w 143419"/>
                                <a:gd name="connsiteY12" fmla="*/ 11054 h 109414"/>
                                <a:gd name="connsiteX13" fmla="*/ 143419 w 143419"/>
                                <a:gd name="connsiteY13" fmla="*/ 110 h 109414"/>
                                <a:gd name="connsiteX14" fmla="*/ 128537 w 143419"/>
                                <a:gd name="connsiteY14" fmla="*/ 23280 h 109414"/>
                                <a:gd name="connsiteX15" fmla="*/ 103443 w 143419"/>
                                <a:gd name="connsiteY15" fmla="*/ 37155 h 109414"/>
                                <a:gd name="connsiteX16" fmla="*/ 77113 w 143419"/>
                                <a:gd name="connsiteY16" fmla="*/ 62753 h 109414"/>
                                <a:gd name="connsiteX17" fmla="*/ 14012 w 143419"/>
                                <a:gd name="connsiteY17" fmla="*/ 109414 h 109414"/>
                                <a:gd name="connsiteX18" fmla="*/ 20148 w 143419"/>
                                <a:gd name="connsiteY18" fmla="*/ 94532 h 109414"/>
                                <a:gd name="connsiteX19" fmla="*/ 35763 w 143419"/>
                                <a:gd name="connsiteY19" fmla="*/ 86289 h 109414"/>
                                <a:gd name="connsiteX20" fmla="*/ 46387 w 143419"/>
                                <a:gd name="connsiteY20" fmla="*/ 73834 h 109414"/>
                                <a:gd name="connsiteX21" fmla="*/ 57331 w 143419"/>
                                <a:gd name="connsiteY21" fmla="*/ 68293 h 109414"/>
                                <a:gd name="connsiteX22" fmla="*/ 0 w 143419"/>
                                <a:gd name="connsiteY22" fmla="*/ 76078 h 10941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</a:cxnLst>
                              <a:rect l="l" t="t" r="r" b="b"/>
                              <a:pathLst>
                                <a:path w="143419" h="109414">
                                  <a:moveTo>
                                    <a:pt x="0" y="76078"/>
                                  </a:moveTo>
                                  <a:cubicBezTo>
                                    <a:pt x="8472" y="72598"/>
                                    <a:pt x="11997" y="60600"/>
                                    <a:pt x="6777" y="53091"/>
                                  </a:cubicBezTo>
                                  <a:cubicBezTo>
                                    <a:pt x="4442" y="49702"/>
                                    <a:pt x="549" y="46817"/>
                                    <a:pt x="687" y="42696"/>
                                  </a:cubicBezTo>
                                  <a:cubicBezTo>
                                    <a:pt x="4442" y="38208"/>
                                    <a:pt x="11814" y="40864"/>
                                    <a:pt x="16393" y="44528"/>
                                  </a:cubicBezTo>
                                  <a:cubicBezTo>
                                    <a:pt x="20973" y="48145"/>
                                    <a:pt x="26284" y="52770"/>
                                    <a:pt x="31917" y="51076"/>
                                  </a:cubicBezTo>
                                  <a:cubicBezTo>
                                    <a:pt x="27567" y="50297"/>
                                    <a:pt x="24040" y="46268"/>
                                    <a:pt x="23812" y="41872"/>
                                  </a:cubicBezTo>
                                  <a:cubicBezTo>
                                    <a:pt x="23583" y="37476"/>
                                    <a:pt x="26696" y="33080"/>
                                    <a:pt x="30909" y="31843"/>
                                  </a:cubicBezTo>
                                  <a:cubicBezTo>
                                    <a:pt x="34252" y="30882"/>
                                    <a:pt x="37824" y="31706"/>
                                    <a:pt x="41166" y="32530"/>
                                  </a:cubicBezTo>
                                  <a:cubicBezTo>
                                    <a:pt x="52156" y="35232"/>
                                    <a:pt x="63147" y="37934"/>
                                    <a:pt x="74136" y="40635"/>
                                  </a:cubicBezTo>
                                  <a:cubicBezTo>
                                    <a:pt x="77571" y="41460"/>
                                    <a:pt x="81188" y="42330"/>
                                    <a:pt x="84577" y="41414"/>
                                  </a:cubicBezTo>
                                  <a:cubicBezTo>
                                    <a:pt x="90667" y="39765"/>
                                    <a:pt x="94056" y="32622"/>
                                    <a:pt x="93186" y="26394"/>
                                  </a:cubicBezTo>
                                  <a:cubicBezTo>
                                    <a:pt x="92316" y="20121"/>
                                    <a:pt x="88148" y="14809"/>
                                    <a:pt x="83432" y="10642"/>
                                  </a:cubicBezTo>
                                  <a:cubicBezTo>
                                    <a:pt x="95979" y="5697"/>
                                    <a:pt x="110953" y="16778"/>
                                    <a:pt x="123133" y="11054"/>
                                  </a:cubicBezTo>
                                  <a:cubicBezTo>
                                    <a:pt x="130277" y="7711"/>
                                    <a:pt x="135634" y="-1080"/>
                                    <a:pt x="143419" y="110"/>
                                  </a:cubicBezTo>
                                  <a:cubicBezTo>
                                    <a:pt x="143510" y="9680"/>
                                    <a:pt x="136504" y="17969"/>
                                    <a:pt x="128537" y="23280"/>
                                  </a:cubicBezTo>
                                  <a:cubicBezTo>
                                    <a:pt x="120569" y="28592"/>
                                    <a:pt x="111411" y="31843"/>
                                    <a:pt x="103443" y="37155"/>
                                  </a:cubicBezTo>
                                  <a:cubicBezTo>
                                    <a:pt x="93232" y="43978"/>
                                    <a:pt x="85493" y="53778"/>
                                    <a:pt x="77113" y="62753"/>
                                  </a:cubicBezTo>
                                  <a:cubicBezTo>
                                    <a:pt x="59163" y="81985"/>
                                    <a:pt x="37641" y="97875"/>
                                    <a:pt x="14012" y="109414"/>
                                  </a:cubicBezTo>
                                  <a:cubicBezTo>
                                    <a:pt x="11219" y="104240"/>
                                    <a:pt x="15157" y="97737"/>
                                    <a:pt x="20148" y="94532"/>
                                  </a:cubicBezTo>
                                  <a:cubicBezTo>
                                    <a:pt x="25094" y="91327"/>
                                    <a:pt x="31093" y="89907"/>
                                    <a:pt x="35763" y="86289"/>
                                  </a:cubicBezTo>
                                  <a:cubicBezTo>
                                    <a:pt x="40067" y="82901"/>
                                    <a:pt x="42769" y="77955"/>
                                    <a:pt x="46387" y="73834"/>
                                  </a:cubicBezTo>
                                  <a:cubicBezTo>
                                    <a:pt x="49546" y="70262"/>
                                    <a:pt x="52935" y="67836"/>
                                    <a:pt x="57331" y="68293"/>
                                  </a:cubicBezTo>
                                  <a:cubicBezTo>
                                    <a:pt x="39518" y="77635"/>
                                    <a:pt x="16439" y="69347"/>
                                    <a:pt x="0" y="7607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46C69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5" name="Freeform: Shape 5384">
                              <a:extLst>
                                <a:ext uri="{FF2B5EF4-FFF2-40B4-BE49-F238E27FC236}">
                                  <a16:creationId xmlns:a16="http://schemas.microsoft.com/office/drawing/2014/main" id="{02B13352-00DD-41B4-998A-B34D7A9AA8F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9187" y="-117318"/>
                              <a:ext cx="425286" cy="338889"/>
                            </a:xfrm>
                            <a:custGeom>
                              <a:avLst/>
                              <a:gdLst>
                                <a:gd name="connsiteX0" fmla="*/ 28916 w 425286"/>
                                <a:gd name="connsiteY0" fmla="*/ 299934 h 338889"/>
                                <a:gd name="connsiteX1" fmla="*/ 126544 w 425286"/>
                                <a:gd name="connsiteY1" fmla="*/ 213113 h 338889"/>
                                <a:gd name="connsiteX2" fmla="*/ 238916 w 425286"/>
                                <a:gd name="connsiteY2" fmla="*/ 113792 h 338889"/>
                                <a:gd name="connsiteX3" fmla="*/ 267536 w 425286"/>
                                <a:gd name="connsiteY3" fmla="*/ 90621 h 338889"/>
                                <a:gd name="connsiteX4" fmla="*/ 322211 w 425286"/>
                                <a:gd name="connsiteY4" fmla="*/ 59987 h 338889"/>
                                <a:gd name="connsiteX5" fmla="*/ 376107 w 425286"/>
                                <a:gd name="connsiteY5" fmla="*/ 20515 h 338889"/>
                                <a:gd name="connsiteX6" fmla="*/ 425287 w 425286"/>
                                <a:gd name="connsiteY6" fmla="*/ 0 h 338889"/>
                                <a:gd name="connsiteX7" fmla="*/ 386181 w 425286"/>
                                <a:gd name="connsiteY7" fmla="*/ 34481 h 338889"/>
                                <a:gd name="connsiteX8" fmla="*/ 113539 w 425286"/>
                                <a:gd name="connsiteY8" fmla="*/ 246953 h 338889"/>
                                <a:gd name="connsiteX9" fmla="*/ 31023 w 425286"/>
                                <a:gd name="connsiteY9" fmla="*/ 319258 h 338889"/>
                                <a:gd name="connsiteX10" fmla="*/ 251 w 425286"/>
                                <a:gd name="connsiteY10" fmla="*/ 333865 h 338889"/>
                                <a:gd name="connsiteX11" fmla="*/ 28916 w 425286"/>
                                <a:gd name="connsiteY11" fmla="*/ 299934 h 33888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25286" h="338889">
                                  <a:moveTo>
                                    <a:pt x="28916" y="299934"/>
                                  </a:moveTo>
                                  <a:cubicBezTo>
                                    <a:pt x="61291" y="270810"/>
                                    <a:pt x="93894" y="241962"/>
                                    <a:pt x="126544" y="213113"/>
                                  </a:cubicBezTo>
                                  <a:cubicBezTo>
                                    <a:pt x="164001" y="180006"/>
                                    <a:pt x="201458" y="146899"/>
                                    <a:pt x="238916" y="113792"/>
                                  </a:cubicBezTo>
                                  <a:cubicBezTo>
                                    <a:pt x="248120" y="105641"/>
                                    <a:pt x="257370" y="97490"/>
                                    <a:pt x="267536" y="90621"/>
                                  </a:cubicBezTo>
                                  <a:cubicBezTo>
                                    <a:pt x="284845" y="78944"/>
                                    <a:pt x="304535" y="71206"/>
                                    <a:pt x="322211" y="59987"/>
                                  </a:cubicBezTo>
                                  <a:cubicBezTo>
                                    <a:pt x="341031" y="48081"/>
                                    <a:pt x="357241" y="32375"/>
                                    <a:pt x="376107" y="20515"/>
                                  </a:cubicBezTo>
                                  <a:cubicBezTo>
                                    <a:pt x="391218" y="10990"/>
                                    <a:pt x="407886" y="4030"/>
                                    <a:pt x="425287" y="0"/>
                                  </a:cubicBezTo>
                                  <a:cubicBezTo>
                                    <a:pt x="417273" y="15706"/>
                                    <a:pt x="401201" y="25277"/>
                                    <a:pt x="386181" y="34481"/>
                                  </a:cubicBezTo>
                                  <a:cubicBezTo>
                                    <a:pt x="287684" y="94513"/>
                                    <a:pt x="200360" y="170939"/>
                                    <a:pt x="113539" y="246953"/>
                                  </a:cubicBezTo>
                                  <a:cubicBezTo>
                                    <a:pt x="86018" y="271039"/>
                                    <a:pt x="58498" y="295126"/>
                                    <a:pt x="31023" y="319258"/>
                                  </a:cubicBezTo>
                                  <a:cubicBezTo>
                                    <a:pt x="25436" y="324157"/>
                                    <a:pt x="4876" y="349480"/>
                                    <a:pt x="251" y="333865"/>
                                  </a:cubicBezTo>
                                  <a:cubicBezTo>
                                    <a:pt x="-2771" y="323654"/>
                                    <a:pt x="22368" y="305841"/>
                                    <a:pt x="28916" y="29993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506A60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6" name="Freeform: Shape 5385">
                              <a:extLst>
                                <a:ext uri="{FF2B5EF4-FFF2-40B4-BE49-F238E27FC236}">
                                  <a16:creationId xmlns:a16="http://schemas.microsoft.com/office/drawing/2014/main" id="{EBB3E8D8-4B7C-4F01-B20D-69E3DF8B0C5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46982" y="-118967"/>
                              <a:ext cx="434835" cy="346228"/>
                            </a:xfrm>
                            <a:custGeom>
                              <a:avLst/>
                              <a:gdLst>
                                <a:gd name="connsiteX0" fmla="*/ 257348 w 434835"/>
                                <a:gd name="connsiteY0" fmla="*/ 131788 h 346228"/>
                                <a:gd name="connsiteX1" fmla="*/ 296545 w 434835"/>
                                <a:gd name="connsiteY1" fmla="*/ 100970 h 346228"/>
                                <a:gd name="connsiteX2" fmla="*/ 366423 w 434835"/>
                                <a:gd name="connsiteY2" fmla="*/ 57010 h 346228"/>
                                <a:gd name="connsiteX3" fmla="*/ 434835 w 434835"/>
                                <a:gd name="connsiteY3" fmla="*/ 0 h 346228"/>
                                <a:gd name="connsiteX4" fmla="*/ 260049 w 434835"/>
                                <a:gd name="connsiteY4" fmla="*/ 145479 h 346228"/>
                                <a:gd name="connsiteX5" fmla="*/ 112051 w 434835"/>
                                <a:gd name="connsiteY5" fmla="*/ 276214 h 346228"/>
                                <a:gd name="connsiteX6" fmla="*/ 0 w 434835"/>
                                <a:gd name="connsiteY6" fmla="*/ 346229 h 346228"/>
                                <a:gd name="connsiteX7" fmla="*/ 128903 w 434835"/>
                                <a:gd name="connsiteY7" fmla="*/ 238298 h 346228"/>
                                <a:gd name="connsiteX8" fmla="*/ 257348 w 434835"/>
                                <a:gd name="connsiteY8" fmla="*/ 131788 h 34622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34835" h="346228">
                                  <a:moveTo>
                                    <a:pt x="257348" y="131788"/>
                                  </a:moveTo>
                                  <a:cubicBezTo>
                                    <a:pt x="270123" y="121164"/>
                                    <a:pt x="282945" y="110540"/>
                                    <a:pt x="296545" y="100970"/>
                                  </a:cubicBezTo>
                                  <a:cubicBezTo>
                                    <a:pt x="319029" y="85126"/>
                                    <a:pt x="343481" y="72259"/>
                                    <a:pt x="366423" y="57010"/>
                                  </a:cubicBezTo>
                                  <a:cubicBezTo>
                                    <a:pt x="391196" y="40571"/>
                                    <a:pt x="414229" y="21430"/>
                                    <a:pt x="434835" y="0"/>
                                  </a:cubicBezTo>
                                  <a:cubicBezTo>
                                    <a:pt x="393302" y="63971"/>
                                    <a:pt x="320402" y="98772"/>
                                    <a:pt x="260049" y="145479"/>
                                  </a:cubicBezTo>
                                  <a:cubicBezTo>
                                    <a:pt x="207985" y="185776"/>
                                    <a:pt x="164254" y="236101"/>
                                    <a:pt x="112051" y="276214"/>
                                  </a:cubicBezTo>
                                  <a:cubicBezTo>
                                    <a:pt x="79265" y="301445"/>
                                    <a:pt x="38831" y="331942"/>
                                    <a:pt x="0" y="346229"/>
                                  </a:cubicBezTo>
                                  <a:cubicBezTo>
                                    <a:pt x="35076" y="305612"/>
                                    <a:pt x="87461" y="272642"/>
                                    <a:pt x="128903" y="238298"/>
                                  </a:cubicBezTo>
                                  <a:cubicBezTo>
                                    <a:pt x="171764" y="202764"/>
                                    <a:pt x="214533" y="167276"/>
                                    <a:pt x="257348" y="13178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5483B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7" name="Freeform: Shape 5386">
                              <a:extLst>
                                <a:ext uri="{FF2B5EF4-FFF2-40B4-BE49-F238E27FC236}">
                                  <a16:creationId xmlns:a16="http://schemas.microsoft.com/office/drawing/2014/main" id="{80E4DDB4-454C-4385-9570-85B02B3D959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5179" y="-94469"/>
                              <a:ext cx="407681" cy="316299"/>
                            </a:xfrm>
                            <a:custGeom>
                              <a:avLst/>
                              <a:gdLst>
                                <a:gd name="connsiteX0" fmla="*/ 142686 w 407681"/>
                                <a:gd name="connsiteY0" fmla="*/ 216410 h 316299"/>
                                <a:gd name="connsiteX1" fmla="*/ 232529 w 407681"/>
                                <a:gd name="connsiteY1" fmla="*/ 139160 h 316299"/>
                                <a:gd name="connsiteX2" fmla="*/ 407681 w 407681"/>
                                <a:gd name="connsiteY2" fmla="*/ 0 h 316299"/>
                                <a:gd name="connsiteX3" fmla="*/ 334918 w 407681"/>
                                <a:gd name="connsiteY3" fmla="*/ 56552 h 316299"/>
                                <a:gd name="connsiteX4" fmla="*/ 307306 w 407681"/>
                                <a:gd name="connsiteY4" fmla="*/ 79540 h 316299"/>
                                <a:gd name="connsiteX5" fmla="*/ 278458 w 407681"/>
                                <a:gd name="connsiteY5" fmla="*/ 95200 h 316299"/>
                                <a:gd name="connsiteX6" fmla="*/ 236787 w 407681"/>
                                <a:gd name="connsiteY6" fmla="*/ 128765 h 316299"/>
                                <a:gd name="connsiteX7" fmla="*/ 105824 w 407681"/>
                                <a:gd name="connsiteY7" fmla="*/ 241824 h 316299"/>
                                <a:gd name="connsiteX8" fmla="*/ 21843 w 407681"/>
                                <a:gd name="connsiteY8" fmla="*/ 299109 h 316299"/>
                                <a:gd name="connsiteX9" fmla="*/ 0 w 407681"/>
                                <a:gd name="connsiteY9" fmla="*/ 316281 h 316299"/>
                                <a:gd name="connsiteX10" fmla="*/ 73175 w 407681"/>
                                <a:gd name="connsiteY10" fmla="*/ 270902 h 316299"/>
                                <a:gd name="connsiteX11" fmla="*/ 142686 w 407681"/>
                                <a:gd name="connsiteY11" fmla="*/ 216410 h 31629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07681" h="316299">
                                  <a:moveTo>
                                    <a:pt x="142686" y="216410"/>
                                  </a:moveTo>
                                  <a:cubicBezTo>
                                    <a:pt x="172725" y="190767"/>
                                    <a:pt x="201345" y="163429"/>
                                    <a:pt x="232529" y="139160"/>
                                  </a:cubicBezTo>
                                  <a:cubicBezTo>
                                    <a:pt x="291508" y="93185"/>
                                    <a:pt x="359921" y="57560"/>
                                    <a:pt x="407681" y="0"/>
                                  </a:cubicBezTo>
                                  <a:cubicBezTo>
                                    <a:pt x="381992" y="16897"/>
                                    <a:pt x="357631" y="35809"/>
                                    <a:pt x="334918" y="56552"/>
                                  </a:cubicBezTo>
                                  <a:cubicBezTo>
                                    <a:pt x="326081" y="64657"/>
                                    <a:pt x="317380" y="73083"/>
                                    <a:pt x="307306" y="79540"/>
                                  </a:cubicBezTo>
                                  <a:cubicBezTo>
                                    <a:pt x="298102" y="85447"/>
                                    <a:pt x="287936" y="89660"/>
                                    <a:pt x="278458" y="95200"/>
                                  </a:cubicBezTo>
                                  <a:cubicBezTo>
                                    <a:pt x="263026" y="104221"/>
                                    <a:pt x="249838" y="116539"/>
                                    <a:pt x="236787" y="128765"/>
                                  </a:cubicBezTo>
                                  <a:cubicBezTo>
                                    <a:pt x="194613" y="168146"/>
                                    <a:pt x="152119" y="207389"/>
                                    <a:pt x="105824" y="241824"/>
                                  </a:cubicBezTo>
                                  <a:cubicBezTo>
                                    <a:pt x="78624" y="262064"/>
                                    <a:pt x="50233" y="280564"/>
                                    <a:pt x="21843" y="299109"/>
                                  </a:cubicBezTo>
                                  <a:cubicBezTo>
                                    <a:pt x="14150" y="304146"/>
                                    <a:pt x="3847" y="308863"/>
                                    <a:pt x="0" y="316281"/>
                                  </a:cubicBezTo>
                                  <a:cubicBezTo>
                                    <a:pt x="19507" y="317197"/>
                                    <a:pt x="56324" y="283037"/>
                                    <a:pt x="73175" y="270902"/>
                                  </a:cubicBezTo>
                                  <a:cubicBezTo>
                                    <a:pt x="97032" y="253776"/>
                                    <a:pt x="120477" y="235734"/>
                                    <a:pt x="142686" y="21641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43631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8" name="Freeform: Shape 5387">
                              <a:extLst>
                                <a:ext uri="{FF2B5EF4-FFF2-40B4-BE49-F238E27FC236}">
                                  <a16:creationId xmlns:a16="http://schemas.microsoft.com/office/drawing/2014/main" id="{027ECC6D-6F42-43AB-8962-B2DE957FE9E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2615" y="47"/>
                              <a:ext cx="188706" cy="55679"/>
                            </a:xfrm>
                            <a:custGeom>
                              <a:avLst/>
                              <a:gdLst>
                                <a:gd name="connsiteX0" fmla="*/ 115440 w 188706"/>
                                <a:gd name="connsiteY0" fmla="*/ 17306 h 55679"/>
                                <a:gd name="connsiteX1" fmla="*/ 98589 w 188706"/>
                                <a:gd name="connsiteY1" fmla="*/ 7553 h 55679"/>
                                <a:gd name="connsiteX2" fmla="*/ 73450 w 188706"/>
                                <a:gd name="connsiteY2" fmla="*/ 684 h 55679"/>
                                <a:gd name="connsiteX3" fmla="*/ 0 w 188706"/>
                                <a:gd name="connsiteY3" fmla="*/ 19459 h 55679"/>
                                <a:gd name="connsiteX4" fmla="*/ 60033 w 188706"/>
                                <a:gd name="connsiteY4" fmla="*/ 7370 h 55679"/>
                                <a:gd name="connsiteX5" fmla="*/ 119058 w 188706"/>
                                <a:gd name="connsiteY5" fmla="*/ 20603 h 55679"/>
                                <a:gd name="connsiteX6" fmla="*/ 134032 w 188706"/>
                                <a:gd name="connsiteY6" fmla="*/ 30632 h 55679"/>
                                <a:gd name="connsiteX7" fmla="*/ 152028 w 188706"/>
                                <a:gd name="connsiteY7" fmla="*/ 40065 h 55679"/>
                                <a:gd name="connsiteX8" fmla="*/ 184860 w 188706"/>
                                <a:gd name="connsiteY8" fmla="*/ 55680 h 55679"/>
                                <a:gd name="connsiteX9" fmla="*/ 188706 w 188706"/>
                                <a:gd name="connsiteY9" fmla="*/ 52154 h 55679"/>
                                <a:gd name="connsiteX10" fmla="*/ 115440 w 188706"/>
                                <a:gd name="connsiteY10" fmla="*/ 17306 h 556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88706" h="55679">
                                  <a:moveTo>
                                    <a:pt x="115440" y="17306"/>
                                  </a:moveTo>
                                  <a:cubicBezTo>
                                    <a:pt x="109854" y="14009"/>
                                    <a:pt x="104450" y="10346"/>
                                    <a:pt x="98589" y="7553"/>
                                  </a:cubicBezTo>
                                  <a:cubicBezTo>
                                    <a:pt x="90713" y="3798"/>
                                    <a:pt x="82104" y="1692"/>
                                    <a:pt x="73450" y="684"/>
                                  </a:cubicBezTo>
                                  <a:cubicBezTo>
                                    <a:pt x="47760" y="-2292"/>
                                    <a:pt x="21064" y="4531"/>
                                    <a:pt x="0" y="19459"/>
                                  </a:cubicBezTo>
                                  <a:cubicBezTo>
                                    <a:pt x="19599" y="13597"/>
                                    <a:pt x="39610" y="8331"/>
                                    <a:pt x="60033" y="7370"/>
                                  </a:cubicBezTo>
                                  <a:cubicBezTo>
                                    <a:pt x="80456" y="6362"/>
                                    <a:pt x="101565" y="9934"/>
                                    <a:pt x="119058" y="20603"/>
                                  </a:cubicBezTo>
                                  <a:cubicBezTo>
                                    <a:pt x="124186" y="23717"/>
                                    <a:pt x="128949" y="27426"/>
                                    <a:pt x="134032" y="30632"/>
                                  </a:cubicBezTo>
                                  <a:cubicBezTo>
                                    <a:pt x="139801" y="34249"/>
                                    <a:pt x="145937" y="37134"/>
                                    <a:pt x="152028" y="40065"/>
                                  </a:cubicBezTo>
                                  <a:cubicBezTo>
                                    <a:pt x="162972" y="45285"/>
                                    <a:pt x="173916" y="50505"/>
                                    <a:pt x="184860" y="55680"/>
                                  </a:cubicBezTo>
                                  <a:cubicBezTo>
                                    <a:pt x="187012" y="52383"/>
                                    <a:pt x="187745" y="55909"/>
                                    <a:pt x="188706" y="52154"/>
                                  </a:cubicBezTo>
                                  <a:cubicBezTo>
                                    <a:pt x="164758" y="40797"/>
                                    <a:pt x="138977" y="31273"/>
                                    <a:pt x="115440" y="173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1302C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89" name="Freeform: Shape 5388">
                              <a:extLst>
                                <a:ext uri="{FF2B5EF4-FFF2-40B4-BE49-F238E27FC236}">
                                  <a16:creationId xmlns:a16="http://schemas.microsoft.com/office/drawing/2014/main" id="{BC0FA472-E666-4DB5-965E-D2781A7D30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25194" y="-72649"/>
                              <a:ext cx="174785" cy="52838"/>
                            </a:xfrm>
                            <a:custGeom>
                              <a:avLst/>
                              <a:gdLst>
                                <a:gd name="connsiteX0" fmla="*/ 131101 w 174785"/>
                                <a:gd name="connsiteY0" fmla="*/ 43937 h 52838"/>
                                <a:gd name="connsiteX1" fmla="*/ 84348 w 174785"/>
                                <a:gd name="connsiteY1" fmla="*/ 21820 h 52838"/>
                                <a:gd name="connsiteX2" fmla="*/ 75418 w 174785"/>
                                <a:gd name="connsiteY2" fmla="*/ 16599 h 52838"/>
                                <a:gd name="connsiteX3" fmla="*/ 0 w 174785"/>
                                <a:gd name="connsiteY3" fmla="*/ 710 h 52838"/>
                                <a:gd name="connsiteX4" fmla="*/ 30543 w 174785"/>
                                <a:gd name="connsiteY4" fmla="*/ 69 h 52838"/>
                                <a:gd name="connsiteX5" fmla="*/ 51424 w 174785"/>
                                <a:gd name="connsiteY5" fmla="*/ 1855 h 52838"/>
                                <a:gd name="connsiteX6" fmla="*/ 70564 w 174785"/>
                                <a:gd name="connsiteY6" fmla="*/ 12341 h 52838"/>
                                <a:gd name="connsiteX7" fmla="*/ 138977 w 174785"/>
                                <a:gd name="connsiteY7" fmla="*/ 39953 h 52838"/>
                                <a:gd name="connsiteX8" fmla="*/ 174786 w 174785"/>
                                <a:gd name="connsiteY8" fmla="*/ 52362 h 52838"/>
                                <a:gd name="connsiteX9" fmla="*/ 131101 w 174785"/>
                                <a:gd name="connsiteY9" fmla="*/ 43937 h 5283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74785" h="52838">
                                  <a:moveTo>
                                    <a:pt x="131101" y="43937"/>
                                  </a:moveTo>
                                  <a:cubicBezTo>
                                    <a:pt x="114158" y="40228"/>
                                    <a:pt x="99138" y="30841"/>
                                    <a:pt x="84348" y="21820"/>
                                  </a:cubicBezTo>
                                  <a:cubicBezTo>
                                    <a:pt x="81417" y="20034"/>
                                    <a:pt x="78486" y="18248"/>
                                    <a:pt x="75418" y="16599"/>
                                  </a:cubicBezTo>
                                  <a:cubicBezTo>
                                    <a:pt x="52568" y="4327"/>
                                    <a:pt x="25918" y="1351"/>
                                    <a:pt x="0" y="710"/>
                                  </a:cubicBezTo>
                                  <a:cubicBezTo>
                                    <a:pt x="10166" y="481"/>
                                    <a:pt x="20377" y="298"/>
                                    <a:pt x="30543" y="69"/>
                                  </a:cubicBezTo>
                                  <a:cubicBezTo>
                                    <a:pt x="37549" y="-69"/>
                                    <a:pt x="44738" y="-206"/>
                                    <a:pt x="51424" y="1855"/>
                                  </a:cubicBezTo>
                                  <a:cubicBezTo>
                                    <a:pt x="58384" y="4007"/>
                                    <a:pt x="64429" y="8357"/>
                                    <a:pt x="70564" y="12341"/>
                                  </a:cubicBezTo>
                                  <a:cubicBezTo>
                                    <a:pt x="91354" y="25758"/>
                                    <a:pt x="114707" y="35191"/>
                                    <a:pt x="138977" y="39953"/>
                                  </a:cubicBezTo>
                                  <a:cubicBezTo>
                                    <a:pt x="151112" y="42334"/>
                                    <a:pt x="165307" y="43891"/>
                                    <a:pt x="174786" y="52362"/>
                                  </a:cubicBezTo>
                                  <a:cubicBezTo>
                                    <a:pt x="164803" y="54927"/>
                                    <a:pt x="142319" y="46410"/>
                                    <a:pt x="131101" y="4393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90" name="Freeform: Shape 5389">
                              <a:extLst>
                                <a:ext uri="{FF2B5EF4-FFF2-40B4-BE49-F238E27FC236}">
                                  <a16:creationId xmlns:a16="http://schemas.microsoft.com/office/drawing/2014/main" id="{908939A2-F0F5-4D14-B2AF-9E9F37A11DD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85410" y="-107218"/>
                              <a:ext cx="190538" cy="37522"/>
                            </a:xfrm>
                            <a:custGeom>
                              <a:avLst/>
                              <a:gdLst>
                                <a:gd name="connsiteX0" fmla="*/ 152028 w 190538"/>
                                <a:gd name="connsiteY0" fmla="*/ 28318 h 37522"/>
                                <a:gd name="connsiteX1" fmla="*/ 102481 w 190538"/>
                                <a:gd name="connsiteY1" fmla="*/ 12658 h 37522"/>
                                <a:gd name="connsiteX2" fmla="*/ 79906 w 190538"/>
                                <a:gd name="connsiteY2" fmla="*/ 6064 h 37522"/>
                                <a:gd name="connsiteX3" fmla="*/ 45105 w 190538"/>
                                <a:gd name="connsiteY3" fmla="*/ 2492 h 37522"/>
                                <a:gd name="connsiteX4" fmla="*/ 0 w 190538"/>
                                <a:gd name="connsiteY4" fmla="*/ 340 h 37522"/>
                                <a:gd name="connsiteX5" fmla="*/ 46204 w 190538"/>
                                <a:gd name="connsiteY5" fmla="*/ 19 h 37522"/>
                                <a:gd name="connsiteX6" fmla="*/ 66947 w 190538"/>
                                <a:gd name="connsiteY6" fmla="*/ 935 h 37522"/>
                                <a:gd name="connsiteX7" fmla="*/ 83890 w 190538"/>
                                <a:gd name="connsiteY7" fmla="*/ 4965 h 37522"/>
                                <a:gd name="connsiteX8" fmla="*/ 190538 w 190538"/>
                                <a:gd name="connsiteY8" fmla="*/ 37522 h 37522"/>
                                <a:gd name="connsiteX9" fmla="*/ 152028 w 190538"/>
                                <a:gd name="connsiteY9" fmla="*/ 28318 h 375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90538" h="37522">
                                  <a:moveTo>
                                    <a:pt x="152028" y="28318"/>
                                  </a:moveTo>
                                  <a:cubicBezTo>
                                    <a:pt x="135359" y="23602"/>
                                    <a:pt x="118920" y="18107"/>
                                    <a:pt x="102481" y="12658"/>
                                  </a:cubicBezTo>
                                  <a:cubicBezTo>
                                    <a:pt x="95017" y="10185"/>
                                    <a:pt x="87553" y="7712"/>
                                    <a:pt x="79906" y="6064"/>
                                  </a:cubicBezTo>
                                  <a:cubicBezTo>
                                    <a:pt x="68504" y="3637"/>
                                    <a:pt x="56781" y="3041"/>
                                    <a:pt x="45105" y="2492"/>
                                  </a:cubicBezTo>
                                  <a:cubicBezTo>
                                    <a:pt x="30085" y="1759"/>
                                    <a:pt x="15066" y="1072"/>
                                    <a:pt x="0" y="340"/>
                                  </a:cubicBezTo>
                                  <a:cubicBezTo>
                                    <a:pt x="15386" y="248"/>
                                    <a:pt x="30818" y="111"/>
                                    <a:pt x="46204" y="19"/>
                                  </a:cubicBezTo>
                                  <a:cubicBezTo>
                                    <a:pt x="53118" y="-27"/>
                                    <a:pt x="60078" y="-72"/>
                                    <a:pt x="66947" y="935"/>
                                  </a:cubicBezTo>
                                  <a:cubicBezTo>
                                    <a:pt x="72717" y="1805"/>
                                    <a:pt x="78303" y="3362"/>
                                    <a:pt x="83890" y="4965"/>
                                  </a:cubicBezTo>
                                  <a:cubicBezTo>
                                    <a:pt x="116722" y="14306"/>
                                    <a:pt x="161552" y="19664"/>
                                    <a:pt x="190538" y="37522"/>
                                  </a:cubicBezTo>
                                  <a:cubicBezTo>
                                    <a:pt x="177625" y="35736"/>
                                    <a:pt x="164620" y="31890"/>
                                    <a:pt x="152028" y="2831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91" name="Freeform: Shape 5390">
                              <a:extLst>
                                <a:ext uri="{FF2B5EF4-FFF2-40B4-BE49-F238E27FC236}">
                                  <a16:creationId xmlns:a16="http://schemas.microsoft.com/office/drawing/2014/main" id="{A89CE168-F6BE-4AF1-B84A-AF5327043AB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719533" y="-129224"/>
                              <a:ext cx="119698" cy="28115"/>
                            </a:xfrm>
                            <a:custGeom>
                              <a:avLst/>
                              <a:gdLst>
                                <a:gd name="connsiteX0" fmla="*/ 77021 w 119698"/>
                                <a:gd name="connsiteY0" fmla="*/ 15157 h 28115"/>
                                <a:gd name="connsiteX1" fmla="*/ 0 w 119698"/>
                                <a:gd name="connsiteY1" fmla="*/ 0 h 28115"/>
                                <a:gd name="connsiteX2" fmla="*/ 104267 w 119698"/>
                                <a:gd name="connsiteY2" fmla="*/ 20102 h 28115"/>
                                <a:gd name="connsiteX3" fmla="*/ 119699 w 119698"/>
                                <a:gd name="connsiteY3" fmla="*/ 28116 h 28115"/>
                                <a:gd name="connsiteX4" fmla="*/ 77021 w 119698"/>
                                <a:gd name="connsiteY4" fmla="*/ 15157 h 28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19698" h="28115">
                                  <a:moveTo>
                                    <a:pt x="77021" y="15157"/>
                                  </a:moveTo>
                                  <a:cubicBezTo>
                                    <a:pt x="51378" y="9891"/>
                                    <a:pt x="25689" y="4808"/>
                                    <a:pt x="0" y="0"/>
                                  </a:cubicBezTo>
                                  <a:cubicBezTo>
                                    <a:pt x="35443" y="1603"/>
                                    <a:pt x="70015" y="10853"/>
                                    <a:pt x="104267" y="20102"/>
                                  </a:cubicBezTo>
                                  <a:cubicBezTo>
                                    <a:pt x="110403" y="21751"/>
                                    <a:pt x="115715" y="23583"/>
                                    <a:pt x="119699" y="28116"/>
                                  </a:cubicBezTo>
                                  <a:cubicBezTo>
                                    <a:pt x="106602" y="26788"/>
                                    <a:pt x="90988" y="18042"/>
                                    <a:pt x="77021" y="1515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  <p:sp>
                          <p:nvSpPr>
                            <p:cNvPr id="5392" name="Freeform: Shape 5391">
                              <a:extLst>
                                <a:ext uri="{FF2B5EF4-FFF2-40B4-BE49-F238E27FC236}">
                                  <a16:creationId xmlns:a16="http://schemas.microsoft.com/office/drawing/2014/main" id="{85F8B69E-FCF1-4316-BEFA-A881310C18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36518" y="-124141"/>
                              <a:ext cx="425243" cy="340742"/>
                            </a:xfrm>
                            <a:custGeom>
                              <a:avLst/>
                              <a:gdLst>
                                <a:gd name="connsiteX0" fmla="*/ 165972 w 425243"/>
                                <a:gd name="connsiteY0" fmla="*/ 208442 h 340742"/>
                                <a:gd name="connsiteX1" fmla="*/ 192623 w 425243"/>
                                <a:gd name="connsiteY1" fmla="*/ 182250 h 340742"/>
                                <a:gd name="connsiteX2" fmla="*/ 202056 w 425243"/>
                                <a:gd name="connsiteY2" fmla="*/ 175473 h 340742"/>
                                <a:gd name="connsiteX3" fmla="*/ 208741 w 425243"/>
                                <a:gd name="connsiteY3" fmla="*/ 166360 h 340742"/>
                                <a:gd name="connsiteX4" fmla="*/ 258425 w 425243"/>
                                <a:gd name="connsiteY4" fmla="*/ 122217 h 340742"/>
                                <a:gd name="connsiteX5" fmla="*/ 324227 w 425243"/>
                                <a:gd name="connsiteY5" fmla="*/ 77387 h 340742"/>
                                <a:gd name="connsiteX6" fmla="*/ 413017 w 425243"/>
                                <a:gd name="connsiteY6" fmla="*/ 13463 h 340742"/>
                                <a:gd name="connsiteX7" fmla="*/ 425243 w 425243"/>
                                <a:gd name="connsiteY7" fmla="*/ 0 h 340742"/>
                                <a:gd name="connsiteX8" fmla="*/ 369195 w 425243"/>
                                <a:gd name="connsiteY8" fmla="*/ 10349 h 340742"/>
                                <a:gd name="connsiteX9" fmla="*/ 370797 w 425243"/>
                                <a:gd name="connsiteY9" fmla="*/ 30131 h 340742"/>
                                <a:gd name="connsiteX10" fmla="*/ 348222 w 425243"/>
                                <a:gd name="connsiteY10" fmla="*/ 35900 h 340742"/>
                                <a:gd name="connsiteX11" fmla="*/ 288464 w 425243"/>
                                <a:gd name="connsiteY11" fmla="*/ 26742 h 340742"/>
                                <a:gd name="connsiteX12" fmla="*/ 306140 w 425243"/>
                                <a:gd name="connsiteY12" fmla="*/ 47715 h 340742"/>
                                <a:gd name="connsiteX13" fmla="*/ 320884 w 425243"/>
                                <a:gd name="connsiteY13" fmla="*/ 69786 h 340742"/>
                                <a:gd name="connsiteX14" fmla="*/ 266072 w 425243"/>
                                <a:gd name="connsiteY14" fmla="*/ 75831 h 340742"/>
                                <a:gd name="connsiteX15" fmla="*/ 250182 w 425243"/>
                                <a:gd name="connsiteY15" fmla="*/ 89705 h 340742"/>
                                <a:gd name="connsiteX16" fmla="*/ 218358 w 425243"/>
                                <a:gd name="connsiteY16" fmla="*/ 88286 h 340742"/>
                                <a:gd name="connsiteX17" fmla="*/ 241940 w 425243"/>
                                <a:gd name="connsiteY17" fmla="*/ 103580 h 340742"/>
                                <a:gd name="connsiteX18" fmla="*/ 246702 w 425243"/>
                                <a:gd name="connsiteY18" fmla="*/ 108022 h 340742"/>
                                <a:gd name="connsiteX19" fmla="*/ 238506 w 425243"/>
                                <a:gd name="connsiteY19" fmla="*/ 120615 h 340742"/>
                                <a:gd name="connsiteX20" fmla="*/ 221517 w 425243"/>
                                <a:gd name="connsiteY20" fmla="*/ 123179 h 340742"/>
                                <a:gd name="connsiteX21" fmla="*/ 193768 w 425243"/>
                                <a:gd name="connsiteY21" fmla="*/ 170848 h 340742"/>
                                <a:gd name="connsiteX22" fmla="*/ 133048 w 425243"/>
                                <a:gd name="connsiteY22" fmla="*/ 189393 h 340742"/>
                                <a:gd name="connsiteX23" fmla="*/ 154570 w 425243"/>
                                <a:gd name="connsiteY23" fmla="*/ 202032 h 340742"/>
                                <a:gd name="connsiteX24" fmla="*/ 66101 w 425243"/>
                                <a:gd name="connsiteY24" fmla="*/ 283403 h 340742"/>
                                <a:gd name="connsiteX25" fmla="*/ 1260 w 425243"/>
                                <a:gd name="connsiteY25" fmla="*/ 309504 h 340742"/>
                                <a:gd name="connsiteX26" fmla="*/ 22874 w 425243"/>
                                <a:gd name="connsiteY26" fmla="*/ 338582 h 340742"/>
                                <a:gd name="connsiteX27" fmla="*/ 66742 w 425243"/>
                                <a:gd name="connsiteY27" fmla="*/ 297140 h 340742"/>
                                <a:gd name="connsiteX28" fmla="*/ 165972 w 425243"/>
                                <a:gd name="connsiteY28" fmla="*/ 208442 h 34074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</a:cxnLst>
                              <a:rect l="l" t="t" r="r" b="b"/>
                              <a:pathLst>
                                <a:path w="425243" h="340742">
                                  <a:moveTo>
                                    <a:pt x="165972" y="208442"/>
                                  </a:moveTo>
                                  <a:cubicBezTo>
                                    <a:pt x="174306" y="199147"/>
                                    <a:pt x="182274" y="189210"/>
                                    <a:pt x="192623" y="182250"/>
                                  </a:cubicBezTo>
                                  <a:cubicBezTo>
                                    <a:pt x="195828" y="180098"/>
                                    <a:pt x="199308" y="178174"/>
                                    <a:pt x="202056" y="175473"/>
                                  </a:cubicBezTo>
                                  <a:cubicBezTo>
                                    <a:pt x="204757" y="172817"/>
                                    <a:pt x="206681" y="169520"/>
                                    <a:pt x="208741" y="166360"/>
                                  </a:cubicBezTo>
                                  <a:cubicBezTo>
                                    <a:pt x="221105" y="147769"/>
                                    <a:pt x="240017" y="134764"/>
                                    <a:pt x="258425" y="122217"/>
                                  </a:cubicBezTo>
                                  <a:cubicBezTo>
                                    <a:pt x="280359" y="107289"/>
                                    <a:pt x="302293" y="92315"/>
                                    <a:pt x="324227" y="77387"/>
                                  </a:cubicBezTo>
                                  <a:cubicBezTo>
                                    <a:pt x="354358" y="56827"/>
                                    <a:pt x="384535" y="36267"/>
                                    <a:pt x="413017" y="13463"/>
                                  </a:cubicBezTo>
                                  <a:cubicBezTo>
                                    <a:pt x="417779" y="9616"/>
                                    <a:pt x="422633" y="5541"/>
                                    <a:pt x="425243" y="0"/>
                                  </a:cubicBezTo>
                                  <a:cubicBezTo>
                                    <a:pt x="407522" y="7189"/>
                                    <a:pt x="388335" y="10715"/>
                                    <a:pt x="369195" y="10349"/>
                                  </a:cubicBezTo>
                                  <a:cubicBezTo>
                                    <a:pt x="376704" y="13005"/>
                                    <a:pt x="376704" y="24773"/>
                                    <a:pt x="370797" y="30131"/>
                                  </a:cubicBezTo>
                                  <a:cubicBezTo>
                                    <a:pt x="364890" y="35488"/>
                                    <a:pt x="356190" y="36038"/>
                                    <a:pt x="348222" y="35900"/>
                                  </a:cubicBezTo>
                                  <a:cubicBezTo>
                                    <a:pt x="328028" y="35534"/>
                                    <a:pt x="307880" y="32466"/>
                                    <a:pt x="288464" y="26742"/>
                                  </a:cubicBezTo>
                                  <a:cubicBezTo>
                                    <a:pt x="285030" y="36313"/>
                                    <a:pt x="296752" y="43822"/>
                                    <a:pt x="306140" y="47715"/>
                                  </a:cubicBezTo>
                                  <a:cubicBezTo>
                                    <a:pt x="315527" y="51607"/>
                                    <a:pt x="326425" y="61269"/>
                                    <a:pt x="320884" y="69786"/>
                                  </a:cubicBezTo>
                                  <a:cubicBezTo>
                                    <a:pt x="302614" y="71801"/>
                                    <a:pt x="284343" y="73816"/>
                                    <a:pt x="266072" y="75831"/>
                                  </a:cubicBezTo>
                                  <a:cubicBezTo>
                                    <a:pt x="257876" y="76746"/>
                                    <a:pt x="246794" y="82150"/>
                                    <a:pt x="250182" y="89705"/>
                                  </a:cubicBezTo>
                                  <a:cubicBezTo>
                                    <a:pt x="239559" y="89247"/>
                                    <a:pt x="228935" y="88744"/>
                                    <a:pt x="218358" y="88286"/>
                                  </a:cubicBezTo>
                                  <a:cubicBezTo>
                                    <a:pt x="226234" y="93369"/>
                                    <a:pt x="234064" y="98497"/>
                                    <a:pt x="241940" y="103580"/>
                                  </a:cubicBezTo>
                                  <a:cubicBezTo>
                                    <a:pt x="243772" y="104771"/>
                                    <a:pt x="245695" y="106053"/>
                                    <a:pt x="246702" y="108022"/>
                                  </a:cubicBezTo>
                                  <a:cubicBezTo>
                                    <a:pt x="249358" y="113151"/>
                                    <a:pt x="244046" y="119103"/>
                                    <a:pt x="238506" y="120615"/>
                                  </a:cubicBezTo>
                                  <a:cubicBezTo>
                                    <a:pt x="232965" y="122126"/>
                                    <a:pt x="226921" y="121256"/>
                                    <a:pt x="221517" y="123179"/>
                                  </a:cubicBezTo>
                                  <a:cubicBezTo>
                                    <a:pt x="203613" y="129498"/>
                                    <a:pt x="207093" y="157339"/>
                                    <a:pt x="193768" y="170848"/>
                                  </a:cubicBezTo>
                                  <a:cubicBezTo>
                                    <a:pt x="178610" y="186234"/>
                                    <a:pt x="149945" y="175976"/>
                                    <a:pt x="133048" y="189393"/>
                                  </a:cubicBezTo>
                                  <a:cubicBezTo>
                                    <a:pt x="140237" y="193606"/>
                                    <a:pt x="147381" y="197819"/>
                                    <a:pt x="154570" y="202032"/>
                                  </a:cubicBezTo>
                                  <a:cubicBezTo>
                                    <a:pt x="125081" y="229140"/>
                                    <a:pt x="95591" y="256294"/>
                                    <a:pt x="66101" y="283403"/>
                                  </a:cubicBezTo>
                                  <a:cubicBezTo>
                                    <a:pt x="48105" y="299934"/>
                                    <a:pt x="26812" y="315823"/>
                                    <a:pt x="1260" y="309504"/>
                                  </a:cubicBezTo>
                                  <a:cubicBezTo>
                                    <a:pt x="-2952" y="326996"/>
                                    <a:pt x="3184" y="347511"/>
                                    <a:pt x="22874" y="338582"/>
                                  </a:cubicBezTo>
                                  <a:cubicBezTo>
                                    <a:pt x="38901" y="331301"/>
                                    <a:pt x="53509" y="308817"/>
                                    <a:pt x="66742" y="297140"/>
                                  </a:cubicBezTo>
                                  <a:cubicBezTo>
                                    <a:pt x="99895" y="267742"/>
                                    <a:pt x="136162" y="241595"/>
                                    <a:pt x="165972" y="20844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35750">
                                <a:alpha val="36000"/>
                              </a:srgbClr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th-TH"/>
                            </a:p>
                          </p:txBody>
                        </p:sp>
                      </p:grpSp>
                      <p:sp>
                        <p:nvSpPr>
                          <p:cNvPr id="5372" name="Freeform: Shape 5371">
                            <a:extLst>
                              <a:ext uri="{FF2B5EF4-FFF2-40B4-BE49-F238E27FC236}">
                                <a16:creationId xmlns:a16="http://schemas.microsoft.com/office/drawing/2014/main" id="{6D02972A-90C9-4DCB-9B03-972B6145D8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64637" y="-120319"/>
                            <a:ext cx="153675" cy="76495"/>
                          </a:xfrm>
                          <a:custGeom>
                            <a:avLst/>
                            <a:gdLst>
                              <a:gd name="connsiteX0" fmla="*/ 129361 w 153675"/>
                              <a:gd name="connsiteY0" fmla="*/ 1810 h 76495"/>
                              <a:gd name="connsiteX1" fmla="*/ 153676 w 153675"/>
                              <a:gd name="connsiteY1" fmla="*/ 22279 h 76495"/>
                              <a:gd name="connsiteX2" fmla="*/ 137008 w 153675"/>
                              <a:gd name="connsiteY2" fmla="*/ 15639 h 76495"/>
                              <a:gd name="connsiteX3" fmla="*/ 97627 w 153675"/>
                              <a:gd name="connsiteY3" fmla="*/ 11472 h 76495"/>
                              <a:gd name="connsiteX4" fmla="*/ 73633 w 153675"/>
                              <a:gd name="connsiteY4" fmla="*/ 28964 h 76495"/>
                              <a:gd name="connsiteX5" fmla="*/ 0 w 153675"/>
                              <a:gd name="connsiteY5" fmla="*/ 76496 h 76495"/>
                              <a:gd name="connsiteX6" fmla="*/ 56507 w 153675"/>
                              <a:gd name="connsiteY6" fmla="*/ 32811 h 76495"/>
                              <a:gd name="connsiteX7" fmla="*/ 129361 w 153675"/>
                              <a:gd name="connsiteY7" fmla="*/ 1810 h 764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53675" h="76495">
                                <a:moveTo>
                                  <a:pt x="129361" y="1810"/>
                                </a:moveTo>
                                <a:cubicBezTo>
                                  <a:pt x="139068" y="6481"/>
                                  <a:pt x="143144" y="20035"/>
                                  <a:pt x="153676" y="22279"/>
                                </a:cubicBezTo>
                                <a:cubicBezTo>
                                  <a:pt x="147860" y="24751"/>
                                  <a:pt x="142045" y="19394"/>
                                  <a:pt x="137008" y="15639"/>
                                </a:cubicBezTo>
                                <a:cubicBezTo>
                                  <a:pt x="125881" y="7350"/>
                                  <a:pt x="110220" y="5702"/>
                                  <a:pt x="97627" y="11472"/>
                                </a:cubicBezTo>
                                <a:cubicBezTo>
                                  <a:pt x="88606" y="15593"/>
                                  <a:pt x="81509" y="22965"/>
                                  <a:pt x="73633" y="28964"/>
                                </a:cubicBezTo>
                                <a:cubicBezTo>
                                  <a:pt x="50416" y="46594"/>
                                  <a:pt x="18545" y="52913"/>
                                  <a:pt x="0" y="76496"/>
                                </a:cubicBezTo>
                                <a:cubicBezTo>
                                  <a:pt x="17263" y="59599"/>
                                  <a:pt x="35443" y="44625"/>
                                  <a:pt x="56507" y="32811"/>
                                </a:cubicBezTo>
                                <a:cubicBezTo>
                                  <a:pt x="73495" y="23286"/>
                                  <a:pt x="109533" y="-7761"/>
                                  <a:pt x="129361" y="18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79807E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grpSp>
                      <p:nvGrpSpPr>
                        <p:cNvPr id="5365" name="Graphic 4">
                          <a:extLst>
                            <a:ext uri="{FF2B5EF4-FFF2-40B4-BE49-F238E27FC236}">
                              <a16:creationId xmlns:a16="http://schemas.microsoft.com/office/drawing/2014/main" id="{90F46882-B623-4D28-A96F-7B64F9F4EC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421161" y="9614"/>
                          <a:ext cx="168095" cy="216272"/>
                          <a:chOff x="8421161" y="9614"/>
                          <a:chExt cx="168095" cy="216272"/>
                        </a:xfrm>
                      </p:grpSpPr>
                      <p:sp>
                        <p:nvSpPr>
                          <p:cNvPr id="5366" name="Freeform: Shape 5365">
                            <a:extLst>
                              <a:ext uri="{FF2B5EF4-FFF2-40B4-BE49-F238E27FC236}">
                                <a16:creationId xmlns:a16="http://schemas.microsoft.com/office/drawing/2014/main" id="{278E9AFE-6626-48CB-9F58-991D87612A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21161" y="9614"/>
                            <a:ext cx="33743" cy="216272"/>
                          </a:xfrm>
                          <a:custGeom>
                            <a:avLst/>
                            <a:gdLst>
                              <a:gd name="connsiteX0" fmla="*/ 14694 w 33743"/>
                              <a:gd name="connsiteY0" fmla="*/ 173778 h 216272"/>
                              <a:gd name="connsiteX1" fmla="*/ 6589 w 33743"/>
                              <a:gd name="connsiteY1" fmla="*/ 85309 h 216272"/>
                              <a:gd name="connsiteX2" fmla="*/ 14053 w 33743"/>
                              <a:gd name="connsiteY2" fmla="*/ 55682 h 216272"/>
                              <a:gd name="connsiteX3" fmla="*/ 33744 w 33743"/>
                              <a:gd name="connsiteY3" fmla="*/ 0 h 216272"/>
                              <a:gd name="connsiteX4" fmla="*/ 9337 w 33743"/>
                              <a:gd name="connsiteY4" fmla="*/ 181059 h 216272"/>
                              <a:gd name="connsiteX5" fmla="*/ 28249 w 33743"/>
                              <a:gd name="connsiteY5" fmla="*/ 216273 h 216272"/>
                              <a:gd name="connsiteX6" fmla="*/ 14694 w 33743"/>
                              <a:gd name="connsiteY6" fmla="*/ 173778 h 21627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3743" h="216272">
                                <a:moveTo>
                                  <a:pt x="14694" y="173778"/>
                                </a:moveTo>
                                <a:cubicBezTo>
                                  <a:pt x="8284" y="144655"/>
                                  <a:pt x="1827" y="114707"/>
                                  <a:pt x="6589" y="85309"/>
                                </a:cubicBezTo>
                                <a:cubicBezTo>
                                  <a:pt x="8238" y="75235"/>
                                  <a:pt x="11123" y="65436"/>
                                  <a:pt x="14053" y="55682"/>
                                </a:cubicBezTo>
                                <a:cubicBezTo>
                                  <a:pt x="19686" y="36816"/>
                                  <a:pt x="25318" y="17813"/>
                                  <a:pt x="33744" y="0"/>
                                </a:cubicBezTo>
                                <a:cubicBezTo>
                                  <a:pt x="87" y="53072"/>
                                  <a:pt x="-9071" y="120981"/>
                                  <a:pt x="9337" y="181059"/>
                                </a:cubicBezTo>
                                <a:cubicBezTo>
                                  <a:pt x="13183" y="193560"/>
                                  <a:pt x="18312" y="207710"/>
                                  <a:pt x="28249" y="216273"/>
                                </a:cubicBezTo>
                                <a:cubicBezTo>
                                  <a:pt x="36995" y="204825"/>
                                  <a:pt x="17442" y="186234"/>
                                  <a:pt x="14694" y="17377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B7D76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5367" name="Freeform: Shape 5366">
                            <a:extLst>
                              <a:ext uri="{FF2B5EF4-FFF2-40B4-BE49-F238E27FC236}">
                                <a16:creationId xmlns:a16="http://schemas.microsoft.com/office/drawing/2014/main" id="{930B1999-18BA-4196-8CEB-A7193E3D2B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66974" y="104707"/>
                            <a:ext cx="113719" cy="98315"/>
                          </a:xfrm>
                          <a:custGeom>
                            <a:avLst/>
                            <a:gdLst>
                              <a:gd name="connsiteX0" fmla="*/ 87161 w 113719"/>
                              <a:gd name="connsiteY0" fmla="*/ 1756 h 98315"/>
                              <a:gd name="connsiteX1" fmla="*/ 18977 w 113719"/>
                              <a:gd name="connsiteY1" fmla="*/ 8441 h 98315"/>
                              <a:gd name="connsiteX2" fmla="*/ 13574 w 113719"/>
                              <a:gd name="connsiteY2" fmla="*/ 20622 h 98315"/>
                              <a:gd name="connsiteX3" fmla="*/ 23373 w 113719"/>
                              <a:gd name="connsiteY3" fmla="*/ 22545 h 98315"/>
                              <a:gd name="connsiteX4" fmla="*/ 18931 w 113719"/>
                              <a:gd name="connsiteY4" fmla="*/ 32482 h 98315"/>
                              <a:gd name="connsiteX5" fmla="*/ 9590 w 113719"/>
                              <a:gd name="connsiteY5" fmla="*/ 39900 h 98315"/>
                              <a:gd name="connsiteX6" fmla="*/ 8949 w 113719"/>
                              <a:gd name="connsiteY6" fmla="*/ 47135 h 98315"/>
                              <a:gd name="connsiteX7" fmla="*/ 1988 w 113719"/>
                              <a:gd name="connsiteY7" fmla="*/ 98284 h 98315"/>
                              <a:gd name="connsiteX8" fmla="*/ 17054 w 113719"/>
                              <a:gd name="connsiteY8" fmla="*/ 86516 h 98315"/>
                              <a:gd name="connsiteX9" fmla="*/ 48925 w 113719"/>
                              <a:gd name="connsiteY9" fmla="*/ 49287 h 98315"/>
                              <a:gd name="connsiteX10" fmla="*/ 67241 w 113719"/>
                              <a:gd name="connsiteY10" fmla="*/ 34084 h 98315"/>
                              <a:gd name="connsiteX11" fmla="*/ 85054 w 113719"/>
                              <a:gd name="connsiteY11" fmla="*/ 26437 h 98315"/>
                              <a:gd name="connsiteX12" fmla="*/ 113720 w 113719"/>
                              <a:gd name="connsiteY12" fmla="*/ 1435 h 98315"/>
                              <a:gd name="connsiteX13" fmla="*/ 87161 w 113719"/>
                              <a:gd name="connsiteY13" fmla="*/ 1756 h 9831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113719" h="98315">
                                <a:moveTo>
                                  <a:pt x="87161" y="1756"/>
                                </a:moveTo>
                                <a:cubicBezTo>
                                  <a:pt x="63990" y="2030"/>
                                  <a:pt x="38988" y="-3190"/>
                                  <a:pt x="18977" y="8441"/>
                                </a:cubicBezTo>
                                <a:cubicBezTo>
                                  <a:pt x="14581" y="11006"/>
                                  <a:pt x="10231" y="16775"/>
                                  <a:pt x="13574" y="20622"/>
                                </a:cubicBezTo>
                                <a:cubicBezTo>
                                  <a:pt x="17054" y="19935"/>
                                  <a:pt x="21450" y="19569"/>
                                  <a:pt x="23373" y="22545"/>
                                </a:cubicBezTo>
                                <a:cubicBezTo>
                                  <a:pt x="25571" y="25933"/>
                                  <a:pt x="22411" y="30375"/>
                                  <a:pt x="18931" y="32482"/>
                                </a:cubicBezTo>
                                <a:cubicBezTo>
                                  <a:pt x="15451" y="34588"/>
                                  <a:pt x="11147" y="36145"/>
                                  <a:pt x="9590" y="39900"/>
                                </a:cubicBezTo>
                                <a:cubicBezTo>
                                  <a:pt x="8628" y="42144"/>
                                  <a:pt x="8949" y="44662"/>
                                  <a:pt x="8949" y="47135"/>
                                </a:cubicBezTo>
                                <a:cubicBezTo>
                                  <a:pt x="9086" y="64673"/>
                                  <a:pt x="-5109" y="82257"/>
                                  <a:pt x="1988" y="98284"/>
                                </a:cubicBezTo>
                                <a:cubicBezTo>
                                  <a:pt x="8674" y="98833"/>
                                  <a:pt x="13390" y="92148"/>
                                  <a:pt x="17054" y="86516"/>
                                </a:cubicBezTo>
                                <a:cubicBezTo>
                                  <a:pt x="26029" y="72824"/>
                                  <a:pt x="37523" y="61010"/>
                                  <a:pt x="48925" y="49287"/>
                                </a:cubicBezTo>
                                <a:cubicBezTo>
                                  <a:pt x="54465" y="43563"/>
                                  <a:pt x="60189" y="37748"/>
                                  <a:pt x="67241" y="34084"/>
                                </a:cubicBezTo>
                                <a:cubicBezTo>
                                  <a:pt x="72965" y="31108"/>
                                  <a:pt x="79422" y="29643"/>
                                  <a:pt x="85054" y="26437"/>
                                </a:cubicBezTo>
                                <a:cubicBezTo>
                                  <a:pt x="95724" y="20347"/>
                                  <a:pt x="104607" y="9220"/>
                                  <a:pt x="113720" y="1435"/>
                                </a:cubicBezTo>
                                <a:cubicBezTo>
                                  <a:pt x="106713" y="-1908"/>
                                  <a:pt x="95769" y="1618"/>
                                  <a:pt x="87161" y="175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D5854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5368" name="Freeform: Shape 5367">
                            <a:extLst>
                              <a:ext uri="{FF2B5EF4-FFF2-40B4-BE49-F238E27FC236}">
                                <a16:creationId xmlns:a16="http://schemas.microsoft.com/office/drawing/2014/main" id="{9361FA30-139D-4993-A38F-19313ECF95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1137" y="103409"/>
                            <a:ext cx="91771" cy="80095"/>
                          </a:xfrm>
                          <a:custGeom>
                            <a:avLst/>
                            <a:gdLst>
                              <a:gd name="connsiteX0" fmla="*/ 52483 w 91771"/>
                              <a:gd name="connsiteY0" fmla="*/ 42343 h 80095"/>
                              <a:gd name="connsiteX1" fmla="*/ 91772 w 91771"/>
                              <a:gd name="connsiteY1" fmla="*/ 765 h 80095"/>
                              <a:gd name="connsiteX2" fmla="*/ 67136 w 91771"/>
                              <a:gd name="connsiteY2" fmla="*/ 7175 h 80095"/>
                              <a:gd name="connsiteX3" fmla="*/ 52666 w 91771"/>
                              <a:gd name="connsiteY3" fmla="*/ 9328 h 80095"/>
                              <a:gd name="connsiteX4" fmla="*/ 32884 w 91771"/>
                              <a:gd name="connsiteY4" fmla="*/ 12396 h 80095"/>
                              <a:gd name="connsiteX5" fmla="*/ 23405 w 91771"/>
                              <a:gd name="connsiteY5" fmla="*/ 16471 h 80095"/>
                              <a:gd name="connsiteX6" fmla="*/ 21574 w 91771"/>
                              <a:gd name="connsiteY6" fmla="*/ 25858 h 80095"/>
                              <a:gd name="connsiteX7" fmla="*/ 26199 w 91771"/>
                              <a:gd name="connsiteY7" fmla="*/ 30117 h 80095"/>
                              <a:gd name="connsiteX8" fmla="*/ 25145 w 91771"/>
                              <a:gd name="connsiteY8" fmla="*/ 43213 h 80095"/>
                              <a:gd name="connsiteX9" fmla="*/ 13927 w 91771"/>
                              <a:gd name="connsiteY9" fmla="*/ 51959 h 80095"/>
                              <a:gd name="connsiteX10" fmla="*/ 6875 w 91771"/>
                              <a:gd name="connsiteY10" fmla="*/ 80075 h 80095"/>
                              <a:gd name="connsiteX11" fmla="*/ 52483 w 91771"/>
                              <a:gd name="connsiteY11" fmla="*/ 42343 h 800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91771" h="80095">
                                <a:moveTo>
                                  <a:pt x="52483" y="42343"/>
                                </a:moveTo>
                                <a:cubicBezTo>
                                  <a:pt x="67182" y="30025"/>
                                  <a:pt x="82156" y="17341"/>
                                  <a:pt x="91772" y="765"/>
                                </a:cubicBezTo>
                                <a:cubicBezTo>
                                  <a:pt x="83621" y="-2258"/>
                                  <a:pt x="75424" y="4474"/>
                                  <a:pt x="67136" y="7175"/>
                                </a:cubicBezTo>
                                <a:cubicBezTo>
                                  <a:pt x="62465" y="8686"/>
                                  <a:pt x="57520" y="8870"/>
                                  <a:pt x="52666" y="9328"/>
                                </a:cubicBezTo>
                                <a:cubicBezTo>
                                  <a:pt x="46026" y="9923"/>
                                  <a:pt x="39387" y="10930"/>
                                  <a:pt x="32884" y="12396"/>
                                </a:cubicBezTo>
                                <a:cubicBezTo>
                                  <a:pt x="29496" y="13174"/>
                                  <a:pt x="25970" y="14136"/>
                                  <a:pt x="23405" y="16471"/>
                                </a:cubicBezTo>
                                <a:cubicBezTo>
                                  <a:pt x="20841" y="18806"/>
                                  <a:pt x="19605" y="22973"/>
                                  <a:pt x="21574" y="25858"/>
                                </a:cubicBezTo>
                                <a:cubicBezTo>
                                  <a:pt x="22764" y="27598"/>
                                  <a:pt x="24825" y="28560"/>
                                  <a:pt x="26199" y="30117"/>
                                </a:cubicBezTo>
                                <a:cubicBezTo>
                                  <a:pt x="29358" y="33689"/>
                                  <a:pt x="28168" y="39504"/>
                                  <a:pt x="25145" y="43213"/>
                                </a:cubicBezTo>
                                <a:cubicBezTo>
                                  <a:pt x="22123" y="46877"/>
                                  <a:pt x="17773" y="49166"/>
                                  <a:pt x="13927" y="51959"/>
                                </a:cubicBezTo>
                                <a:cubicBezTo>
                                  <a:pt x="8386" y="56035"/>
                                  <a:pt x="-9793" y="78106"/>
                                  <a:pt x="6875" y="80075"/>
                                </a:cubicBezTo>
                                <a:cubicBezTo>
                                  <a:pt x="15712" y="81037"/>
                                  <a:pt x="45568" y="48113"/>
                                  <a:pt x="52483" y="423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46C69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5369" name="Freeform: Shape 5368">
                            <a:extLst>
                              <a:ext uri="{FF2B5EF4-FFF2-40B4-BE49-F238E27FC236}">
                                <a16:creationId xmlns:a16="http://schemas.microsoft.com/office/drawing/2014/main" id="{5E42B478-7862-43C5-BF08-B60ED6B60A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38511" y="77598"/>
                            <a:ext cx="150745" cy="15127"/>
                          </a:xfrm>
                          <a:custGeom>
                            <a:avLst/>
                            <a:gdLst>
                              <a:gd name="connsiteX0" fmla="*/ 85950 w 150745"/>
                              <a:gd name="connsiteY0" fmla="*/ 11052 h 15127"/>
                              <a:gd name="connsiteX1" fmla="*/ 38510 w 150745"/>
                              <a:gd name="connsiteY1" fmla="*/ 1390 h 15127"/>
                              <a:gd name="connsiteX2" fmla="*/ 0 w 150745"/>
                              <a:gd name="connsiteY2" fmla="*/ 11235 h 15127"/>
                              <a:gd name="connsiteX3" fmla="*/ 29902 w 150745"/>
                              <a:gd name="connsiteY3" fmla="*/ 7939 h 15127"/>
                              <a:gd name="connsiteX4" fmla="*/ 24040 w 150745"/>
                              <a:gd name="connsiteY4" fmla="*/ 7160 h 15127"/>
                              <a:gd name="connsiteX5" fmla="*/ 123316 w 150745"/>
                              <a:gd name="connsiteY5" fmla="*/ 9999 h 15127"/>
                              <a:gd name="connsiteX6" fmla="*/ 150745 w 150745"/>
                              <a:gd name="connsiteY6" fmla="*/ 15128 h 15127"/>
                              <a:gd name="connsiteX7" fmla="*/ 85950 w 150745"/>
                              <a:gd name="connsiteY7" fmla="*/ 11052 h 151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50745" h="15127">
                                <a:moveTo>
                                  <a:pt x="85950" y="11052"/>
                                </a:moveTo>
                                <a:cubicBezTo>
                                  <a:pt x="69786" y="10274"/>
                                  <a:pt x="54354" y="4596"/>
                                  <a:pt x="38510" y="1390"/>
                                </a:cubicBezTo>
                                <a:cubicBezTo>
                                  <a:pt x="24636" y="-1403"/>
                                  <a:pt x="7327" y="-853"/>
                                  <a:pt x="0" y="11235"/>
                                </a:cubicBezTo>
                                <a:cubicBezTo>
                                  <a:pt x="9982" y="10137"/>
                                  <a:pt x="19965" y="9038"/>
                                  <a:pt x="29902" y="7939"/>
                                </a:cubicBezTo>
                                <a:cubicBezTo>
                                  <a:pt x="28299" y="6611"/>
                                  <a:pt x="25918" y="6290"/>
                                  <a:pt x="24040" y="7160"/>
                                </a:cubicBezTo>
                                <a:cubicBezTo>
                                  <a:pt x="57148" y="8122"/>
                                  <a:pt x="90209" y="9038"/>
                                  <a:pt x="123316" y="9999"/>
                                </a:cubicBezTo>
                                <a:cubicBezTo>
                                  <a:pt x="132932" y="10274"/>
                                  <a:pt x="142228" y="13067"/>
                                  <a:pt x="150745" y="15128"/>
                                </a:cubicBezTo>
                                <a:cubicBezTo>
                                  <a:pt x="134031" y="2215"/>
                                  <a:pt x="105778" y="12014"/>
                                  <a:pt x="85950" y="110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1302C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5370" name="Freeform: Shape 5369">
                            <a:extLst>
                              <a:ext uri="{FF2B5EF4-FFF2-40B4-BE49-F238E27FC236}">
                                <a16:creationId xmlns:a16="http://schemas.microsoft.com/office/drawing/2014/main" id="{AF66A250-AEBC-43E9-B466-22FD61F7D5C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34298" y="135427"/>
                            <a:ext cx="95429" cy="12931"/>
                          </a:xfrm>
                          <a:custGeom>
                            <a:avLst/>
                            <a:gdLst>
                              <a:gd name="connsiteX0" fmla="*/ 46433 w 95429"/>
                              <a:gd name="connsiteY0" fmla="*/ 801 h 12931"/>
                              <a:gd name="connsiteX1" fmla="*/ 0 w 95429"/>
                              <a:gd name="connsiteY1" fmla="*/ 8723 h 12931"/>
                              <a:gd name="connsiteX2" fmla="*/ 43136 w 95429"/>
                              <a:gd name="connsiteY2" fmla="*/ 4281 h 12931"/>
                              <a:gd name="connsiteX3" fmla="*/ 83799 w 95429"/>
                              <a:gd name="connsiteY3" fmla="*/ 9272 h 12931"/>
                              <a:gd name="connsiteX4" fmla="*/ 95429 w 95429"/>
                              <a:gd name="connsiteY4" fmla="*/ 12203 h 12931"/>
                              <a:gd name="connsiteX5" fmla="*/ 46433 w 95429"/>
                              <a:gd name="connsiteY5" fmla="*/ 801 h 1293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5429" h="12931">
                                <a:moveTo>
                                  <a:pt x="46433" y="801"/>
                                </a:moveTo>
                                <a:cubicBezTo>
                                  <a:pt x="30497" y="-1077"/>
                                  <a:pt x="13371" y="-115"/>
                                  <a:pt x="0" y="8723"/>
                                </a:cubicBezTo>
                                <a:cubicBezTo>
                                  <a:pt x="14379" y="7257"/>
                                  <a:pt x="28757" y="5792"/>
                                  <a:pt x="43136" y="4281"/>
                                </a:cubicBezTo>
                                <a:cubicBezTo>
                                  <a:pt x="57010" y="2861"/>
                                  <a:pt x="72076" y="1717"/>
                                  <a:pt x="83799" y="9272"/>
                                </a:cubicBezTo>
                                <a:cubicBezTo>
                                  <a:pt x="87965" y="11928"/>
                                  <a:pt x="90988" y="14126"/>
                                  <a:pt x="95429" y="12203"/>
                                </a:cubicBezTo>
                                <a:cubicBezTo>
                                  <a:pt x="86729" y="2724"/>
                                  <a:pt x="59758" y="2358"/>
                                  <a:pt x="46433" y="80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1302C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5268" name="Graphic 3512">
                  <a:extLst>
                    <a:ext uri="{FF2B5EF4-FFF2-40B4-BE49-F238E27FC236}">
                      <a16:creationId xmlns:a16="http://schemas.microsoft.com/office/drawing/2014/main" id="{7800677D-1CEF-45CB-AC37-0806CC33E323}"/>
                    </a:ext>
                  </a:extLst>
                </p:cNvPr>
                <p:cNvGrpSpPr/>
                <p:nvPr/>
              </p:nvGrpSpPr>
              <p:grpSpPr>
                <a:xfrm>
                  <a:off x="8382844" y="3094962"/>
                  <a:ext cx="925152" cy="941584"/>
                  <a:chOff x="4692675" y="4122640"/>
                  <a:chExt cx="2271848" cy="2312200"/>
                </a:xfrm>
              </p:grpSpPr>
              <p:grpSp>
                <p:nvGrpSpPr>
                  <p:cNvPr id="5290" name="Graphic 3512">
                    <a:extLst>
                      <a:ext uri="{FF2B5EF4-FFF2-40B4-BE49-F238E27FC236}">
                        <a16:creationId xmlns:a16="http://schemas.microsoft.com/office/drawing/2014/main" id="{156B68CB-4337-403A-B3BA-1D8996FCC804}"/>
                      </a:ext>
                    </a:extLst>
                  </p:cNvPr>
                  <p:cNvGrpSpPr/>
                  <p:nvPr/>
                </p:nvGrpSpPr>
                <p:grpSpPr>
                  <a:xfrm>
                    <a:off x="4692675" y="4122640"/>
                    <a:ext cx="2271848" cy="2312200"/>
                    <a:chOff x="4692675" y="4122640"/>
                    <a:chExt cx="2271848" cy="2312200"/>
                  </a:xfrm>
                  <a:solidFill>
                    <a:srgbClr val="938F50"/>
                  </a:solidFill>
                </p:grpSpPr>
                <p:pic>
                  <p:nvPicPr>
                    <p:cNvPr id="5309" name="Picture 5308">
                      <a:extLst>
                        <a:ext uri="{FF2B5EF4-FFF2-40B4-BE49-F238E27FC236}">
                          <a16:creationId xmlns:a16="http://schemas.microsoft.com/office/drawing/2014/main" id="{53B3CAD3-9C29-464E-A004-EFC255CDA5B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5870969" y="4199310"/>
                      <a:ext cx="492301" cy="952319"/>
                    </a:xfrm>
                    <a:custGeom>
                      <a:avLst/>
                      <a:gdLst>
                        <a:gd name="connsiteX0" fmla="*/ 291 w 492301"/>
                        <a:gd name="connsiteY0" fmla="*/ 19 h 952319"/>
                        <a:gd name="connsiteX1" fmla="*/ 492592 w 492301"/>
                        <a:gd name="connsiteY1" fmla="*/ 19 h 952319"/>
                        <a:gd name="connsiteX2" fmla="*/ 492592 w 492301"/>
                        <a:gd name="connsiteY2" fmla="*/ 952339 h 952319"/>
                        <a:gd name="connsiteX3" fmla="*/ 291 w 492301"/>
                        <a:gd name="connsiteY3" fmla="*/ 952339 h 952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92301" h="952319">
                          <a:moveTo>
                            <a:pt x="291" y="19"/>
                          </a:moveTo>
                          <a:lnTo>
                            <a:pt x="492592" y="19"/>
                          </a:lnTo>
                          <a:lnTo>
                            <a:pt x="492592" y="952339"/>
                          </a:lnTo>
                          <a:lnTo>
                            <a:pt x="291" y="952339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0" name="Picture 5309">
                      <a:extLst>
                        <a:ext uri="{FF2B5EF4-FFF2-40B4-BE49-F238E27FC236}">
                          <a16:creationId xmlns:a16="http://schemas.microsoft.com/office/drawing/2014/main" id="{E7199F2D-62C8-463F-945C-CAA6713763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5184976" y="5760953"/>
                      <a:ext cx="464054" cy="568970"/>
                    </a:xfrm>
                    <a:custGeom>
                      <a:avLst/>
                      <a:gdLst>
                        <a:gd name="connsiteX0" fmla="*/ 121 w 464054"/>
                        <a:gd name="connsiteY0" fmla="*/ 406 h 568970"/>
                        <a:gd name="connsiteX1" fmla="*/ 464176 w 464054"/>
                        <a:gd name="connsiteY1" fmla="*/ 406 h 568970"/>
                        <a:gd name="connsiteX2" fmla="*/ 464176 w 464054"/>
                        <a:gd name="connsiteY2" fmla="*/ 569377 h 568970"/>
                        <a:gd name="connsiteX3" fmla="*/ 121 w 464054"/>
                        <a:gd name="connsiteY3" fmla="*/ 569377 h 568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4054" h="568970">
                          <a:moveTo>
                            <a:pt x="121" y="406"/>
                          </a:moveTo>
                          <a:lnTo>
                            <a:pt x="464176" y="406"/>
                          </a:lnTo>
                          <a:lnTo>
                            <a:pt x="464176" y="569377"/>
                          </a:lnTo>
                          <a:lnTo>
                            <a:pt x="121" y="569377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1" name="Picture 5310">
                      <a:extLst>
                        <a:ext uri="{FF2B5EF4-FFF2-40B4-BE49-F238E27FC236}">
                          <a16:creationId xmlns:a16="http://schemas.microsoft.com/office/drawing/2014/main" id="{E5A0FFD3-0EF3-442D-8C3F-FD0D1D88D3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5556219" y="5672177"/>
                      <a:ext cx="532653" cy="762662"/>
                    </a:xfrm>
                    <a:custGeom>
                      <a:avLst/>
                      <a:gdLst>
                        <a:gd name="connsiteX0" fmla="*/ 213 w 532653"/>
                        <a:gd name="connsiteY0" fmla="*/ 384 h 762662"/>
                        <a:gd name="connsiteX1" fmla="*/ 532867 w 532653"/>
                        <a:gd name="connsiteY1" fmla="*/ 384 h 762662"/>
                        <a:gd name="connsiteX2" fmla="*/ 532867 w 532653"/>
                        <a:gd name="connsiteY2" fmla="*/ 763047 h 762662"/>
                        <a:gd name="connsiteX3" fmla="*/ 213 w 532653"/>
                        <a:gd name="connsiteY3" fmla="*/ 763047 h 7626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2653" h="762662">
                          <a:moveTo>
                            <a:pt x="213" y="384"/>
                          </a:moveTo>
                          <a:lnTo>
                            <a:pt x="532867" y="384"/>
                          </a:lnTo>
                          <a:lnTo>
                            <a:pt x="532867" y="763047"/>
                          </a:lnTo>
                          <a:lnTo>
                            <a:pt x="213" y="763047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2" name="Picture 5311">
                      <a:extLst>
                        <a:ext uri="{FF2B5EF4-FFF2-40B4-BE49-F238E27FC236}">
                          <a16:creationId xmlns:a16="http://schemas.microsoft.com/office/drawing/2014/main" id="{6880B38F-5A09-4253-952D-4D0B2028AC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4995319" y="5490591"/>
                      <a:ext cx="657746" cy="685993"/>
                    </a:xfrm>
                    <a:custGeom>
                      <a:avLst/>
                      <a:gdLst>
                        <a:gd name="connsiteX0" fmla="*/ 74 w 657746"/>
                        <a:gd name="connsiteY0" fmla="*/ 339 h 685993"/>
                        <a:gd name="connsiteX1" fmla="*/ 657821 w 657746"/>
                        <a:gd name="connsiteY1" fmla="*/ 339 h 685993"/>
                        <a:gd name="connsiteX2" fmla="*/ 657821 w 657746"/>
                        <a:gd name="connsiteY2" fmla="*/ 686332 h 685993"/>
                        <a:gd name="connsiteX3" fmla="*/ 74 w 657746"/>
                        <a:gd name="connsiteY3" fmla="*/ 686332 h 6859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7746" h="685993">
                          <a:moveTo>
                            <a:pt x="74" y="339"/>
                          </a:moveTo>
                          <a:lnTo>
                            <a:pt x="657821" y="339"/>
                          </a:lnTo>
                          <a:lnTo>
                            <a:pt x="657821" y="686332"/>
                          </a:lnTo>
                          <a:lnTo>
                            <a:pt x="74" y="68633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3" name="Picture 5312">
                      <a:extLst>
                        <a:ext uri="{FF2B5EF4-FFF2-40B4-BE49-F238E27FC236}">
                          <a16:creationId xmlns:a16="http://schemas.microsoft.com/office/drawing/2014/main" id="{BBEBF1F8-7F53-4CAA-BDEF-9928A42F55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5092165" y="5506732"/>
                      <a:ext cx="645640" cy="548794"/>
                    </a:xfrm>
                    <a:custGeom>
                      <a:avLst/>
                      <a:gdLst>
                        <a:gd name="connsiteX0" fmla="*/ 98 w 645640"/>
                        <a:gd name="connsiteY0" fmla="*/ 343 h 548794"/>
                        <a:gd name="connsiteX1" fmla="*/ 645739 w 645640"/>
                        <a:gd name="connsiteY1" fmla="*/ 343 h 548794"/>
                        <a:gd name="connsiteX2" fmla="*/ 645739 w 645640"/>
                        <a:gd name="connsiteY2" fmla="*/ 549137 h 548794"/>
                        <a:gd name="connsiteX3" fmla="*/ 98 w 645640"/>
                        <a:gd name="connsiteY3" fmla="*/ 549137 h 5487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548794">
                          <a:moveTo>
                            <a:pt x="98" y="343"/>
                          </a:moveTo>
                          <a:lnTo>
                            <a:pt x="645739" y="343"/>
                          </a:lnTo>
                          <a:lnTo>
                            <a:pt x="645739" y="549137"/>
                          </a:lnTo>
                          <a:lnTo>
                            <a:pt x="98" y="549137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4" name="Picture 5313">
                      <a:extLst>
                        <a:ext uri="{FF2B5EF4-FFF2-40B4-BE49-F238E27FC236}">
                          <a16:creationId xmlns:a16="http://schemas.microsoft.com/office/drawing/2014/main" id="{3892AD24-3B1D-4D63-9C09-FF8E742CE1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6193790" y="4853021"/>
                      <a:ext cx="746522" cy="387384"/>
                    </a:xfrm>
                    <a:custGeom>
                      <a:avLst/>
                      <a:gdLst>
                        <a:gd name="connsiteX0" fmla="*/ 371 w 746522"/>
                        <a:gd name="connsiteY0" fmla="*/ 181 h 387384"/>
                        <a:gd name="connsiteX1" fmla="*/ 746894 w 746522"/>
                        <a:gd name="connsiteY1" fmla="*/ 181 h 387384"/>
                        <a:gd name="connsiteX2" fmla="*/ 746894 w 746522"/>
                        <a:gd name="connsiteY2" fmla="*/ 387565 h 387384"/>
                        <a:gd name="connsiteX3" fmla="*/ 371 w 746522"/>
                        <a:gd name="connsiteY3" fmla="*/ 387565 h 3873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522" h="387384">
                          <a:moveTo>
                            <a:pt x="371" y="181"/>
                          </a:moveTo>
                          <a:lnTo>
                            <a:pt x="746894" y="181"/>
                          </a:lnTo>
                          <a:lnTo>
                            <a:pt x="746894" y="387565"/>
                          </a:lnTo>
                          <a:lnTo>
                            <a:pt x="371" y="3875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5" name="Picture 5314">
                      <a:extLst>
                        <a:ext uri="{FF2B5EF4-FFF2-40B4-BE49-F238E27FC236}">
                          <a16:creationId xmlns:a16="http://schemas.microsoft.com/office/drawing/2014/main" id="{F7A92B2D-D30A-46FD-A8CD-4E663999909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6411693" y="4477742"/>
                      <a:ext cx="286503" cy="431772"/>
                    </a:xfrm>
                    <a:custGeom>
                      <a:avLst/>
                      <a:gdLst>
                        <a:gd name="connsiteX0" fmla="*/ 425 w 286503"/>
                        <a:gd name="connsiteY0" fmla="*/ 88 h 431772"/>
                        <a:gd name="connsiteX1" fmla="*/ 286928 w 286503"/>
                        <a:gd name="connsiteY1" fmla="*/ 88 h 431772"/>
                        <a:gd name="connsiteX2" fmla="*/ 286928 w 286503"/>
                        <a:gd name="connsiteY2" fmla="*/ 431860 h 431772"/>
                        <a:gd name="connsiteX3" fmla="*/ 425 w 286503"/>
                        <a:gd name="connsiteY3" fmla="*/ 431860 h 431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6503" h="431772">
                          <a:moveTo>
                            <a:pt x="425" y="88"/>
                          </a:moveTo>
                          <a:lnTo>
                            <a:pt x="286928" y="88"/>
                          </a:lnTo>
                          <a:lnTo>
                            <a:pt x="286928" y="431860"/>
                          </a:lnTo>
                          <a:lnTo>
                            <a:pt x="425" y="43186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6" name="Picture 5315">
                      <a:extLst>
                        <a:ext uri="{FF2B5EF4-FFF2-40B4-BE49-F238E27FC236}">
                          <a16:creationId xmlns:a16="http://schemas.microsoft.com/office/drawing/2014/main" id="{8449283C-130D-4CFD-A915-8725A8A208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6137296" y="5397780"/>
                      <a:ext cx="673887" cy="447913"/>
                    </a:xfrm>
                    <a:custGeom>
                      <a:avLst/>
                      <a:gdLst>
                        <a:gd name="connsiteX0" fmla="*/ 357 w 673887"/>
                        <a:gd name="connsiteY0" fmla="*/ 316 h 447913"/>
                        <a:gd name="connsiteX1" fmla="*/ 674245 w 673887"/>
                        <a:gd name="connsiteY1" fmla="*/ 316 h 447913"/>
                        <a:gd name="connsiteX2" fmla="*/ 674245 w 673887"/>
                        <a:gd name="connsiteY2" fmla="*/ 448229 h 447913"/>
                        <a:gd name="connsiteX3" fmla="*/ 357 w 673887"/>
                        <a:gd name="connsiteY3" fmla="*/ 448229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73887" h="447913">
                          <a:moveTo>
                            <a:pt x="357" y="316"/>
                          </a:moveTo>
                          <a:lnTo>
                            <a:pt x="674245" y="316"/>
                          </a:lnTo>
                          <a:lnTo>
                            <a:pt x="674245" y="448229"/>
                          </a:lnTo>
                          <a:lnTo>
                            <a:pt x="357" y="448229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7" name="Picture 5316">
                      <a:extLst>
                        <a:ext uri="{FF2B5EF4-FFF2-40B4-BE49-F238E27FC236}">
                          <a16:creationId xmlns:a16="http://schemas.microsoft.com/office/drawing/2014/main" id="{B007C577-A929-444B-85FE-F2A617B562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5939569" y="5478485"/>
                      <a:ext cx="706169" cy="706169"/>
                    </a:xfrm>
                    <a:custGeom>
                      <a:avLst/>
                      <a:gdLst>
                        <a:gd name="connsiteX0" fmla="*/ 308 w 706169"/>
                        <a:gd name="connsiteY0" fmla="*/ 336 h 706169"/>
                        <a:gd name="connsiteX1" fmla="*/ 706478 w 706169"/>
                        <a:gd name="connsiteY1" fmla="*/ 336 h 706169"/>
                        <a:gd name="connsiteX2" fmla="*/ 706478 w 706169"/>
                        <a:gd name="connsiteY2" fmla="*/ 706505 h 706169"/>
                        <a:gd name="connsiteX3" fmla="*/ 308 w 706169"/>
                        <a:gd name="connsiteY3" fmla="*/ 706505 h 706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06169" h="706169">
                          <a:moveTo>
                            <a:pt x="308" y="336"/>
                          </a:moveTo>
                          <a:lnTo>
                            <a:pt x="706478" y="336"/>
                          </a:lnTo>
                          <a:lnTo>
                            <a:pt x="706478" y="706505"/>
                          </a:lnTo>
                          <a:lnTo>
                            <a:pt x="308" y="706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8" name="Picture 5317">
                      <a:extLst>
                        <a:ext uri="{FF2B5EF4-FFF2-40B4-BE49-F238E27FC236}">
                          <a16:creationId xmlns:a16="http://schemas.microsoft.com/office/drawing/2014/main" id="{63248165-61FB-48EA-9A58-545915B70D5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5612713" y="5595508"/>
                      <a:ext cx="560900" cy="625464"/>
                    </a:xfrm>
                    <a:custGeom>
                      <a:avLst/>
                      <a:gdLst>
                        <a:gd name="connsiteX0" fmla="*/ 227 w 560900"/>
                        <a:gd name="connsiteY0" fmla="*/ 365 h 625464"/>
                        <a:gd name="connsiteX1" fmla="*/ 561128 w 560900"/>
                        <a:gd name="connsiteY1" fmla="*/ 365 h 625464"/>
                        <a:gd name="connsiteX2" fmla="*/ 561128 w 560900"/>
                        <a:gd name="connsiteY2" fmla="*/ 625829 h 625464"/>
                        <a:gd name="connsiteX3" fmla="*/ 227 w 560900"/>
                        <a:gd name="connsiteY3" fmla="*/ 625829 h 6254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0900" h="625464">
                          <a:moveTo>
                            <a:pt x="227" y="365"/>
                          </a:moveTo>
                          <a:lnTo>
                            <a:pt x="561128" y="365"/>
                          </a:lnTo>
                          <a:lnTo>
                            <a:pt x="561128" y="625829"/>
                          </a:lnTo>
                          <a:lnTo>
                            <a:pt x="227" y="625829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19" name="Picture 5318">
                      <a:extLst>
                        <a:ext uri="{FF2B5EF4-FFF2-40B4-BE49-F238E27FC236}">
                          <a16:creationId xmlns:a16="http://schemas.microsoft.com/office/drawing/2014/main" id="{93F387A2-8EE4-4A0B-8979-7764C801B3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5717630" y="5369534"/>
                      <a:ext cx="540724" cy="593182"/>
                    </a:xfrm>
                    <a:custGeom>
                      <a:avLst/>
                      <a:gdLst>
                        <a:gd name="connsiteX0" fmla="*/ 253 w 540724"/>
                        <a:gd name="connsiteY0" fmla="*/ 309 h 593182"/>
                        <a:gd name="connsiteX1" fmla="*/ 540978 w 540724"/>
                        <a:gd name="connsiteY1" fmla="*/ 309 h 593182"/>
                        <a:gd name="connsiteX2" fmla="*/ 540978 w 540724"/>
                        <a:gd name="connsiteY2" fmla="*/ 593491 h 593182"/>
                        <a:gd name="connsiteX3" fmla="*/ 253 w 540724"/>
                        <a:gd name="connsiteY3" fmla="*/ 593491 h 593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724" h="593182">
                          <a:moveTo>
                            <a:pt x="253" y="309"/>
                          </a:moveTo>
                          <a:lnTo>
                            <a:pt x="540978" y="309"/>
                          </a:lnTo>
                          <a:lnTo>
                            <a:pt x="540978" y="593491"/>
                          </a:lnTo>
                          <a:lnTo>
                            <a:pt x="253" y="59349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0" name="Picture 5319">
                      <a:extLst>
                        <a:ext uri="{FF2B5EF4-FFF2-40B4-BE49-F238E27FC236}">
                          <a16:creationId xmlns:a16="http://schemas.microsoft.com/office/drawing/2014/main" id="{43C40805-7A03-4F91-97AD-FD119A7AE1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6153437" y="5010396"/>
                      <a:ext cx="811086" cy="516512"/>
                    </a:xfrm>
                    <a:custGeom>
                      <a:avLst/>
                      <a:gdLst>
                        <a:gd name="connsiteX0" fmla="*/ 361 w 811086"/>
                        <a:gd name="connsiteY0" fmla="*/ 220 h 516512"/>
                        <a:gd name="connsiteX1" fmla="*/ 811448 w 811086"/>
                        <a:gd name="connsiteY1" fmla="*/ 220 h 516512"/>
                        <a:gd name="connsiteX2" fmla="*/ 811448 w 811086"/>
                        <a:gd name="connsiteY2" fmla="*/ 516732 h 516512"/>
                        <a:gd name="connsiteX3" fmla="*/ 361 w 811086"/>
                        <a:gd name="connsiteY3" fmla="*/ 516732 h 516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11086" h="516512">
                          <a:moveTo>
                            <a:pt x="361" y="220"/>
                          </a:moveTo>
                          <a:lnTo>
                            <a:pt x="811448" y="220"/>
                          </a:lnTo>
                          <a:lnTo>
                            <a:pt x="811448" y="516732"/>
                          </a:lnTo>
                          <a:lnTo>
                            <a:pt x="361" y="51673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1" name="Picture 5320">
                      <a:extLst>
                        <a:ext uri="{FF2B5EF4-FFF2-40B4-BE49-F238E27FC236}">
                          <a16:creationId xmlns:a16="http://schemas.microsoft.com/office/drawing/2014/main" id="{E94D52DE-3DAE-497E-8832-C7963C2510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6028344" y="4784422"/>
                      <a:ext cx="637570" cy="464054"/>
                    </a:xfrm>
                    <a:custGeom>
                      <a:avLst/>
                      <a:gdLst>
                        <a:gd name="connsiteX0" fmla="*/ 330 w 637570"/>
                        <a:gd name="connsiteY0" fmla="*/ 164 h 464054"/>
                        <a:gd name="connsiteX1" fmla="*/ 637901 w 637570"/>
                        <a:gd name="connsiteY1" fmla="*/ 164 h 464054"/>
                        <a:gd name="connsiteX2" fmla="*/ 637901 w 637570"/>
                        <a:gd name="connsiteY2" fmla="*/ 464218 h 464054"/>
                        <a:gd name="connsiteX3" fmla="*/ 330 w 637570"/>
                        <a:gd name="connsiteY3" fmla="*/ 464218 h 464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7570" h="464054">
                          <a:moveTo>
                            <a:pt x="330" y="164"/>
                          </a:moveTo>
                          <a:lnTo>
                            <a:pt x="637901" y="164"/>
                          </a:lnTo>
                          <a:lnTo>
                            <a:pt x="637901" y="464218"/>
                          </a:lnTo>
                          <a:lnTo>
                            <a:pt x="330" y="464218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2" name="Picture 5321">
                      <a:extLst>
                        <a:ext uri="{FF2B5EF4-FFF2-40B4-BE49-F238E27FC236}">
                          <a16:creationId xmlns:a16="http://schemas.microsoft.com/office/drawing/2014/main" id="{D484611F-CFE9-4619-AA3B-3741EC41CB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5955710" y="5208123"/>
                      <a:ext cx="431772" cy="492300"/>
                    </a:xfrm>
                    <a:custGeom>
                      <a:avLst/>
                      <a:gdLst>
                        <a:gd name="connsiteX0" fmla="*/ 312 w 431772"/>
                        <a:gd name="connsiteY0" fmla="*/ 269 h 492300"/>
                        <a:gd name="connsiteX1" fmla="*/ 432085 w 431772"/>
                        <a:gd name="connsiteY1" fmla="*/ 269 h 492300"/>
                        <a:gd name="connsiteX2" fmla="*/ 432085 w 431772"/>
                        <a:gd name="connsiteY2" fmla="*/ 492570 h 492300"/>
                        <a:gd name="connsiteX3" fmla="*/ 312 w 431772"/>
                        <a:gd name="connsiteY3" fmla="*/ 492570 h 492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1772" h="492300">
                          <a:moveTo>
                            <a:pt x="312" y="269"/>
                          </a:moveTo>
                          <a:lnTo>
                            <a:pt x="432085" y="269"/>
                          </a:lnTo>
                          <a:lnTo>
                            <a:pt x="432085" y="492570"/>
                          </a:lnTo>
                          <a:lnTo>
                            <a:pt x="312" y="49257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3" name="Picture 5322">
                      <a:extLst>
                        <a:ext uri="{FF2B5EF4-FFF2-40B4-BE49-F238E27FC236}">
                          <a16:creationId xmlns:a16="http://schemas.microsoft.com/office/drawing/2014/main" id="{FDDB3765-714F-4FD0-842B-FF9DABDE90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4692675" y="5151630"/>
                      <a:ext cx="827227" cy="500371"/>
                    </a:xfrm>
                    <a:custGeom>
                      <a:avLst/>
                      <a:gdLst>
                        <a:gd name="connsiteX0" fmla="*/ -1 w 827227"/>
                        <a:gd name="connsiteY0" fmla="*/ 255 h 500371"/>
                        <a:gd name="connsiteX1" fmla="*/ 827227 w 827227"/>
                        <a:gd name="connsiteY1" fmla="*/ 255 h 500371"/>
                        <a:gd name="connsiteX2" fmla="*/ 827227 w 827227"/>
                        <a:gd name="connsiteY2" fmla="*/ 500626 h 500371"/>
                        <a:gd name="connsiteX3" fmla="*/ -1 w 827227"/>
                        <a:gd name="connsiteY3" fmla="*/ 500626 h 500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27227" h="500371">
                          <a:moveTo>
                            <a:pt x="-1" y="255"/>
                          </a:moveTo>
                          <a:lnTo>
                            <a:pt x="827227" y="255"/>
                          </a:lnTo>
                          <a:lnTo>
                            <a:pt x="827227" y="500626"/>
                          </a:lnTo>
                          <a:lnTo>
                            <a:pt x="-1" y="50062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4" name="Picture 5323">
                      <a:extLst>
                        <a:ext uri="{FF2B5EF4-FFF2-40B4-BE49-F238E27FC236}">
                          <a16:creationId xmlns:a16="http://schemas.microsoft.com/office/drawing/2014/main" id="{59E98E3C-1952-43BB-AB59-F2F1322BFF4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4902508" y="5208123"/>
                      <a:ext cx="790909" cy="355102"/>
                    </a:xfrm>
                    <a:custGeom>
                      <a:avLst/>
                      <a:gdLst>
                        <a:gd name="connsiteX0" fmla="*/ 51 w 790909"/>
                        <a:gd name="connsiteY0" fmla="*/ 269 h 355102"/>
                        <a:gd name="connsiteX1" fmla="*/ 790961 w 790909"/>
                        <a:gd name="connsiteY1" fmla="*/ 269 h 355102"/>
                        <a:gd name="connsiteX2" fmla="*/ 790961 w 790909"/>
                        <a:gd name="connsiteY2" fmla="*/ 355371 h 355102"/>
                        <a:gd name="connsiteX3" fmla="*/ 51 w 790909"/>
                        <a:gd name="connsiteY3" fmla="*/ 355371 h 3551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90909" h="355102">
                          <a:moveTo>
                            <a:pt x="51" y="269"/>
                          </a:moveTo>
                          <a:lnTo>
                            <a:pt x="790961" y="269"/>
                          </a:lnTo>
                          <a:lnTo>
                            <a:pt x="790961" y="355371"/>
                          </a:lnTo>
                          <a:lnTo>
                            <a:pt x="51" y="3553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5" name="Picture 5324">
                      <a:extLst>
                        <a:ext uri="{FF2B5EF4-FFF2-40B4-BE49-F238E27FC236}">
                          <a16:creationId xmlns:a16="http://schemas.microsoft.com/office/drawing/2014/main" id="{3049A3BA-7CB8-4B9A-8636-54CD209B5A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4918649" y="5401816"/>
                      <a:ext cx="758627" cy="165445"/>
                    </a:xfrm>
                    <a:custGeom>
                      <a:avLst/>
                      <a:gdLst>
                        <a:gd name="connsiteX0" fmla="*/ 55 w 758627"/>
                        <a:gd name="connsiteY0" fmla="*/ 317 h 165445"/>
                        <a:gd name="connsiteX1" fmla="*/ 758683 w 758627"/>
                        <a:gd name="connsiteY1" fmla="*/ 317 h 165445"/>
                        <a:gd name="connsiteX2" fmla="*/ 758683 w 758627"/>
                        <a:gd name="connsiteY2" fmla="*/ 165762 h 165445"/>
                        <a:gd name="connsiteX3" fmla="*/ 55 w 758627"/>
                        <a:gd name="connsiteY3" fmla="*/ 165762 h 165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58627" h="165445">
                          <a:moveTo>
                            <a:pt x="55" y="317"/>
                          </a:moveTo>
                          <a:lnTo>
                            <a:pt x="758683" y="317"/>
                          </a:lnTo>
                          <a:lnTo>
                            <a:pt x="758683" y="165762"/>
                          </a:lnTo>
                          <a:lnTo>
                            <a:pt x="55" y="16576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6" name="Picture 5325">
                      <a:extLst>
                        <a:ext uri="{FF2B5EF4-FFF2-40B4-BE49-F238E27FC236}">
                          <a16:creationId xmlns:a16="http://schemas.microsoft.com/office/drawing/2014/main" id="{5FA923D7-D71B-4B8A-8E37-1D2270982D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4910579" y="4606870"/>
                      <a:ext cx="516512" cy="738451"/>
                    </a:xfrm>
                    <a:custGeom>
                      <a:avLst/>
                      <a:gdLst>
                        <a:gd name="connsiteX0" fmla="*/ 53 w 516512"/>
                        <a:gd name="connsiteY0" fmla="*/ 120 h 738451"/>
                        <a:gd name="connsiteX1" fmla="*/ 516566 w 516512"/>
                        <a:gd name="connsiteY1" fmla="*/ 120 h 738451"/>
                        <a:gd name="connsiteX2" fmla="*/ 516566 w 516512"/>
                        <a:gd name="connsiteY2" fmla="*/ 738571 h 738451"/>
                        <a:gd name="connsiteX3" fmla="*/ 53 w 516512"/>
                        <a:gd name="connsiteY3" fmla="*/ 738571 h 738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16512" h="738451">
                          <a:moveTo>
                            <a:pt x="53" y="120"/>
                          </a:moveTo>
                          <a:lnTo>
                            <a:pt x="516566" y="120"/>
                          </a:lnTo>
                          <a:lnTo>
                            <a:pt x="516566" y="738571"/>
                          </a:lnTo>
                          <a:lnTo>
                            <a:pt x="53" y="7385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7" name="Picture 5326">
                      <a:extLst>
                        <a:ext uri="{FF2B5EF4-FFF2-40B4-BE49-F238E27FC236}">
                          <a16:creationId xmlns:a16="http://schemas.microsoft.com/office/drawing/2014/main" id="{978690B0-8DD0-4EFC-81AE-08704F06D0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5039707" y="4356685"/>
                      <a:ext cx="468089" cy="1049165"/>
                    </a:xfrm>
                    <a:custGeom>
                      <a:avLst/>
                      <a:gdLst>
                        <a:gd name="connsiteX0" fmla="*/ 85 w 468089"/>
                        <a:gd name="connsiteY0" fmla="*/ 58 h 1049165"/>
                        <a:gd name="connsiteX1" fmla="*/ 468175 w 468089"/>
                        <a:gd name="connsiteY1" fmla="*/ 58 h 1049165"/>
                        <a:gd name="connsiteX2" fmla="*/ 468175 w 468089"/>
                        <a:gd name="connsiteY2" fmla="*/ 1049224 h 1049165"/>
                        <a:gd name="connsiteX3" fmla="*/ 85 w 468089"/>
                        <a:gd name="connsiteY3" fmla="*/ 1049224 h 1049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8089" h="1049165">
                          <a:moveTo>
                            <a:pt x="85" y="58"/>
                          </a:moveTo>
                          <a:lnTo>
                            <a:pt x="468175" y="58"/>
                          </a:lnTo>
                          <a:lnTo>
                            <a:pt x="468175" y="1049224"/>
                          </a:lnTo>
                          <a:lnTo>
                            <a:pt x="85" y="104922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8" name="Picture 5327">
                      <a:extLst>
                        <a:ext uri="{FF2B5EF4-FFF2-40B4-BE49-F238E27FC236}">
                          <a16:creationId xmlns:a16="http://schemas.microsoft.com/office/drawing/2014/main" id="{CA2516B2-FD9C-44C5-A3BD-4BB17B88C49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5733771" y="4122640"/>
                      <a:ext cx="310714" cy="573005"/>
                    </a:xfrm>
                    <a:custGeom>
                      <a:avLst/>
                      <a:gdLst>
                        <a:gd name="connsiteX0" fmla="*/ 257 w 310714"/>
                        <a:gd name="connsiteY0" fmla="*/ 0 h 573005"/>
                        <a:gd name="connsiteX1" fmla="*/ 310972 w 310714"/>
                        <a:gd name="connsiteY1" fmla="*/ 0 h 573005"/>
                        <a:gd name="connsiteX2" fmla="*/ 310972 w 310714"/>
                        <a:gd name="connsiteY2" fmla="*/ 573006 h 573005"/>
                        <a:gd name="connsiteX3" fmla="*/ 257 w 310714"/>
                        <a:gd name="connsiteY3" fmla="*/ 573006 h 5730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0714" h="573005">
                          <a:moveTo>
                            <a:pt x="257" y="0"/>
                          </a:moveTo>
                          <a:lnTo>
                            <a:pt x="310972" y="0"/>
                          </a:lnTo>
                          <a:lnTo>
                            <a:pt x="310972" y="573006"/>
                          </a:lnTo>
                          <a:lnTo>
                            <a:pt x="257" y="57300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29" name="Picture 5328">
                      <a:extLst>
                        <a:ext uri="{FF2B5EF4-FFF2-40B4-BE49-F238E27FC236}">
                          <a16:creationId xmlns:a16="http://schemas.microsoft.com/office/drawing/2014/main" id="{6FE0367B-17F6-4D59-B4E7-267B87D4C5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5370598" y="4191239"/>
                      <a:ext cx="613358" cy="976531"/>
                    </a:xfrm>
                    <a:custGeom>
                      <a:avLst/>
                      <a:gdLst>
                        <a:gd name="connsiteX0" fmla="*/ 167 w 613358"/>
                        <a:gd name="connsiteY0" fmla="*/ 17 h 976531"/>
                        <a:gd name="connsiteX1" fmla="*/ 613526 w 613358"/>
                        <a:gd name="connsiteY1" fmla="*/ 17 h 976531"/>
                        <a:gd name="connsiteX2" fmla="*/ 613526 w 613358"/>
                        <a:gd name="connsiteY2" fmla="*/ 976548 h 976531"/>
                        <a:gd name="connsiteX3" fmla="*/ 167 w 613358"/>
                        <a:gd name="connsiteY3" fmla="*/ 976548 h 976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13358" h="976531">
                          <a:moveTo>
                            <a:pt x="167" y="17"/>
                          </a:moveTo>
                          <a:lnTo>
                            <a:pt x="613526" y="17"/>
                          </a:lnTo>
                          <a:lnTo>
                            <a:pt x="613526" y="976548"/>
                          </a:lnTo>
                          <a:lnTo>
                            <a:pt x="167" y="976548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30" name="Picture 5329">
                      <a:extLst>
                        <a:ext uri="{FF2B5EF4-FFF2-40B4-BE49-F238E27FC236}">
                          <a16:creationId xmlns:a16="http://schemas.microsoft.com/office/drawing/2014/main" id="{5911C851-6D42-449D-B5CE-74FA800E31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4959002" y="5002325"/>
                      <a:ext cx="633534" cy="504406"/>
                    </a:xfrm>
                    <a:custGeom>
                      <a:avLst/>
                      <a:gdLst>
                        <a:gd name="connsiteX0" fmla="*/ 65 w 633534"/>
                        <a:gd name="connsiteY0" fmla="*/ 218 h 504406"/>
                        <a:gd name="connsiteX1" fmla="*/ 633600 w 633534"/>
                        <a:gd name="connsiteY1" fmla="*/ 218 h 504406"/>
                        <a:gd name="connsiteX2" fmla="*/ 633600 w 633534"/>
                        <a:gd name="connsiteY2" fmla="*/ 504625 h 504406"/>
                        <a:gd name="connsiteX3" fmla="*/ 65 w 633534"/>
                        <a:gd name="connsiteY3" fmla="*/ 504625 h 504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3534" h="504406">
                          <a:moveTo>
                            <a:pt x="65" y="218"/>
                          </a:moveTo>
                          <a:lnTo>
                            <a:pt x="633600" y="218"/>
                          </a:lnTo>
                          <a:lnTo>
                            <a:pt x="633600" y="504625"/>
                          </a:lnTo>
                          <a:lnTo>
                            <a:pt x="65" y="50462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31" name="Picture 5330">
                      <a:extLst>
                        <a:ext uri="{FF2B5EF4-FFF2-40B4-BE49-F238E27FC236}">
                          <a16:creationId xmlns:a16="http://schemas.microsoft.com/office/drawing/2014/main" id="{901CDD4E-264E-4CCC-BB77-2FD39D78FE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5996062" y="4421249"/>
                      <a:ext cx="500371" cy="944249"/>
                    </a:xfrm>
                    <a:custGeom>
                      <a:avLst/>
                      <a:gdLst>
                        <a:gd name="connsiteX0" fmla="*/ 322 w 500371"/>
                        <a:gd name="connsiteY0" fmla="*/ 74 h 944249"/>
                        <a:gd name="connsiteX1" fmla="*/ 500694 w 500371"/>
                        <a:gd name="connsiteY1" fmla="*/ 74 h 944249"/>
                        <a:gd name="connsiteX2" fmla="*/ 500694 w 500371"/>
                        <a:gd name="connsiteY2" fmla="*/ 944323 h 944249"/>
                        <a:gd name="connsiteX3" fmla="*/ 322 w 500371"/>
                        <a:gd name="connsiteY3" fmla="*/ 944323 h 944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0371" h="944249">
                          <a:moveTo>
                            <a:pt x="322" y="74"/>
                          </a:moveTo>
                          <a:lnTo>
                            <a:pt x="500694" y="74"/>
                          </a:lnTo>
                          <a:lnTo>
                            <a:pt x="500694" y="944323"/>
                          </a:lnTo>
                          <a:lnTo>
                            <a:pt x="322" y="94432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32" name="Picture 5331">
                      <a:extLst>
                        <a:ext uri="{FF2B5EF4-FFF2-40B4-BE49-F238E27FC236}">
                          <a16:creationId xmlns:a16="http://schemas.microsoft.com/office/drawing/2014/main" id="{3A6E68F4-A8BE-44AA-968C-4226EF5202F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5681312" y="4324403"/>
                      <a:ext cx="629499" cy="1012848"/>
                    </a:xfrm>
                    <a:custGeom>
                      <a:avLst/>
                      <a:gdLst>
                        <a:gd name="connsiteX0" fmla="*/ 244 w 629499"/>
                        <a:gd name="connsiteY0" fmla="*/ 50 h 1012848"/>
                        <a:gd name="connsiteX1" fmla="*/ 629744 w 629499"/>
                        <a:gd name="connsiteY1" fmla="*/ 50 h 1012848"/>
                        <a:gd name="connsiteX2" fmla="*/ 629744 w 629499"/>
                        <a:gd name="connsiteY2" fmla="*/ 1012898 h 1012848"/>
                        <a:gd name="connsiteX3" fmla="*/ 244 w 629499"/>
                        <a:gd name="connsiteY3" fmla="*/ 1012898 h 1012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9499" h="1012848">
                          <a:moveTo>
                            <a:pt x="244" y="50"/>
                          </a:moveTo>
                          <a:lnTo>
                            <a:pt x="629744" y="50"/>
                          </a:lnTo>
                          <a:lnTo>
                            <a:pt x="629744" y="1012898"/>
                          </a:lnTo>
                          <a:lnTo>
                            <a:pt x="244" y="1012898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33" name="Picture 5332">
                      <a:extLst>
                        <a:ext uri="{FF2B5EF4-FFF2-40B4-BE49-F238E27FC236}">
                          <a16:creationId xmlns:a16="http://schemas.microsoft.com/office/drawing/2014/main" id="{BD3F67CF-38E9-4867-8F56-EB5C4C6A212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5782194" y="4316332"/>
                      <a:ext cx="548794" cy="992672"/>
                    </a:xfrm>
                    <a:custGeom>
                      <a:avLst/>
                      <a:gdLst>
                        <a:gd name="connsiteX0" fmla="*/ 269 w 548794"/>
                        <a:gd name="connsiteY0" fmla="*/ 48 h 992672"/>
                        <a:gd name="connsiteX1" fmla="*/ 549064 w 548794"/>
                        <a:gd name="connsiteY1" fmla="*/ 48 h 992672"/>
                        <a:gd name="connsiteX2" fmla="*/ 549064 w 548794"/>
                        <a:gd name="connsiteY2" fmla="*/ 992720 h 992672"/>
                        <a:gd name="connsiteX3" fmla="*/ 269 w 548794"/>
                        <a:gd name="connsiteY3" fmla="*/ 992720 h 9926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8794" h="992672">
                          <a:moveTo>
                            <a:pt x="269" y="48"/>
                          </a:moveTo>
                          <a:lnTo>
                            <a:pt x="549064" y="48"/>
                          </a:lnTo>
                          <a:lnTo>
                            <a:pt x="549064" y="992720"/>
                          </a:lnTo>
                          <a:lnTo>
                            <a:pt x="269" y="992720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334" name="Graphic 3512">
                      <a:extLst>
                        <a:ext uri="{FF2B5EF4-FFF2-40B4-BE49-F238E27FC236}">
                          <a16:creationId xmlns:a16="http://schemas.microsoft.com/office/drawing/2014/main" id="{DF3722DD-4AB2-43B6-9DAB-BCAC9954E1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88130" y="4659329"/>
                      <a:ext cx="1028989" cy="1004778"/>
                      <a:chOff x="5088130" y="4659329"/>
                      <a:chExt cx="1028989" cy="1004778"/>
                    </a:xfrm>
                    <a:solidFill>
                      <a:srgbClr val="938F50"/>
                    </a:solidFill>
                  </p:grpSpPr>
                  <p:pic>
                    <p:nvPicPr>
                      <p:cNvPr id="5335" name="Picture 5334">
                        <a:extLst>
                          <a:ext uri="{FF2B5EF4-FFF2-40B4-BE49-F238E27FC236}">
                            <a16:creationId xmlns:a16="http://schemas.microsoft.com/office/drawing/2014/main" id="{40E0BFF1-51FC-4D84-8C06-F17BB0FB7D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423056" y="4881268"/>
                        <a:ext cx="221938" cy="359137"/>
                      </a:xfrm>
                      <a:custGeom>
                        <a:avLst/>
                        <a:gdLst>
                          <a:gd name="connsiteX0" fmla="*/ 180 w 221938"/>
                          <a:gd name="connsiteY0" fmla="*/ 188 h 359137"/>
                          <a:gd name="connsiteX1" fmla="*/ 222119 w 221938"/>
                          <a:gd name="connsiteY1" fmla="*/ 188 h 359137"/>
                          <a:gd name="connsiteX2" fmla="*/ 222119 w 221938"/>
                          <a:gd name="connsiteY2" fmla="*/ 359325 h 359137"/>
                          <a:gd name="connsiteX3" fmla="*/ 180 w 221938"/>
                          <a:gd name="connsiteY3" fmla="*/ 359325 h 359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1938" h="359137">
                            <a:moveTo>
                              <a:pt x="180" y="188"/>
                            </a:moveTo>
                            <a:lnTo>
                              <a:pt x="222119" y="188"/>
                            </a:lnTo>
                            <a:lnTo>
                              <a:pt x="222119" y="359325"/>
                            </a:lnTo>
                            <a:lnTo>
                              <a:pt x="180" y="359325"/>
                            </a:lnTo>
                            <a:close/>
                          </a:path>
                        </a:pathLst>
                      </a:custGeom>
                    </p:spPr>
                  </p:pic>
                  <p:sp>
                    <p:nvSpPr>
                      <p:cNvPr id="5336" name="Freeform: Shape 5335">
                        <a:extLst>
                          <a:ext uri="{FF2B5EF4-FFF2-40B4-BE49-F238E27FC236}">
                            <a16:creationId xmlns:a16="http://schemas.microsoft.com/office/drawing/2014/main" id="{D50358B2-D3E4-4972-A3C3-52070D4AEE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45344" y="4935746"/>
                        <a:ext cx="420070" cy="413599"/>
                      </a:xfrm>
                      <a:custGeom>
                        <a:avLst/>
                        <a:gdLst>
                          <a:gd name="connsiteX0" fmla="*/ 163630 w 420070"/>
                          <a:gd name="connsiteY0" fmla="*/ 35739 h 413599"/>
                          <a:gd name="connsiteX1" fmla="*/ 124649 w 420070"/>
                          <a:gd name="connsiteY1" fmla="*/ 74114 h 413599"/>
                          <a:gd name="connsiteX2" fmla="*/ 93093 w 420070"/>
                          <a:gd name="connsiteY2" fmla="*/ 121407 h 413599"/>
                          <a:gd name="connsiteX3" fmla="*/ 62627 w 420070"/>
                          <a:gd name="connsiteY3" fmla="*/ 130769 h 413599"/>
                          <a:gd name="connsiteX4" fmla="*/ 55001 w 420070"/>
                          <a:gd name="connsiteY4" fmla="*/ 155223 h 413599"/>
                          <a:gd name="connsiteX5" fmla="*/ 66380 w 420070"/>
                          <a:gd name="connsiteY5" fmla="*/ 272326 h 413599"/>
                          <a:gd name="connsiteX6" fmla="*/ 0 w 420070"/>
                          <a:gd name="connsiteY6" fmla="*/ 229673 h 413599"/>
                          <a:gd name="connsiteX7" fmla="*/ 138086 w 420070"/>
                          <a:gd name="connsiteY7" fmla="*/ 413600 h 413599"/>
                          <a:gd name="connsiteX8" fmla="*/ 175655 w 420070"/>
                          <a:gd name="connsiteY8" fmla="*/ 343104 h 413599"/>
                          <a:gd name="connsiteX9" fmla="*/ 102617 w 420070"/>
                          <a:gd name="connsiteY9" fmla="*/ 285682 h 413599"/>
                          <a:gd name="connsiteX10" fmla="*/ 117870 w 420070"/>
                          <a:gd name="connsiteY10" fmla="*/ 177215 h 413599"/>
                          <a:gd name="connsiteX11" fmla="*/ 142606 w 420070"/>
                          <a:gd name="connsiteY11" fmla="*/ 121891 h 413599"/>
                          <a:gd name="connsiteX12" fmla="*/ 170651 w 420070"/>
                          <a:gd name="connsiteY12" fmla="*/ 96913 h 413599"/>
                          <a:gd name="connsiteX13" fmla="*/ 193854 w 420070"/>
                          <a:gd name="connsiteY13" fmla="*/ 139525 h 413599"/>
                          <a:gd name="connsiteX14" fmla="*/ 241631 w 420070"/>
                          <a:gd name="connsiteY14" fmla="*/ 183671 h 413599"/>
                          <a:gd name="connsiteX15" fmla="*/ 305832 w 420070"/>
                          <a:gd name="connsiteY15" fmla="*/ 203726 h 413599"/>
                          <a:gd name="connsiteX16" fmla="*/ 374956 w 420070"/>
                          <a:gd name="connsiteY16" fmla="*/ 260502 h 413599"/>
                          <a:gd name="connsiteX17" fmla="*/ 420070 w 420070"/>
                          <a:gd name="connsiteY17" fmla="*/ 221360 h 413599"/>
                          <a:gd name="connsiteX18" fmla="*/ 316889 w 420070"/>
                          <a:gd name="connsiteY18" fmla="*/ 188715 h 413599"/>
                          <a:gd name="connsiteX19" fmla="*/ 259991 w 420070"/>
                          <a:gd name="connsiteY19" fmla="*/ 137629 h 413599"/>
                          <a:gd name="connsiteX20" fmla="*/ 200714 w 420070"/>
                          <a:gd name="connsiteY20" fmla="*/ 91102 h 413599"/>
                          <a:gd name="connsiteX21" fmla="*/ 192199 w 420070"/>
                          <a:gd name="connsiteY21" fmla="*/ 22503 h 413599"/>
                          <a:gd name="connsiteX22" fmla="*/ 198736 w 420070"/>
                          <a:gd name="connsiteY22" fmla="*/ 13424 h 413599"/>
                          <a:gd name="connsiteX23" fmla="*/ 173798 w 420070"/>
                          <a:gd name="connsiteY23" fmla="*/ 3779 h 413599"/>
                          <a:gd name="connsiteX24" fmla="*/ 162177 w 420070"/>
                          <a:gd name="connsiteY24" fmla="*/ 37474 h 413599"/>
                          <a:gd name="connsiteX25" fmla="*/ 140871 w 420070"/>
                          <a:gd name="connsiteY25" fmla="*/ 63380 h 4135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420070" h="413599">
                            <a:moveTo>
                              <a:pt x="163630" y="35739"/>
                            </a:moveTo>
                            <a:cubicBezTo>
                              <a:pt x="144018" y="34407"/>
                              <a:pt x="130984" y="55471"/>
                              <a:pt x="124649" y="74114"/>
                            </a:cubicBezTo>
                            <a:cubicBezTo>
                              <a:pt x="118314" y="92716"/>
                              <a:pt x="111575" y="114709"/>
                              <a:pt x="93093" y="121407"/>
                            </a:cubicBezTo>
                            <a:cubicBezTo>
                              <a:pt x="82965" y="125079"/>
                              <a:pt x="70536" y="123465"/>
                              <a:pt x="62627" y="130769"/>
                            </a:cubicBezTo>
                            <a:cubicBezTo>
                              <a:pt x="56171" y="136741"/>
                              <a:pt x="55243" y="146426"/>
                              <a:pt x="55001" y="155223"/>
                            </a:cubicBezTo>
                            <a:cubicBezTo>
                              <a:pt x="53871" y="194526"/>
                              <a:pt x="57704" y="233991"/>
                              <a:pt x="66380" y="272326"/>
                            </a:cubicBezTo>
                            <a:cubicBezTo>
                              <a:pt x="52499" y="248881"/>
                              <a:pt x="27117" y="232578"/>
                              <a:pt x="0" y="229673"/>
                            </a:cubicBezTo>
                            <a:cubicBezTo>
                              <a:pt x="58794" y="280961"/>
                              <a:pt x="120816" y="337495"/>
                              <a:pt x="138086" y="413600"/>
                            </a:cubicBezTo>
                            <a:cubicBezTo>
                              <a:pt x="138732" y="385999"/>
                              <a:pt x="153098" y="359003"/>
                              <a:pt x="175655" y="343104"/>
                            </a:cubicBezTo>
                            <a:cubicBezTo>
                              <a:pt x="146843" y="329949"/>
                              <a:pt x="115731" y="314534"/>
                              <a:pt x="102617" y="285682"/>
                            </a:cubicBezTo>
                            <a:cubicBezTo>
                              <a:pt x="86960" y="251383"/>
                              <a:pt x="102455" y="211635"/>
                              <a:pt x="117870" y="177215"/>
                            </a:cubicBezTo>
                            <a:cubicBezTo>
                              <a:pt x="126102" y="158774"/>
                              <a:pt x="134374" y="140332"/>
                              <a:pt x="142606" y="121891"/>
                            </a:cubicBezTo>
                            <a:cubicBezTo>
                              <a:pt x="148094" y="109584"/>
                              <a:pt x="157294" y="95097"/>
                              <a:pt x="170651" y="96913"/>
                            </a:cubicBezTo>
                            <a:cubicBezTo>
                              <a:pt x="187760" y="99254"/>
                              <a:pt x="188729" y="123021"/>
                              <a:pt x="193854" y="139525"/>
                            </a:cubicBezTo>
                            <a:cubicBezTo>
                              <a:pt x="200552" y="160953"/>
                              <a:pt x="220769" y="175439"/>
                              <a:pt x="241631" y="183671"/>
                            </a:cubicBezTo>
                            <a:cubicBezTo>
                              <a:pt x="262493" y="191903"/>
                              <a:pt x="285010" y="195414"/>
                              <a:pt x="305832" y="203726"/>
                            </a:cubicBezTo>
                            <a:cubicBezTo>
                              <a:pt x="333958" y="214985"/>
                              <a:pt x="358452" y="235121"/>
                              <a:pt x="374956" y="260502"/>
                            </a:cubicBezTo>
                            <a:cubicBezTo>
                              <a:pt x="387667" y="245088"/>
                              <a:pt x="403001" y="231771"/>
                              <a:pt x="420070" y="221360"/>
                            </a:cubicBezTo>
                            <a:cubicBezTo>
                              <a:pt x="387869" y="204816"/>
                              <a:pt x="348162" y="206995"/>
                              <a:pt x="316889" y="188715"/>
                            </a:cubicBezTo>
                            <a:cubicBezTo>
                              <a:pt x="294816" y="175802"/>
                              <a:pt x="279482" y="154173"/>
                              <a:pt x="259991" y="137629"/>
                            </a:cubicBezTo>
                            <a:cubicBezTo>
                              <a:pt x="240784" y="121326"/>
                              <a:pt x="217460" y="109907"/>
                              <a:pt x="200714" y="91102"/>
                            </a:cubicBezTo>
                            <a:cubicBezTo>
                              <a:pt x="183967" y="72298"/>
                              <a:pt x="175897" y="41670"/>
                              <a:pt x="192199" y="22503"/>
                            </a:cubicBezTo>
                            <a:cubicBezTo>
                              <a:pt x="194620" y="19638"/>
                              <a:pt x="197606" y="17015"/>
                              <a:pt x="198736" y="13424"/>
                            </a:cubicBezTo>
                            <a:cubicBezTo>
                              <a:pt x="202328" y="1843"/>
                              <a:pt x="182636" y="-4533"/>
                              <a:pt x="173798" y="3779"/>
                            </a:cubicBezTo>
                            <a:cubicBezTo>
                              <a:pt x="164961" y="12092"/>
                              <a:pt x="164356" y="25570"/>
                              <a:pt x="162177" y="37474"/>
                            </a:cubicBezTo>
                            <a:cubicBezTo>
                              <a:pt x="159998" y="49378"/>
                              <a:pt x="152977" y="62977"/>
                              <a:pt x="140871" y="63380"/>
                            </a:cubicBezTo>
                          </a:path>
                        </a:pathLst>
                      </a:custGeom>
                      <a:solidFill>
                        <a:srgbClr val="938F50"/>
                      </a:solidFill>
                      <a:ln w="40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pic>
                    <p:nvPicPr>
                      <p:cNvPr id="5337" name="Picture 5336">
                        <a:extLst>
                          <a:ext uri="{FF2B5EF4-FFF2-40B4-BE49-F238E27FC236}">
                            <a16:creationId xmlns:a16="http://schemas.microsoft.com/office/drawing/2014/main" id="{F15CFE1D-D877-4A18-80E3-4322EF3655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5536043" y="5018467"/>
                        <a:ext cx="347031" cy="270361"/>
                      </a:xfrm>
                      <a:custGeom>
                        <a:avLst/>
                        <a:gdLst>
                          <a:gd name="connsiteX0" fmla="*/ 208 w 347031"/>
                          <a:gd name="connsiteY0" fmla="*/ 222 h 270361"/>
                          <a:gd name="connsiteX1" fmla="*/ 347240 w 347031"/>
                          <a:gd name="connsiteY1" fmla="*/ 222 h 270361"/>
                          <a:gd name="connsiteX2" fmla="*/ 347240 w 347031"/>
                          <a:gd name="connsiteY2" fmla="*/ 270584 h 270361"/>
                          <a:gd name="connsiteX3" fmla="*/ 208 w 347031"/>
                          <a:gd name="connsiteY3" fmla="*/ 270584 h 2703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47031" h="270361">
                            <a:moveTo>
                              <a:pt x="208" y="222"/>
                            </a:moveTo>
                            <a:lnTo>
                              <a:pt x="347240" y="222"/>
                            </a:lnTo>
                            <a:lnTo>
                              <a:pt x="347240" y="270584"/>
                            </a:lnTo>
                            <a:lnTo>
                              <a:pt x="208" y="270584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38" name="Picture 5337">
                        <a:extLst>
                          <a:ext uri="{FF2B5EF4-FFF2-40B4-BE49-F238E27FC236}">
                            <a16:creationId xmlns:a16="http://schemas.microsoft.com/office/drawing/2014/main" id="{3736C494-A4E2-451D-83C0-6BBE1FC868C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5576396" y="5151630"/>
                        <a:ext cx="351067" cy="242115"/>
                      </a:xfrm>
                      <a:custGeom>
                        <a:avLst/>
                        <a:gdLst>
                          <a:gd name="connsiteX0" fmla="*/ 218 w 351067"/>
                          <a:gd name="connsiteY0" fmla="*/ 255 h 242115"/>
                          <a:gd name="connsiteX1" fmla="*/ 351286 w 351067"/>
                          <a:gd name="connsiteY1" fmla="*/ 255 h 242115"/>
                          <a:gd name="connsiteX2" fmla="*/ 351286 w 351067"/>
                          <a:gd name="connsiteY2" fmla="*/ 242370 h 242115"/>
                          <a:gd name="connsiteX3" fmla="*/ 218 w 351067"/>
                          <a:gd name="connsiteY3" fmla="*/ 242370 h 2421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067" h="242115">
                            <a:moveTo>
                              <a:pt x="218" y="255"/>
                            </a:moveTo>
                            <a:lnTo>
                              <a:pt x="351286" y="255"/>
                            </a:lnTo>
                            <a:lnTo>
                              <a:pt x="351286" y="242370"/>
                            </a:lnTo>
                            <a:lnTo>
                              <a:pt x="218" y="242370"/>
                            </a:lnTo>
                            <a:close/>
                          </a:path>
                        </a:pathLst>
                      </a:custGeom>
                    </p:spPr>
                  </p:pic>
                  <p:sp>
                    <p:nvSpPr>
                      <p:cNvPr id="5339" name="Freeform: Shape 5338">
                        <a:extLst>
                          <a:ext uri="{FF2B5EF4-FFF2-40B4-BE49-F238E27FC236}">
                            <a16:creationId xmlns:a16="http://schemas.microsoft.com/office/drawing/2014/main" id="{50ABF353-E84F-4C42-B892-72050005DD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55010" y="5137858"/>
                        <a:ext cx="177107" cy="82198"/>
                      </a:xfrm>
                      <a:custGeom>
                        <a:avLst/>
                        <a:gdLst>
                          <a:gd name="connsiteX0" fmla="*/ 91076 w 177107"/>
                          <a:gd name="connsiteY0" fmla="*/ 24655 h 82198"/>
                          <a:gd name="connsiteX1" fmla="*/ 94102 w 177107"/>
                          <a:gd name="connsiteY1" fmla="*/ 31717 h 82198"/>
                          <a:gd name="connsiteX2" fmla="*/ 87888 w 177107"/>
                          <a:gd name="connsiteY2" fmla="*/ 39142 h 82198"/>
                          <a:gd name="connsiteX3" fmla="*/ 0 w 177107"/>
                          <a:gd name="connsiteY3" fmla="*/ 82198 h 82198"/>
                          <a:gd name="connsiteX4" fmla="*/ 96564 w 177107"/>
                          <a:gd name="connsiteY4" fmla="*/ 45437 h 82198"/>
                          <a:gd name="connsiteX5" fmla="*/ 177107 w 177107"/>
                          <a:gd name="connsiteY5" fmla="*/ 33573 h 82198"/>
                          <a:gd name="connsiteX6" fmla="*/ 150676 w 177107"/>
                          <a:gd name="connsiteY6" fmla="*/ 16464 h 82198"/>
                          <a:gd name="connsiteX7" fmla="*/ 47818 w 177107"/>
                          <a:gd name="connsiteY7" fmla="*/ 0 h 82198"/>
                          <a:gd name="connsiteX8" fmla="*/ 91076 w 177107"/>
                          <a:gd name="connsiteY8" fmla="*/ 24655 h 821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77107" h="82198">
                            <a:moveTo>
                              <a:pt x="91076" y="24655"/>
                            </a:moveTo>
                            <a:cubicBezTo>
                              <a:pt x="92770" y="26673"/>
                              <a:pt x="94344" y="29094"/>
                              <a:pt x="94102" y="31717"/>
                            </a:cubicBezTo>
                            <a:cubicBezTo>
                              <a:pt x="93779" y="35066"/>
                              <a:pt x="90712" y="37326"/>
                              <a:pt x="87888" y="39142"/>
                            </a:cubicBezTo>
                            <a:cubicBezTo>
                              <a:pt x="60367" y="56776"/>
                              <a:pt x="30103" y="69527"/>
                              <a:pt x="0" y="82198"/>
                            </a:cubicBezTo>
                            <a:cubicBezTo>
                              <a:pt x="32201" y="69931"/>
                              <a:pt x="64362" y="57664"/>
                              <a:pt x="96564" y="45437"/>
                            </a:cubicBezTo>
                            <a:cubicBezTo>
                              <a:pt x="122430" y="35591"/>
                              <a:pt x="150636" y="25624"/>
                              <a:pt x="177107" y="33573"/>
                            </a:cubicBezTo>
                            <a:cubicBezTo>
                              <a:pt x="175372" y="22436"/>
                              <a:pt x="161773" y="18280"/>
                              <a:pt x="150676" y="16464"/>
                            </a:cubicBezTo>
                            <a:cubicBezTo>
                              <a:pt x="116578" y="10855"/>
                              <a:pt x="82158" y="3430"/>
                              <a:pt x="47818" y="0"/>
                            </a:cubicBezTo>
                            <a:cubicBezTo>
                              <a:pt x="55485" y="14930"/>
                              <a:pt x="79051" y="10451"/>
                              <a:pt x="91076" y="24655"/>
                            </a:cubicBezTo>
                            <a:close/>
                          </a:path>
                        </a:pathLst>
                      </a:custGeom>
                      <a:solidFill>
                        <a:srgbClr val="938F50"/>
                      </a:solidFill>
                      <a:ln w="40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pic>
                    <p:nvPicPr>
                      <p:cNvPr id="5340" name="Picture 5339">
                        <a:extLst>
                          <a:ext uri="{FF2B5EF4-FFF2-40B4-BE49-F238E27FC236}">
                            <a16:creationId xmlns:a16="http://schemas.microsoft.com/office/drawing/2014/main" id="{CA2C5659-62BC-4971-9C31-5E9D4B8150B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5414986" y="4873197"/>
                        <a:ext cx="238080" cy="302643"/>
                      </a:xfrm>
                      <a:custGeom>
                        <a:avLst/>
                        <a:gdLst>
                          <a:gd name="connsiteX0" fmla="*/ 178 w 238080"/>
                          <a:gd name="connsiteY0" fmla="*/ 186 h 302643"/>
                          <a:gd name="connsiteX1" fmla="*/ 238258 w 238080"/>
                          <a:gd name="connsiteY1" fmla="*/ 186 h 302643"/>
                          <a:gd name="connsiteX2" fmla="*/ 238258 w 238080"/>
                          <a:gd name="connsiteY2" fmla="*/ 302830 h 302643"/>
                          <a:gd name="connsiteX3" fmla="*/ 178 w 238080"/>
                          <a:gd name="connsiteY3" fmla="*/ 302830 h 3026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38080" h="302643">
                            <a:moveTo>
                              <a:pt x="178" y="186"/>
                            </a:moveTo>
                            <a:lnTo>
                              <a:pt x="238258" y="186"/>
                            </a:lnTo>
                            <a:lnTo>
                              <a:pt x="238258" y="302830"/>
                            </a:lnTo>
                            <a:lnTo>
                              <a:pt x="178" y="302830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1" name="Picture 5340">
                        <a:extLst>
                          <a:ext uri="{FF2B5EF4-FFF2-40B4-BE49-F238E27FC236}">
                            <a16:creationId xmlns:a16="http://schemas.microsoft.com/office/drawing/2014/main" id="{B4AA1976-FD73-47FE-9567-FF46F59ABA6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5314104" y="4756175"/>
                        <a:ext cx="371243" cy="230009"/>
                      </a:xfrm>
                      <a:custGeom>
                        <a:avLst/>
                        <a:gdLst>
                          <a:gd name="connsiteX0" fmla="*/ 153 w 371243"/>
                          <a:gd name="connsiteY0" fmla="*/ 157 h 230009"/>
                          <a:gd name="connsiteX1" fmla="*/ 371397 w 371243"/>
                          <a:gd name="connsiteY1" fmla="*/ 157 h 230009"/>
                          <a:gd name="connsiteX2" fmla="*/ 371397 w 371243"/>
                          <a:gd name="connsiteY2" fmla="*/ 230166 h 230009"/>
                          <a:gd name="connsiteX3" fmla="*/ 153 w 371243"/>
                          <a:gd name="connsiteY3" fmla="*/ 230166 h 2300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71243" h="230009">
                            <a:moveTo>
                              <a:pt x="153" y="157"/>
                            </a:moveTo>
                            <a:lnTo>
                              <a:pt x="371397" y="157"/>
                            </a:lnTo>
                            <a:lnTo>
                              <a:pt x="371397" y="230166"/>
                            </a:lnTo>
                            <a:lnTo>
                              <a:pt x="153" y="230166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2" name="Picture 5341">
                        <a:extLst>
                          <a:ext uri="{FF2B5EF4-FFF2-40B4-BE49-F238E27FC236}">
                            <a16:creationId xmlns:a16="http://schemas.microsoft.com/office/drawing/2014/main" id="{CA0D217F-62C1-4EEF-9B8E-9A87A32DB91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5318139" y="4869162"/>
                        <a:ext cx="117022" cy="230009"/>
                      </a:xfrm>
                      <a:custGeom>
                        <a:avLst/>
                        <a:gdLst>
                          <a:gd name="connsiteX0" fmla="*/ 154 w 117022"/>
                          <a:gd name="connsiteY0" fmla="*/ 185 h 230009"/>
                          <a:gd name="connsiteX1" fmla="*/ 117177 w 117022"/>
                          <a:gd name="connsiteY1" fmla="*/ 185 h 230009"/>
                          <a:gd name="connsiteX2" fmla="*/ 117177 w 117022"/>
                          <a:gd name="connsiteY2" fmla="*/ 230194 h 230009"/>
                          <a:gd name="connsiteX3" fmla="*/ 154 w 117022"/>
                          <a:gd name="connsiteY3" fmla="*/ 230194 h 2300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022" h="230009">
                            <a:moveTo>
                              <a:pt x="154" y="185"/>
                            </a:moveTo>
                            <a:lnTo>
                              <a:pt x="117177" y="185"/>
                            </a:lnTo>
                            <a:lnTo>
                              <a:pt x="117177" y="230194"/>
                            </a:lnTo>
                            <a:lnTo>
                              <a:pt x="154" y="230194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3" name="Picture 5342">
                        <a:extLst>
                          <a:ext uri="{FF2B5EF4-FFF2-40B4-BE49-F238E27FC236}">
                            <a16:creationId xmlns:a16="http://schemas.microsoft.com/office/drawing/2014/main" id="{54DD465A-2B30-4EB7-95C2-742EDDFE438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5225329" y="4836880"/>
                        <a:ext cx="193692" cy="411595"/>
                      </a:xfrm>
                      <a:custGeom>
                        <a:avLst/>
                        <a:gdLst>
                          <a:gd name="connsiteX0" fmla="*/ 131 w 193692"/>
                          <a:gd name="connsiteY0" fmla="*/ 177 h 411595"/>
                          <a:gd name="connsiteX1" fmla="*/ 193824 w 193692"/>
                          <a:gd name="connsiteY1" fmla="*/ 177 h 411595"/>
                          <a:gd name="connsiteX2" fmla="*/ 193824 w 193692"/>
                          <a:gd name="connsiteY2" fmla="*/ 411773 h 411595"/>
                          <a:gd name="connsiteX3" fmla="*/ 131 w 193692"/>
                          <a:gd name="connsiteY3" fmla="*/ 411773 h 4115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3692" h="411595">
                            <a:moveTo>
                              <a:pt x="131" y="177"/>
                            </a:moveTo>
                            <a:lnTo>
                              <a:pt x="193824" y="177"/>
                            </a:lnTo>
                            <a:lnTo>
                              <a:pt x="193824" y="411773"/>
                            </a:lnTo>
                            <a:lnTo>
                              <a:pt x="131" y="411773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4" name="Picture 5343">
                        <a:extLst>
                          <a:ext uri="{FF2B5EF4-FFF2-40B4-BE49-F238E27FC236}">
                            <a16:creationId xmlns:a16="http://schemas.microsoft.com/office/drawing/2014/main" id="{A90B2F8F-1C17-488A-91A2-B931667B1F4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5479550" y="4756175"/>
                        <a:ext cx="568970" cy="234044"/>
                      </a:xfrm>
                      <a:custGeom>
                        <a:avLst/>
                        <a:gdLst>
                          <a:gd name="connsiteX0" fmla="*/ 194 w 568970"/>
                          <a:gd name="connsiteY0" fmla="*/ 157 h 234044"/>
                          <a:gd name="connsiteX1" fmla="*/ 569165 w 568970"/>
                          <a:gd name="connsiteY1" fmla="*/ 157 h 234044"/>
                          <a:gd name="connsiteX2" fmla="*/ 569165 w 568970"/>
                          <a:gd name="connsiteY2" fmla="*/ 234202 h 234044"/>
                          <a:gd name="connsiteX3" fmla="*/ 194 w 568970"/>
                          <a:gd name="connsiteY3" fmla="*/ 234202 h 2340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68970" h="234044">
                            <a:moveTo>
                              <a:pt x="194" y="157"/>
                            </a:moveTo>
                            <a:lnTo>
                              <a:pt x="569165" y="157"/>
                            </a:lnTo>
                            <a:lnTo>
                              <a:pt x="569165" y="234202"/>
                            </a:lnTo>
                            <a:lnTo>
                              <a:pt x="194" y="234202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5" name="Picture 5344">
                        <a:extLst>
                          <a:ext uri="{FF2B5EF4-FFF2-40B4-BE49-F238E27FC236}">
                            <a16:creationId xmlns:a16="http://schemas.microsoft.com/office/drawing/2014/main" id="{5E276371-ADF6-468C-8BE7-189B43F161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5511832" y="4659329"/>
                        <a:ext cx="577041" cy="290538"/>
                      </a:xfrm>
                      <a:custGeom>
                        <a:avLst/>
                        <a:gdLst>
                          <a:gd name="connsiteX0" fmla="*/ 202 w 577041"/>
                          <a:gd name="connsiteY0" fmla="*/ 133 h 290538"/>
                          <a:gd name="connsiteX1" fmla="*/ 577244 w 577041"/>
                          <a:gd name="connsiteY1" fmla="*/ 133 h 290538"/>
                          <a:gd name="connsiteX2" fmla="*/ 577244 w 577041"/>
                          <a:gd name="connsiteY2" fmla="*/ 290671 h 290538"/>
                          <a:gd name="connsiteX3" fmla="*/ 202 w 577041"/>
                          <a:gd name="connsiteY3" fmla="*/ 290671 h 2905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77041" h="290538">
                            <a:moveTo>
                              <a:pt x="202" y="133"/>
                            </a:moveTo>
                            <a:lnTo>
                              <a:pt x="577244" y="133"/>
                            </a:lnTo>
                            <a:lnTo>
                              <a:pt x="577244" y="290671"/>
                            </a:lnTo>
                            <a:lnTo>
                              <a:pt x="202" y="290671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6" name="Picture 5345">
                        <a:extLst>
                          <a:ext uri="{FF2B5EF4-FFF2-40B4-BE49-F238E27FC236}">
                            <a16:creationId xmlns:a16="http://schemas.microsoft.com/office/drawing/2014/main" id="{C84BBBC5-7786-4C9C-AB18-A63813E17A1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5354457" y="4820739"/>
                        <a:ext cx="314749" cy="439842"/>
                      </a:xfrm>
                      <a:custGeom>
                        <a:avLst/>
                        <a:gdLst>
                          <a:gd name="connsiteX0" fmla="*/ 163 w 314749"/>
                          <a:gd name="connsiteY0" fmla="*/ 173 h 439842"/>
                          <a:gd name="connsiteX1" fmla="*/ 314913 w 314749"/>
                          <a:gd name="connsiteY1" fmla="*/ 173 h 439842"/>
                          <a:gd name="connsiteX2" fmla="*/ 314913 w 314749"/>
                          <a:gd name="connsiteY2" fmla="*/ 440015 h 439842"/>
                          <a:gd name="connsiteX3" fmla="*/ 163 w 314749"/>
                          <a:gd name="connsiteY3" fmla="*/ 440015 h 4398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4749" h="439842">
                            <a:moveTo>
                              <a:pt x="163" y="173"/>
                            </a:moveTo>
                            <a:lnTo>
                              <a:pt x="314913" y="173"/>
                            </a:lnTo>
                            <a:lnTo>
                              <a:pt x="314913" y="440015"/>
                            </a:lnTo>
                            <a:lnTo>
                              <a:pt x="163" y="440015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7" name="Picture 5346">
                        <a:extLst>
                          <a:ext uri="{FF2B5EF4-FFF2-40B4-BE49-F238E27FC236}">
                            <a16:creationId xmlns:a16="http://schemas.microsoft.com/office/drawing/2014/main" id="{15A47509-1CC6-4F9D-968D-D024D84A69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5628854" y="4796528"/>
                        <a:ext cx="379313" cy="375278"/>
                      </a:xfrm>
                      <a:custGeom>
                        <a:avLst/>
                        <a:gdLst>
                          <a:gd name="connsiteX0" fmla="*/ 231 w 379313"/>
                          <a:gd name="connsiteY0" fmla="*/ 167 h 375278"/>
                          <a:gd name="connsiteX1" fmla="*/ 379545 w 379313"/>
                          <a:gd name="connsiteY1" fmla="*/ 167 h 375278"/>
                          <a:gd name="connsiteX2" fmla="*/ 379545 w 379313"/>
                          <a:gd name="connsiteY2" fmla="*/ 375445 h 375278"/>
                          <a:gd name="connsiteX3" fmla="*/ 231 w 379313"/>
                          <a:gd name="connsiteY3" fmla="*/ 375445 h 3752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79313" h="375278">
                            <a:moveTo>
                              <a:pt x="231" y="167"/>
                            </a:moveTo>
                            <a:lnTo>
                              <a:pt x="379545" y="167"/>
                            </a:lnTo>
                            <a:lnTo>
                              <a:pt x="379545" y="375445"/>
                            </a:lnTo>
                            <a:lnTo>
                              <a:pt x="231" y="375445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8" name="Picture 5347">
                        <a:extLst>
                          <a:ext uri="{FF2B5EF4-FFF2-40B4-BE49-F238E27FC236}">
                            <a16:creationId xmlns:a16="http://schemas.microsoft.com/office/drawing/2014/main" id="{420C2FFE-BE39-4C87-91E9-45D837BE12E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5536043" y="5139524"/>
                        <a:ext cx="419666" cy="447913"/>
                      </a:xfrm>
                      <a:custGeom>
                        <a:avLst/>
                        <a:gdLst>
                          <a:gd name="connsiteX0" fmla="*/ 208 w 419666"/>
                          <a:gd name="connsiteY0" fmla="*/ 252 h 447913"/>
                          <a:gd name="connsiteX1" fmla="*/ 419875 w 419666"/>
                          <a:gd name="connsiteY1" fmla="*/ 252 h 447913"/>
                          <a:gd name="connsiteX2" fmla="*/ 419875 w 419666"/>
                          <a:gd name="connsiteY2" fmla="*/ 448165 h 447913"/>
                          <a:gd name="connsiteX3" fmla="*/ 208 w 419666"/>
                          <a:gd name="connsiteY3" fmla="*/ 448165 h 4479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19666" h="447913">
                            <a:moveTo>
                              <a:pt x="208" y="252"/>
                            </a:moveTo>
                            <a:lnTo>
                              <a:pt x="419875" y="252"/>
                            </a:lnTo>
                            <a:lnTo>
                              <a:pt x="419875" y="448165"/>
                            </a:lnTo>
                            <a:lnTo>
                              <a:pt x="208" y="448165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49" name="Picture 5348">
                        <a:extLst>
                          <a:ext uri="{FF2B5EF4-FFF2-40B4-BE49-F238E27FC236}">
                            <a16:creationId xmlns:a16="http://schemas.microsoft.com/office/drawing/2014/main" id="{640BB1CA-B9ED-419B-A37E-2E69C5FAF25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5088130" y="5179877"/>
                        <a:ext cx="504406" cy="371243"/>
                      </a:xfrm>
                      <a:custGeom>
                        <a:avLst/>
                        <a:gdLst>
                          <a:gd name="connsiteX0" fmla="*/ 97 w 504406"/>
                          <a:gd name="connsiteY0" fmla="*/ 262 h 371243"/>
                          <a:gd name="connsiteX1" fmla="*/ 504504 w 504406"/>
                          <a:gd name="connsiteY1" fmla="*/ 262 h 371243"/>
                          <a:gd name="connsiteX2" fmla="*/ 504504 w 504406"/>
                          <a:gd name="connsiteY2" fmla="*/ 371505 h 371243"/>
                          <a:gd name="connsiteX3" fmla="*/ 97 w 504406"/>
                          <a:gd name="connsiteY3" fmla="*/ 371505 h 371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04406" h="371243">
                            <a:moveTo>
                              <a:pt x="97" y="262"/>
                            </a:moveTo>
                            <a:lnTo>
                              <a:pt x="504504" y="262"/>
                            </a:lnTo>
                            <a:lnTo>
                              <a:pt x="504504" y="371505"/>
                            </a:lnTo>
                            <a:lnTo>
                              <a:pt x="97" y="371505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50" name="Picture 5349">
                        <a:extLst>
                          <a:ext uri="{FF2B5EF4-FFF2-40B4-BE49-F238E27FC236}">
                            <a16:creationId xmlns:a16="http://schemas.microsoft.com/office/drawing/2014/main" id="{A50E490D-732D-4616-AFB7-DC8B7026F85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5350421" y="5518838"/>
                        <a:ext cx="645640" cy="145269"/>
                      </a:xfrm>
                      <a:custGeom>
                        <a:avLst/>
                        <a:gdLst>
                          <a:gd name="connsiteX0" fmla="*/ 162 w 645640"/>
                          <a:gd name="connsiteY0" fmla="*/ 346 h 145269"/>
                          <a:gd name="connsiteX1" fmla="*/ 645803 w 645640"/>
                          <a:gd name="connsiteY1" fmla="*/ 346 h 145269"/>
                          <a:gd name="connsiteX2" fmla="*/ 645803 w 645640"/>
                          <a:gd name="connsiteY2" fmla="*/ 145615 h 145269"/>
                          <a:gd name="connsiteX3" fmla="*/ 162 w 645640"/>
                          <a:gd name="connsiteY3" fmla="*/ 145615 h 1452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45640" h="145269">
                            <a:moveTo>
                              <a:pt x="162" y="346"/>
                            </a:moveTo>
                            <a:lnTo>
                              <a:pt x="645803" y="346"/>
                            </a:lnTo>
                            <a:lnTo>
                              <a:pt x="645803" y="145615"/>
                            </a:lnTo>
                            <a:lnTo>
                              <a:pt x="162" y="145615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5351" name="Picture 5350">
                        <a:extLst>
                          <a:ext uri="{FF2B5EF4-FFF2-40B4-BE49-F238E27FC236}">
                            <a16:creationId xmlns:a16="http://schemas.microsoft.com/office/drawing/2014/main" id="{B76DEF5A-B5CC-451F-815A-CEA5DC3511C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5911322" y="4925656"/>
                        <a:ext cx="205797" cy="665816"/>
                      </a:xfrm>
                      <a:custGeom>
                        <a:avLst/>
                        <a:gdLst>
                          <a:gd name="connsiteX0" fmla="*/ 301 w 205797"/>
                          <a:gd name="connsiteY0" fmla="*/ 199 h 665816"/>
                          <a:gd name="connsiteX1" fmla="*/ 206099 w 205797"/>
                          <a:gd name="connsiteY1" fmla="*/ 199 h 665816"/>
                          <a:gd name="connsiteX2" fmla="*/ 206099 w 205797"/>
                          <a:gd name="connsiteY2" fmla="*/ 666016 h 665816"/>
                          <a:gd name="connsiteX3" fmla="*/ 301 w 205797"/>
                          <a:gd name="connsiteY3" fmla="*/ 666016 h 665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5797" h="665816">
                            <a:moveTo>
                              <a:pt x="301" y="199"/>
                            </a:moveTo>
                            <a:lnTo>
                              <a:pt x="206099" y="199"/>
                            </a:lnTo>
                            <a:lnTo>
                              <a:pt x="206099" y="666016"/>
                            </a:lnTo>
                            <a:lnTo>
                              <a:pt x="301" y="666016"/>
                            </a:lnTo>
                            <a:close/>
                          </a:path>
                        </a:pathLst>
                      </a:custGeom>
                    </p:spPr>
                  </p:pic>
                </p:grpSp>
              </p:grpSp>
              <p:sp>
                <p:nvSpPr>
                  <p:cNvPr id="5291" name="Freeform: Shape 5290">
                    <a:extLst>
                      <a:ext uri="{FF2B5EF4-FFF2-40B4-BE49-F238E27FC236}">
                        <a16:creationId xmlns:a16="http://schemas.microsoft.com/office/drawing/2014/main" id="{A8752D1E-502F-4B1B-9CE2-482DFF3D5277}"/>
                      </a:ext>
                    </a:extLst>
                  </p:cNvPr>
                  <p:cNvSpPr/>
                  <p:nvPr/>
                </p:nvSpPr>
                <p:spPr>
                  <a:xfrm>
                    <a:off x="6128432" y="4787604"/>
                    <a:ext cx="353849" cy="432291"/>
                  </a:xfrm>
                  <a:custGeom>
                    <a:avLst/>
                    <a:gdLst>
                      <a:gd name="connsiteX0" fmla="*/ 168472 w 353849"/>
                      <a:gd name="connsiteY0" fmla="*/ 232909 h 432291"/>
                      <a:gd name="connsiteX1" fmla="*/ 0 w 353849"/>
                      <a:gd name="connsiteY1" fmla="*/ 432291 h 432291"/>
                      <a:gd name="connsiteX2" fmla="*/ 197324 w 353849"/>
                      <a:gd name="connsiteY2" fmla="*/ 259744 h 432291"/>
                      <a:gd name="connsiteX3" fmla="*/ 334240 w 353849"/>
                      <a:gd name="connsiteY3" fmla="*/ 104588 h 432291"/>
                      <a:gd name="connsiteX4" fmla="*/ 303451 w 353849"/>
                      <a:gd name="connsiteY4" fmla="*/ 17265 h 432291"/>
                      <a:gd name="connsiteX5" fmla="*/ 168472 w 353849"/>
                      <a:gd name="connsiteY5" fmla="*/ 232909 h 43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3849" h="432291">
                        <a:moveTo>
                          <a:pt x="168472" y="232909"/>
                        </a:moveTo>
                        <a:cubicBezTo>
                          <a:pt x="110566" y="298361"/>
                          <a:pt x="37972" y="353563"/>
                          <a:pt x="0" y="432291"/>
                        </a:cubicBezTo>
                        <a:cubicBezTo>
                          <a:pt x="65775" y="374789"/>
                          <a:pt x="131549" y="317246"/>
                          <a:pt x="197324" y="259744"/>
                        </a:cubicBezTo>
                        <a:cubicBezTo>
                          <a:pt x="249581" y="214024"/>
                          <a:pt x="303169" y="166691"/>
                          <a:pt x="334240" y="104588"/>
                        </a:cubicBezTo>
                        <a:cubicBezTo>
                          <a:pt x="360268" y="52614"/>
                          <a:pt x="369468" y="-38018"/>
                          <a:pt x="303451" y="17265"/>
                        </a:cubicBezTo>
                        <a:cubicBezTo>
                          <a:pt x="249823" y="62097"/>
                          <a:pt x="218630" y="176214"/>
                          <a:pt x="168472" y="232909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2" name="Freeform: Shape 5291">
                    <a:extLst>
                      <a:ext uri="{FF2B5EF4-FFF2-40B4-BE49-F238E27FC236}">
                        <a16:creationId xmlns:a16="http://schemas.microsoft.com/office/drawing/2014/main" id="{DCD1D561-D96E-4601-A71F-60B5CCEE2B48}"/>
                      </a:ext>
                    </a:extLst>
                  </p:cNvPr>
                  <p:cNvSpPr/>
                  <p:nvPr/>
                </p:nvSpPr>
                <p:spPr>
                  <a:xfrm>
                    <a:off x="6332213" y="4996543"/>
                    <a:ext cx="299496" cy="552953"/>
                  </a:xfrm>
                  <a:custGeom>
                    <a:avLst/>
                    <a:gdLst>
                      <a:gd name="connsiteX0" fmla="*/ 154268 w 299496"/>
                      <a:gd name="connsiteY0" fmla="*/ 164356 h 552953"/>
                      <a:gd name="connsiteX1" fmla="*/ 85870 w 299496"/>
                      <a:gd name="connsiteY1" fmla="*/ 221132 h 552953"/>
                      <a:gd name="connsiteX2" fmla="*/ 0 w 299496"/>
                      <a:gd name="connsiteY2" fmla="*/ 228557 h 552953"/>
                      <a:gd name="connsiteX3" fmla="*/ 42168 w 299496"/>
                      <a:gd name="connsiteY3" fmla="*/ 381695 h 552953"/>
                      <a:gd name="connsiteX4" fmla="*/ 39182 w 299496"/>
                      <a:gd name="connsiteY4" fmla="*/ 447509 h 552953"/>
                      <a:gd name="connsiteX5" fmla="*/ 72635 w 299496"/>
                      <a:gd name="connsiteY5" fmla="*/ 536003 h 552953"/>
                      <a:gd name="connsiteX6" fmla="*/ 159635 w 299496"/>
                      <a:gd name="connsiteY6" fmla="*/ 534671 h 552953"/>
                      <a:gd name="connsiteX7" fmla="*/ 91641 w 299496"/>
                      <a:gd name="connsiteY7" fmla="*/ 362810 h 552953"/>
                      <a:gd name="connsiteX8" fmla="*/ 96079 w 299496"/>
                      <a:gd name="connsiteY8" fmla="*/ 284041 h 552953"/>
                      <a:gd name="connsiteX9" fmla="*/ 218348 w 299496"/>
                      <a:gd name="connsiteY9" fmla="*/ 134253 h 552953"/>
                      <a:gd name="connsiteX10" fmla="*/ 299497 w 299496"/>
                      <a:gd name="connsiteY10" fmla="*/ 0 h 552953"/>
                      <a:gd name="connsiteX11" fmla="*/ 154268 w 299496"/>
                      <a:gd name="connsiteY11" fmla="*/ 164356 h 55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99496" h="552953">
                        <a:moveTo>
                          <a:pt x="154268" y="164356"/>
                        </a:moveTo>
                        <a:cubicBezTo>
                          <a:pt x="133406" y="185581"/>
                          <a:pt x="112099" y="207089"/>
                          <a:pt x="85870" y="221132"/>
                        </a:cubicBezTo>
                        <a:cubicBezTo>
                          <a:pt x="59641" y="235134"/>
                          <a:pt x="27157" y="240703"/>
                          <a:pt x="0" y="228557"/>
                        </a:cubicBezTo>
                        <a:cubicBezTo>
                          <a:pt x="28207" y="274195"/>
                          <a:pt x="43056" y="328026"/>
                          <a:pt x="42168" y="381695"/>
                        </a:cubicBezTo>
                        <a:cubicBezTo>
                          <a:pt x="41805" y="403646"/>
                          <a:pt x="38860" y="425558"/>
                          <a:pt x="39182" y="447509"/>
                        </a:cubicBezTo>
                        <a:cubicBezTo>
                          <a:pt x="39626" y="479993"/>
                          <a:pt x="48383" y="514414"/>
                          <a:pt x="72635" y="536003"/>
                        </a:cubicBezTo>
                        <a:cubicBezTo>
                          <a:pt x="96887" y="557591"/>
                          <a:pt x="139378" y="560053"/>
                          <a:pt x="159635" y="534671"/>
                        </a:cubicBezTo>
                        <a:cubicBezTo>
                          <a:pt x="111978" y="493068"/>
                          <a:pt x="96281" y="425881"/>
                          <a:pt x="91641" y="362810"/>
                        </a:cubicBezTo>
                        <a:cubicBezTo>
                          <a:pt x="89704" y="336459"/>
                          <a:pt x="89260" y="309585"/>
                          <a:pt x="96079" y="284041"/>
                        </a:cubicBezTo>
                        <a:cubicBezTo>
                          <a:pt x="112987" y="220809"/>
                          <a:pt x="169723" y="178116"/>
                          <a:pt x="218348" y="134253"/>
                        </a:cubicBezTo>
                        <a:cubicBezTo>
                          <a:pt x="256804" y="99550"/>
                          <a:pt x="298084" y="53427"/>
                          <a:pt x="299497" y="0"/>
                        </a:cubicBezTo>
                        <a:cubicBezTo>
                          <a:pt x="246312" y="38052"/>
                          <a:pt x="202489" y="115327"/>
                          <a:pt x="154268" y="164356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3" name="Freeform: Shape 5292">
                    <a:extLst>
                      <a:ext uri="{FF2B5EF4-FFF2-40B4-BE49-F238E27FC236}">
                        <a16:creationId xmlns:a16="http://schemas.microsoft.com/office/drawing/2014/main" id="{91925280-3ED5-4E3A-8673-3FB312497586}"/>
                      </a:ext>
                    </a:extLst>
                  </p:cNvPr>
                  <p:cNvSpPr/>
                  <p:nvPr/>
                </p:nvSpPr>
                <p:spPr>
                  <a:xfrm>
                    <a:off x="5991796" y="5193680"/>
                    <a:ext cx="297279" cy="445638"/>
                  </a:xfrm>
                  <a:custGeom>
                    <a:avLst/>
                    <a:gdLst>
                      <a:gd name="connsiteX0" fmla="*/ 930 w 297279"/>
                      <a:gd name="connsiteY0" fmla="*/ 379541 h 445638"/>
                      <a:gd name="connsiteX1" fmla="*/ 19815 w 297279"/>
                      <a:gd name="connsiteY1" fmla="*/ 445639 h 445638"/>
                      <a:gd name="connsiteX2" fmla="*/ 101771 w 297279"/>
                      <a:gd name="connsiteY2" fmla="*/ 184517 h 445638"/>
                      <a:gd name="connsiteX3" fmla="*/ 297279 w 297279"/>
                      <a:gd name="connsiteY3" fmla="*/ 1720 h 445638"/>
                      <a:gd name="connsiteX4" fmla="*/ 930 w 297279"/>
                      <a:gd name="connsiteY4" fmla="*/ 379541 h 445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279" h="445638">
                        <a:moveTo>
                          <a:pt x="930" y="379541"/>
                        </a:moveTo>
                        <a:cubicBezTo>
                          <a:pt x="-1531" y="403551"/>
                          <a:pt x="-321" y="432322"/>
                          <a:pt x="19815" y="445639"/>
                        </a:cubicBezTo>
                        <a:cubicBezTo>
                          <a:pt x="39628" y="356338"/>
                          <a:pt x="59885" y="265868"/>
                          <a:pt x="101771" y="184517"/>
                        </a:cubicBezTo>
                        <a:cubicBezTo>
                          <a:pt x="143698" y="103207"/>
                          <a:pt x="210481" y="30693"/>
                          <a:pt x="297279" y="1720"/>
                        </a:cubicBezTo>
                        <a:cubicBezTo>
                          <a:pt x="104475" y="-22733"/>
                          <a:pt x="17273" y="218978"/>
                          <a:pt x="930" y="379541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4" name="Freeform: Shape 5293">
                    <a:extLst>
                      <a:ext uri="{FF2B5EF4-FFF2-40B4-BE49-F238E27FC236}">
                        <a16:creationId xmlns:a16="http://schemas.microsoft.com/office/drawing/2014/main" id="{0E2ACB84-37D8-4109-AABB-CBD1C3CC1895}"/>
                      </a:ext>
                    </a:extLst>
                  </p:cNvPr>
                  <p:cNvSpPr/>
                  <p:nvPr/>
                </p:nvSpPr>
                <p:spPr>
                  <a:xfrm>
                    <a:off x="5598916" y="5617698"/>
                    <a:ext cx="383964" cy="160232"/>
                  </a:xfrm>
                  <a:custGeom>
                    <a:avLst/>
                    <a:gdLst>
                      <a:gd name="connsiteX0" fmla="*/ 294301 w 383964"/>
                      <a:gd name="connsiteY0" fmla="*/ 28360 h 160232"/>
                      <a:gd name="connsiteX1" fmla="*/ 182565 w 383964"/>
                      <a:gd name="connsiteY1" fmla="*/ 39336 h 160232"/>
                      <a:gd name="connsiteX2" fmla="*/ 156215 w 383964"/>
                      <a:gd name="connsiteY2" fmla="*/ 20451 h 160232"/>
                      <a:gd name="connsiteX3" fmla="*/ 3198 w 383964"/>
                      <a:gd name="connsiteY3" fmla="*/ 39578 h 160232"/>
                      <a:gd name="connsiteX4" fmla="*/ 7637 w 383964"/>
                      <a:gd name="connsiteY4" fmla="*/ 160232 h 160232"/>
                      <a:gd name="connsiteX5" fmla="*/ 93224 w 383964"/>
                      <a:gd name="connsiteY5" fmla="*/ 32678 h 160232"/>
                      <a:gd name="connsiteX6" fmla="*/ 119534 w 383964"/>
                      <a:gd name="connsiteY6" fmla="*/ 88001 h 160232"/>
                      <a:gd name="connsiteX7" fmla="*/ 168643 w 383964"/>
                      <a:gd name="connsiteY7" fmla="*/ 47850 h 160232"/>
                      <a:gd name="connsiteX8" fmla="*/ 190313 w 383964"/>
                      <a:gd name="connsiteY8" fmla="*/ 58100 h 160232"/>
                      <a:gd name="connsiteX9" fmla="*/ 383965 w 383964"/>
                      <a:gd name="connsiteY9" fmla="*/ 44340 h 160232"/>
                      <a:gd name="connsiteX10" fmla="*/ 294301 w 383964"/>
                      <a:gd name="connsiteY10" fmla="*/ 28360 h 160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3964" h="160232">
                        <a:moveTo>
                          <a:pt x="294301" y="28360"/>
                        </a:moveTo>
                        <a:cubicBezTo>
                          <a:pt x="256168" y="29087"/>
                          <a:pt x="216905" y="55881"/>
                          <a:pt x="182565" y="39336"/>
                        </a:cubicBezTo>
                        <a:cubicBezTo>
                          <a:pt x="172800" y="34655"/>
                          <a:pt x="164931" y="26907"/>
                          <a:pt x="156215" y="20451"/>
                        </a:cubicBezTo>
                        <a:cubicBezTo>
                          <a:pt x="110576" y="-13203"/>
                          <a:pt x="39152" y="-4285"/>
                          <a:pt x="3198" y="39578"/>
                        </a:cubicBezTo>
                        <a:cubicBezTo>
                          <a:pt x="-2250" y="79648"/>
                          <a:pt x="-716" y="120687"/>
                          <a:pt x="7637" y="160232"/>
                        </a:cubicBezTo>
                        <a:cubicBezTo>
                          <a:pt x="21881" y="110155"/>
                          <a:pt x="52307" y="64839"/>
                          <a:pt x="93224" y="32678"/>
                        </a:cubicBezTo>
                        <a:cubicBezTo>
                          <a:pt x="110172" y="45470"/>
                          <a:pt x="120301" y="66776"/>
                          <a:pt x="119534" y="88001"/>
                        </a:cubicBezTo>
                        <a:cubicBezTo>
                          <a:pt x="128493" y="66937"/>
                          <a:pt x="146086" y="43775"/>
                          <a:pt x="168643" y="47850"/>
                        </a:cubicBezTo>
                        <a:cubicBezTo>
                          <a:pt x="176552" y="49263"/>
                          <a:pt x="183412" y="53944"/>
                          <a:pt x="190313" y="58100"/>
                        </a:cubicBezTo>
                        <a:cubicBezTo>
                          <a:pt x="247452" y="92238"/>
                          <a:pt x="334573" y="89736"/>
                          <a:pt x="383965" y="44340"/>
                        </a:cubicBezTo>
                        <a:cubicBezTo>
                          <a:pt x="357695" y="34938"/>
                          <a:pt x="323678" y="27836"/>
                          <a:pt x="294301" y="28360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5" name="Freeform: Shape 5294">
                    <a:extLst>
                      <a:ext uri="{FF2B5EF4-FFF2-40B4-BE49-F238E27FC236}">
                        <a16:creationId xmlns:a16="http://schemas.microsoft.com/office/drawing/2014/main" id="{3BEBDE20-4F7E-4B97-868D-0EA6A145D499}"/>
                      </a:ext>
                    </a:extLst>
                  </p:cNvPr>
                  <p:cNvSpPr/>
                  <p:nvPr/>
                </p:nvSpPr>
                <p:spPr>
                  <a:xfrm>
                    <a:off x="5850468" y="4790297"/>
                    <a:ext cx="188062" cy="774692"/>
                  </a:xfrm>
                  <a:custGeom>
                    <a:avLst/>
                    <a:gdLst>
                      <a:gd name="connsiteX0" fmla="*/ 121840 w 188062"/>
                      <a:gd name="connsiteY0" fmla="*/ 202938 h 774692"/>
                      <a:gd name="connsiteX1" fmla="*/ 82658 w 188062"/>
                      <a:gd name="connsiteY1" fmla="*/ 330734 h 774692"/>
                      <a:gd name="connsiteX2" fmla="*/ 73458 w 188062"/>
                      <a:gd name="connsiteY2" fmla="*/ 659648 h 774692"/>
                      <a:gd name="connsiteX3" fmla="*/ 86371 w 188062"/>
                      <a:gd name="connsiteY3" fmla="*/ 774693 h 774692"/>
                      <a:gd name="connsiteX4" fmla="*/ 11234 w 188062"/>
                      <a:gd name="connsiteY4" fmla="*/ 714689 h 774692"/>
                      <a:gd name="connsiteX5" fmla="*/ 1630 w 188062"/>
                      <a:gd name="connsiteY5" fmla="*/ 698184 h 774692"/>
                      <a:gd name="connsiteX6" fmla="*/ 2034 w 188062"/>
                      <a:gd name="connsiteY6" fmla="*/ 668969 h 774692"/>
                      <a:gd name="connsiteX7" fmla="*/ 74709 w 188062"/>
                      <a:gd name="connsiteY7" fmla="*/ 220531 h 774692"/>
                      <a:gd name="connsiteX8" fmla="*/ 82013 w 188062"/>
                      <a:gd name="connsiteY8" fmla="*/ 179332 h 774692"/>
                      <a:gd name="connsiteX9" fmla="*/ 106466 w 188062"/>
                      <a:gd name="connsiteY9" fmla="*/ 152780 h 774692"/>
                      <a:gd name="connsiteX10" fmla="*/ 88227 w 188062"/>
                      <a:gd name="connsiteY10" fmla="*/ 5412 h 774692"/>
                      <a:gd name="connsiteX11" fmla="*/ 154607 w 188062"/>
                      <a:gd name="connsiteY11" fmla="*/ 29947 h 774692"/>
                      <a:gd name="connsiteX12" fmla="*/ 121840 w 188062"/>
                      <a:gd name="connsiteY12" fmla="*/ 202938 h 774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8062" h="774692">
                        <a:moveTo>
                          <a:pt x="121840" y="202938"/>
                        </a:moveTo>
                        <a:cubicBezTo>
                          <a:pt x="98032" y="240990"/>
                          <a:pt x="89518" y="286387"/>
                          <a:pt x="82658" y="330734"/>
                        </a:cubicBezTo>
                        <a:cubicBezTo>
                          <a:pt x="65831" y="439565"/>
                          <a:pt x="56550" y="550817"/>
                          <a:pt x="73458" y="659648"/>
                        </a:cubicBezTo>
                        <a:cubicBezTo>
                          <a:pt x="79390" y="697862"/>
                          <a:pt x="88590" y="736075"/>
                          <a:pt x="86371" y="774693"/>
                        </a:cubicBezTo>
                        <a:cubicBezTo>
                          <a:pt x="57034" y="761013"/>
                          <a:pt x="31047" y="740232"/>
                          <a:pt x="11234" y="714689"/>
                        </a:cubicBezTo>
                        <a:cubicBezTo>
                          <a:pt x="7320" y="709645"/>
                          <a:pt x="3567" y="704278"/>
                          <a:pt x="1630" y="698184"/>
                        </a:cubicBezTo>
                        <a:cubicBezTo>
                          <a:pt x="-1315" y="688782"/>
                          <a:pt x="299" y="678654"/>
                          <a:pt x="2034" y="668969"/>
                        </a:cubicBezTo>
                        <a:cubicBezTo>
                          <a:pt x="28586" y="519665"/>
                          <a:pt x="71682" y="372136"/>
                          <a:pt x="74709" y="220531"/>
                        </a:cubicBezTo>
                        <a:cubicBezTo>
                          <a:pt x="74991" y="206448"/>
                          <a:pt x="75112" y="191639"/>
                          <a:pt x="82013" y="179332"/>
                        </a:cubicBezTo>
                        <a:cubicBezTo>
                          <a:pt x="87944" y="168800"/>
                          <a:pt x="98073" y="161496"/>
                          <a:pt x="106466" y="152780"/>
                        </a:cubicBezTo>
                        <a:cubicBezTo>
                          <a:pt x="145689" y="111902"/>
                          <a:pt x="136246" y="35515"/>
                          <a:pt x="88227" y="5412"/>
                        </a:cubicBezTo>
                        <a:cubicBezTo>
                          <a:pt x="110219" y="-9034"/>
                          <a:pt x="140685" y="7591"/>
                          <a:pt x="154607" y="29947"/>
                        </a:cubicBezTo>
                        <a:cubicBezTo>
                          <a:pt x="222318" y="138858"/>
                          <a:pt x="174783" y="118238"/>
                          <a:pt x="121840" y="202938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6" name="Freeform: Shape 5295">
                    <a:extLst>
                      <a:ext uri="{FF2B5EF4-FFF2-40B4-BE49-F238E27FC236}">
                        <a16:creationId xmlns:a16="http://schemas.microsoft.com/office/drawing/2014/main" id="{2538722B-2D60-4E69-86BB-5DAB5F0A0614}"/>
                      </a:ext>
                    </a:extLst>
                  </p:cNvPr>
                  <p:cNvSpPr/>
                  <p:nvPr/>
                </p:nvSpPr>
                <p:spPr>
                  <a:xfrm>
                    <a:off x="5347449" y="5327797"/>
                    <a:ext cx="520507" cy="238929"/>
                  </a:xfrm>
                  <a:custGeom>
                    <a:avLst/>
                    <a:gdLst>
                      <a:gd name="connsiteX0" fmla="*/ 447510 w 520507"/>
                      <a:gd name="connsiteY0" fmla="*/ 230130 h 238929"/>
                      <a:gd name="connsiteX1" fmla="*/ 172830 w 520507"/>
                      <a:gd name="connsiteY1" fmla="*/ 212214 h 238929"/>
                      <a:gd name="connsiteX2" fmla="*/ 129572 w 520507"/>
                      <a:gd name="connsiteY2" fmla="*/ 207372 h 238929"/>
                      <a:gd name="connsiteX3" fmla="*/ 106369 w 520507"/>
                      <a:gd name="connsiteY3" fmla="*/ 184573 h 238929"/>
                      <a:gd name="connsiteX4" fmla="*/ 0 w 520507"/>
                      <a:gd name="connsiteY4" fmla="*/ 107459 h 238929"/>
                      <a:gd name="connsiteX5" fmla="*/ 135585 w 520507"/>
                      <a:gd name="connsiteY5" fmla="*/ 169319 h 238929"/>
                      <a:gd name="connsiteX6" fmla="*/ 227508 w 520507"/>
                      <a:gd name="connsiteY6" fmla="*/ 107419 h 238929"/>
                      <a:gd name="connsiteX7" fmla="*/ 265116 w 520507"/>
                      <a:gd name="connsiteY7" fmla="*/ 0 h 238929"/>
                      <a:gd name="connsiteX8" fmla="*/ 249903 w 520507"/>
                      <a:gd name="connsiteY8" fmla="*/ 90309 h 238929"/>
                      <a:gd name="connsiteX9" fmla="*/ 260960 w 520507"/>
                      <a:gd name="connsiteY9" fmla="*/ 177551 h 238929"/>
                      <a:gd name="connsiteX10" fmla="*/ 318503 w 520507"/>
                      <a:gd name="connsiteY10" fmla="*/ 195670 h 238929"/>
                      <a:gd name="connsiteX11" fmla="*/ 520508 w 520507"/>
                      <a:gd name="connsiteY11" fmla="*/ 199463 h 238929"/>
                      <a:gd name="connsiteX12" fmla="*/ 447510 w 520507"/>
                      <a:gd name="connsiteY12" fmla="*/ 230130 h 23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20507" h="238929">
                        <a:moveTo>
                          <a:pt x="447510" y="230130"/>
                        </a:moveTo>
                        <a:cubicBezTo>
                          <a:pt x="359380" y="258418"/>
                          <a:pt x="265318" y="209188"/>
                          <a:pt x="172830" y="212214"/>
                        </a:cubicBezTo>
                        <a:cubicBezTo>
                          <a:pt x="158142" y="212698"/>
                          <a:pt x="142525" y="214312"/>
                          <a:pt x="129572" y="207372"/>
                        </a:cubicBezTo>
                        <a:cubicBezTo>
                          <a:pt x="119968" y="202207"/>
                          <a:pt x="113270" y="193006"/>
                          <a:pt x="106369" y="184573"/>
                        </a:cubicBezTo>
                        <a:cubicBezTo>
                          <a:pt x="78365" y="150233"/>
                          <a:pt x="41321" y="123398"/>
                          <a:pt x="0" y="107459"/>
                        </a:cubicBezTo>
                        <a:cubicBezTo>
                          <a:pt x="51288" y="107176"/>
                          <a:pt x="102213" y="130419"/>
                          <a:pt x="135585" y="169319"/>
                        </a:cubicBezTo>
                        <a:cubicBezTo>
                          <a:pt x="173556" y="165203"/>
                          <a:pt x="206686" y="139418"/>
                          <a:pt x="227508" y="107419"/>
                        </a:cubicBezTo>
                        <a:cubicBezTo>
                          <a:pt x="248289" y="75379"/>
                          <a:pt x="258256" y="37568"/>
                          <a:pt x="265116" y="0"/>
                        </a:cubicBezTo>
                        <a:cubicBezTo>
                          <a:pt x="272218" y="30103"/>
                          <a:pt x="258781" y="60690"/>
                          <a:pt x="249903" y="90309"/>
                        </a:cubicBezTo>
                        <a:cubicBezTo>
                          <a:pt x="241026" y="119928"/>
                          <a:pt x="238282" y="156487"/>
                          <a:pt x="260960" y="177551"/>
                        </a:cubicBezTo>
                        <a:cubicBezTo>
                          <a:pt x="275971" y="191513"/>
                          <a:pt x="297963" y="194459"/>
                          <a:pt x="318503" y="195670"/>
                        </a:cubicBezTo>
                        <a:cubicBezTo>
                          <a:pt x="367612" y="198575"/>
                          <a:pt x="491655" y="165889"/>
                          <a:pt x="520508" y="199463"/>
                        </a:cubicBezTo>
                        <a:cubicBezTo>
                          <a:pt x="497668" y="211165"/>
                          <a:pt x="472407" y="222141"/>
                          <a:pt x="447510" y="230130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7" name="Freeform: Shape 5296">
                    <a:extLst>
                      <a:ext uri="{FF2B5EF4-FFF2-40B4-BE49-F238E27FC236}">
                        <a16:creationId xmlns:a16="http://schemas.microsoft.com/office/drawing/2014/main" id="{78A9C0EB-62A1-49DE-8BBD-DF4514E0BEFC}"/>
                      </a:ext>
                    </a:extLst>
                  </p:cNvPr>
                  <p:cNvSpPr/>
                  <p:nvPr/>
                </p:nvSpPr>
                <p:spPr>
                  <a:xfrm>
                    <a:off x="5643637" y="4475269"/>
                    <a:ext cx="352963" cy="274114"/>
                  </a:xfrm>
                  <a:custGeom>
                    <a:avLst/>
                    <a:gdLst>
                      <a:gd name="connsiteX0" fmla="*/ 218267 w 352963"/>
                      <a:gd name="connsiteY0" fmla="*/ 85789 h 274114"/>
                      <a:gd name="connsiteX1" fmla="*/ 234368 w 352963"/>
                      <a:gd name="connsiteY1" fmla="*/ 116821 h 274114"/>
                      <a:gd name="connsiteX2" fmla="*/ 352964 w 352963"/>
                      <a:gd name="connsiteY2" fmla="*/ 274115 h 274114"/>
                      <a:gd name="connsiteX3" fmla="*/ 188648 w 352963"/>
                      <a:gd name="connsiteY3" fmla="*/ 190182 h 274114"/>
                      <a:gd name="connsiteX4" fmla="*/ 0 w 352963"/>
                      <a:gd name="connsiteY4" fmla="*/ 213465 h 274114"/>
                      <a:gd name="connsiteX5" fmla="*/ 249217 w 352963"/>
                      <a:gd name="connsiteY5" fmla="*/ 0 h 274114"/>
                      <a:gd name="connsiteX6" fmla="*/ 218267 w 352963"/>
                      <a:gd name="connsiteY6" fmla="*/ 85789 h 274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2963" h="274114">
                        <a:moveTo>
                          <a:pt x="218267" y="85789"/>
                        </a:moveTo>
                        <a:cubicBezTo>
                          <a:pt x="219921" y="97451"/>
                          <a:pt x="227266" y="107418"/>
                          <a:pt x="234368" y="116821"/>
                        </a:cubicBezTo>
                        <a:cubicBezTo>
                          <a:pt x="273913" y="169239"/>
                          <a:pt x="313418" y="221697"/>
                          <a:pt x="352964" y="274115"/>
                        </a:cubicBezTo>
                        <a:cubicBezTo>
                          <a:pt x="316969" y="221656"/>
                          <a:pt x="252082" y="194983"/>
                          <a:pt x="188648" y="190182"/>
                        </a:cubicBezTo>
                        <a:cubicBezTo>
                          <a:pt x="125214" y="185380"/>
                          <a:pt x="62022" y="199463"/>
                          <a:pt x="0" y="213465"/>
                        </a:cubicBezTo>
                        <a:cubicBezTo>
                          <a:pt x="112261" y="188123"/>
                          <a:pt x="157213" y="30466"/>
                          <a:pt x="249217" y="0"/>
                        </a:cubicBezTo>
                        <a:cubicBezTo>
                          <a:pt x="240057" y="22194"/>
                          <a:pt x="214635" y="60246"/>
                          <a:pt x="218267" y="85789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8" name="Freeform: Shape 5297">
                    <a:extLst>
                      <a:ext uri="{FF2B5EF4-FFF2-40B4-BE49-F238E27FC236}">
                        <a16:creationId xmlns:a16="http://schemas.microsoft.com/office/drawing/2014/main" id="{E7C4A2E8-12A3-416C-97AD-39D35DE45312}"/>
                      </a:ext>
                    </a:extLst>
                  </p:cNvPr>
                  <p:cNvSpPr/>
                  <p:nvPr/>
                </p:nvSpPr>
                <p:spPr>
                  <a:xfrm>
                    <a:off x="5175270" y="4608635"/>
                    <a:ext cx="275479" cy="647980"/>
                  </a:xfrm>
                  <a:custGeom>
                    <a:avLst/>
                    <a:gdLst>
                      <a:gd name="connsiteX0" fmla="*/ 249010 w 275479"/>
                      <a:gd name="connsiteY0" fmla="*/ 72554 h 647980"/>
                      <a:gd name="connsiteX1" fmla="*/ 275320 w 275479"/>
                      <a:gd name="connsiteY1" fmla="*/ 124609 h 647980"/>
                      <a:gd name="connsiteX2" fmla="*/ 201434 w 275479"/>
                      <a:gd name="connsiteY2" fmla="*/ 205596 h 647980"/>
                      <a:gd name="connsiteX3" fmla="*/ 45835 w 275479"/>
                      <a:gd name="connsiteY3" fmla="*/ 408811 h 647980"/>
                      <a:gd name="connsiteX4" fmla="*/ 87479 w 275479"/>
                      <a:gd name="connsiteY4" fmla="*/ 584506 h 647980"/>
                      <a:gd name="connsiteX5" fmla="*/ 113748 w 275479"/>
                      <a:gd name="connsiteY5" fmla="*/ 647981 h 647980"/>
                      <a:gd name="connsiteX6" fmla="*/ 923 w 275479"/>
                      <a:gd name="connsiteY6" fmla="*/ 480034 h 647980"/>
                      <a:gd name="connsiteX7" fmla="*/ 114999 w 275479"/>
                      <a:gd name="connsiteY7" fmla="*/ 231664 h 647980"/>
                      <a:gd name="connsiteX8" fmla="*/ 162736 w 275479"/>
                      <a:gd name="connsiteY8" fmla="*/ 182918 h 647980"/>
                      <a:gd name="connsiteX9" fmla="*/ 214912 w 275479"/>
                      <a:gd name="connsiteY9" fmla="*/ 0 h 647980"/>
                      <a:gd name="connsiteX10" fmla="*/ 249010 w 275479"/>
                      <a:gd name="connsiteY10" fmla="*/ 72554 h 64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5479" h="647980">
                        <a:moveTo>
                          <a:pt x="249010" y="72554"/>
                        </a:moveTo>
                        <a:cubicBezTo>
                          <a:pt x="259986" y="88897"/>
                          <a:pt x="273746" y="104997"/>
                          <a:pt x="275320" y="124609"/>
                        </a:cubicBezTo>
                        <a:cubicBezTo>
                          <a:pt x="278427" y="163347"/>
                          <a:pt x="235694" y="187195"/>
                          <a:pt x="201434" y="205596"/>
                        </a:cubicBezTo>
                        <a:cubicBezTo>
                          <a:pt x="123029" y="247643"/>
                          <a:pt x="53623" y="320197"/>
                          <a:pt x="45835" y="408811"/>
                        </a:cubicBezTo>
                        <a:cubicBezTo>
                          <a:pt x="40508" y="469381"/>
                          <a:pt x="64195" y="528336"/>
                          <a:pt x="87479" y="584506"/>
                        </a:cubicBezTo>
                        <a:cubicBezTo>
                          <a:pt x="96235" y="605651"/>
                          <a:pt x="104992" y="626836"/>
                          <a:pt x="113748" y="647981"/>
                        </a:cubicBezTo>
                        <a:cubicBezTo>
                          <a:pt x="51404" y="615457"/>
                          <a:pt x="7460" y="550045"/>
                          <a:pt x="923" y="480034"/>
                        </a:cubicBezTo>
                        <a:cubicBezTo>
                          <a:pt x="-7834" y="386133"/>
                          <a:pt x="46924" y="296914"/>
                          <a:pt x="114999" y="231664"/>
                        </a:cubicBezTo>
                        <a:cubicBezTo>
                          <a:pt x="131423" y="215886"/>
                          <a:pt x="148855" y="200956"/>
                          <a:pt x="162736" y="182918"/>
                        </a:cubicBezTo>
                        <a:cubicBezTo>
                          <a:pt x="204461" y="128725"/>
                          <a:pt x="200829" y="61901"/>
                          <a:pt x="214912" y="0"/>
                        </a:cubicBezTo>
                        <a:cubicBezTo>
                          <a:pt x="223669" y="23687"/>
                          <a:pt x="234362" y="50723"/>
                          <a:pt x="249010" y="72554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99" name="Freeform: Shape 5298">
                    <a:extLst>
                      <a:ext uri="{FF2B5EF4-FFF2-40B4-BE49-F238E27FC236}">
                        <a16:creationId xmlns:a16="http://schemas.microsoft.com/office/drawing/2014/main" id="{6B5B2063-8D54-4D77-9284-7A6DEE0D66E9}"/>
                      </a:ext>
                    </a:extLst>
                  </p:cNvPr>
                  <p:cNvSpPr/>
                  <p:nvPr/>
                </p:nvSpPr>
                <p:spPr>
                  <a:xfrm>
                    <a:off x="6096755" y="4757091"/>
                    <a:ext cx="244668" cy="507029"/>
                  </a:xfrm>
                  <a:custGeom>
                    <a:avLst/>
                    <a:gdLst>
                      <a:gd name="connsiteX0" fmla="*/ 62748 w 244668"/>
                      <a:gd name="connsiteY0" fmla="*/ 242398 h 507029"/>
                      <a:gd name="connsiteX1" fmla="*/ 30910 w 244668"/>
                      <a:gd name="connsiteY1" fmla="*/ 275971 h 507029"/>
                      <a:gd name="connsiteX2" fmla="*/ 22194 w 244668"/>
                      <a:gd name="connsiteY2" fmla="*/ 359824 h 507029"/>
                      <a:gd name="connsiteX3" fmla="*/ 0 w 244668"/>
                      <a:gd name="connsiteY3" fmla="*/ 507030 h 507029"/>
                      <a:gd name="connsiteX4" fmla="*/ 193127 w 244668"/>
                      <a:gd name="connsiteY4" fmla="*/ 274115 h 507029"/>
                      <a:gd name="connsiteX5" fmla="*/ 224804 w 244668"/>
                      <a:gd name="connsiteY5" fmla="*/ 0 h 507029"/>
                      <a:gd name="connsiteX6" fmla="*/ 62748 w 244668"/>
                      <a:gd name="connsiteY6" fmla="*/ 242398 h 507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668" h="507029">
                        <a:moveTo>
                          <a:pt x="62748" y="242398"/>
                        </a:moveTo>
                        <a:cubicBezTo>
                          <a:pt x="51167" y="252688"/>
                          <a:pt x="38738" y="262574"/>
                          <a:pt x="30910" y="275971"/>
                        </a:cubicBezTo>
                        <a:cubicBezTo>
                          <a:pt x="16545" y="300626"/>
                          <a:pt x="20782" y="331335"/>
                          <a:pt x="22194" y="359824"/>
                        </a:cubicBezTo>
                        <a:cubicBezTo>
                          <a:pt x="24696" y="409699"/>
                          <a:pt x="17110" y="460100"/>
                          <a:pt x="0" y="507030"/>
                        </a:cubicBezTo>
                        <a:cubicBezTo>
                          <a:pt x="71263" y="435162"/>
                          <a:pt x="144745" y="363011"/>
                          <a:pt x="193127" y="274115"/>
                        </a:cubicBezTo>
                        <a:cubicBezTo>
                          <a:pt x="235215" y="196759"/>
                          <a:pt x="266932" y="82884"/>
                          <a:pt x="224804" y="0"/>
                        </a:cubicBezTo>
                        <a:cubicBezTo>
                          <a:pt x="167302" y="79010"/>
                          <a:pt x="140467" y="173395"/>
                          <a:pt x="62748" y="242398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0" name="Freeform: Shape 5299">
                    <a:extLst>
                      <a:ext uri="{FF2B5EF4-FFF2-40B4-BE49-F238E27FC236}">
                        <a16:creationId xmlns:a16="http://schemas.microsoft.com/office/drawing/2014/main" id="{7B9AB008-1DB8-4CCB-A68B-6BFB82A3CF33}"/>
                      </a:ext>
                    </a:extLst>
                  </p:cNvPr>
                  <p:cNvSpPr/>
                  <p:nvPr/>
                </p:nvSpPr>
                <p:spPr>
                  <a:xfrm>
                    <a:off x="6154654" y="5488400"/>
                    <a:ext cx="598072" cy="600033"/>
                  </a:xfrm>
                  <a:custGeom>
                    <a:avLst/>
                    <a:gdLst>
                      <a:gd name="connsiteX0" fmla="*/ 128893 w 598072"/>
                      <a:gd name="connsiteY0" fmla="*/ 101930 h 600033"/>
                      <a:gd name="connsiteX1" fmla="*/ 86483 w 598072"/>
                      <a:gd name="connsiteY1" fmla="*/ 176340 h 600033"/>
                      <a:gd name="connsiteX2" fmla="*/ 98427 w 598072"/>
                      <a:gd name="connsiteY2" fmla="*/ 205394 h 600033"/>
                      <a:gd name="connsiteX3" fmla="*/ 81802 w 598072"/>
                      <a:gd name="connsiteY3" fmla="*/ 255956 h 600033"/>
                      <a:gd name="connsiteX4" fmla="*/ 936 w 598072"/>
                      <a:gd name="connsiteY4" fmla="*/ 576396 h 600033"/>
                      <a:gd name="connsiteX5" fmla="*/ 4567 w 598072"/>
                      <a:gd name="connsiteY5" fmla="*/ 591891 h 600033"/>
                      <a:gd name="connsiteX6" fmla="*/ 36970 w 598072"/>
                      <a:gd name="connsiteY6" fmla="*/ 594917 h 600033"/>
                      <a:gd name="connsiteX7" fmla="*/ 56420 w 598072"/>
                      <a:gd name="connsiteY7" fmla="*/ 564532 h 600033"/>
                      <a:gd name="connsiteX8" fmla="*/ 310883 w 598072"/>
                      <a:gd name="connsiteY8" fmla="*/ 174162 h 600033"/>
                      <a:gd name="connsiteX9" fmla="*/ 422458 w 598072"/>
                      <a:gd name="connsiteY9" fmla="*/ 169965 h 600033"/>
                      <a:gd name="connsiteX10" fmla="*/ 598073 w 598072"/>
                      <a:gd name="connsiteY10" fmla="*/ 0 h 600033"/>
                      <a:gd name="connsiteX11" fmla="*/ 128893 w 598072"/>
                      <a:gd name="connsiteY11" fmla="*/ 101930 h 600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8072" h="600033">
                        <a:moveTo>
                          <a:pt x="128893" y="101930"/>
                        </a:moveTo>
                        <a:cubicBezTo>
                          <a:pt x="103996" y="119645"/>
                          <a:pt x="77969" y="147004"/>
                          <a:pt x="86483" y="176340"/>
                        </a:cubicBezTo>
                        <a:cubicBezTo>
                          <a:pt x="89388" y="186429"/>
                          <a:pt x="96248" y="195105"/>
                          <a:pt x="98427" y="205394"/>
                        </a:cubicBezTo>
                        <a:cubicBezTo>
                          <a:pt x="102221" y="223230"/>
                          <a:pt x="91406" y="240461"/>
                          <a:pt x="81802" y="255956"/>
                        </a:cubicBezTo>
                        <a:cubicBezTo>
                          <a:pt x="22968" y="351148"/>
                          <a:pt x="-5682" y="464700"/>
                          <a:pt x="936" y="576396"/>
                        </a:cubicBezTo>
                        <a:cubicBezTo>
                          <a:pt x="1258" y="581762"/>
                          <a:pt x="1743" y="587331"/>
                          <a:pt x="4567" y="591891"/>
                        </a:cubicBezTo>
                        <a:cubicBezTo>
                          <a:pt x="11024" y="602221"/>
                          <a:pt x="27165" y="602140"/>
                          <a:pt x="36970" y="594917"/>
                        </a:cubicBezTo>
                        <a:cubicBezTo>
                          <a:pt x="46776" y="587694"/>
                          <a:pt x="51820" y="575831"/>
                          <a:pt x="56420" y="564532"/>
                        </a:cubicBezTo>
                        <a:cubicBezTo>
                          <a:pt x="115900" y="418617"/>
                          <a:pt x="182280" y="265197"/>
                          <a:pt x="310883" y="174162"/>
                        </a:cubicBezTo>
                        <a:cubicBezTo>
                          <a:pt x="344981" y="150031"/>
                          <a:pt x="399901" y="134777"/>
                          <a:pt x="422458" y="169965"/>
                        </a:cubicBezTo>
                        <a:cubicBezTo>
                          <a:pt x="456879" y="93981"/>
                          <a:pt x="520999" y="31919"/>
                          <a:pt x="598073" y="0"/>
                        </a:cubicBezTo>
                        <a:cubicBezTo>
                          <a:pt x="438438" y="66097"/>
                          <a:pt x="268191" y="2905"/>
                          <a:pt x="128893" y="101930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1" name="Freeform: Shape 5300">
                    <a:extLst>
                      <a:ext uri="{FF2B5EF4-FFF2-40B4-BE49-F238E27FC236}">
                        <a16:creationId xmlns:a16="http://schemas.microsoft.com/office/drawing/2014/main" id="{AE43EF60-5E8B-46BD-8930-4FF1363ACF34}"/>
                      </a:ext>
                    </a:extLst>
                  </p:cNvPr>
                  <p:cNvSpPr/>
                  <p:nvPr/>
                </p:nvSpPr>
                <p:spPr>
                  <a:xfrm>
                    <a:off x="5233937" y="5672932"/>
                    <a:ext cx="741316" cy="576928"/>
                  </a:xfrm>
                  <a:custGeom>
                    <a:avLst/>
                    <a:gdLst>
                      <a:gd name="connsiteX0" fmla="*/ 600244 w 741316"/>
                      <a:gd name="connsiteY0" fmla="*/ 576880 h 576928"/>
                      <a:gd name="connsiteX1" fmla="*/ 421886 w 741316"/>
                      <a:gd name="connsiteY1" fmla="*/ 495448 h 576928"/>
                      <a:gd name="connsiteX2" fmla="*/ 381654 w 741316"/>
                      <a:gd name="connsiteY2" fmla="*/ 424751 h 576928"/>
                      <a:gd name="connsiteX3" fmla="*/ 314427 w 741316"/>
                      <a:gd name="connsiteY3" fmla="*/ 385932 h 576928"/>
                      <a:gd name="connsiteX4" fmla="*/ 268385 w 741316"/>
                      <a:gd name="connsiteY4" fmla="*/ 400660 h 576928"/>
                      <a:gd name="connsiteX5" fmla="*/ 167423 w 741316"/>
                      <a:gd name="connsiteY5" fmla="*/ 386577 h 576928"/>
                      <a:gd name="connsiteX6" fmla="*/ 0 w 741316"/>
                      <a:gd name="connsiteY6" fmla="*/ 316969 h 576928"/>
                      <a:gd name="connsiteX7" fmla="*/ 148618 w 741316"/>
                      <a:gd name="connsiteY7" fmla="*/ 366441 h 576928"/>
                      <a:gd name="connsiteX8" fmla="*/ 299376 w 741316"/>
                      <a:gd name="connsiteY8" fmla="*/ 338517 h 576928"/>
                      <a:gd name="connsiteX9" fmla="*/ 353730 w 741316"/>
                      <a:gd name="connsiteY9" fmla="*/ 202086 h 576928"/>
                      <a:gd name="connsiteX10" fmla="*/ 339163 w 741316"/>
                      <a:gd name="connsiteY10" fmla="*/ 163307 h 576928"/>
                      <a:gd name="connsiteX11" fmla="*/ 390250 w 741316"/>
                      <a:gd name="connsiteY11" fmla="*/ 0 h 576928"/>
                      <a:gd name="connsiteX12" fmla="*/ 363576 w 741316"/>
                      <a:gd name="connsiteY12" fmla="*/ 137320 h 576928"/>
                      <a:gd name="connsiteX13" fmla="*/ 532412 w 741316"/>
                      <a:gd name="connsiteY13" fmla="*/ 502107 h 576928"/>
                      <a:gd name="connsiteX14" fmla="*/ 562434 w 741316"/>
                      <a:gd name="connsiteY14" fmla="*/ 529506 h 576928"/>
                      <a:gd name="connsiteX15" fmla="*/ 599437 w 741316"/>
                      <a:gd name="connsiteY15" fmla="*/ 536366 h 576928"/>
                      <a:gd name="connsiteX16" fmla="*/ 741317 w 741316"/>
                      <a:gd name="connsiteY16" fmla="*/ 546817 h 576928"/>
                      <a:gd name="connsiteX17" fmla="*/ 600244 w 741316"/>
                      <a:gd name="connsiteY17" fmla="*/ 576880 h 576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41316" h="576928">
                        <a:moveTo>
                          <a:pt x="600244" y="576880"/>
                        </a:moveTo>
                        <a:cubicBezTo>
                          <a:pt x="532169" y="577445"/>
                          <a:pt x="460302" y="551619"/>
                          <a:pt x="421886" y="495448"/>
                        </a:cubicBezTo>
                        <a:cubicBezTo>
                          <a:pt x="406552" y="473053"/>
                          <a:pt x="397150" y="447025"/>
                          <a:pt x="381654" y="424751"/>
                        </a:cubicBezTo>
                        <a:cubicBezTo>
                          <a:pt x="366119" y="402476"/>
                          <a:pt x="341463" y="383430"/>
                          <a:pt x="314427" y="385932"/>
                        </a:cubicBezTo>
                        <a:cubicBezTo>
                          <a:pt x="298326" y="387425"/>
                          <a:pt x="283961" y="396262"/>
                          <a:pt x="268385" y="400660"/>
                        </a:cubicBezTo>
                        <a:cubicBezTo>
                          <a:pt x="235094" y="410103"/>
                          <a:pt x="199826" y="398643"/>
                          <a:pt x="167423" y="386577"/>
                        </a:cubicBezTo>
                        <a:cubicBezTo>
                          <a:pt x="110768" y="365513"/>
                          <a:pt x="54879" y="342270"/>
                          <a:pt x="0" y="316969"/>
                        </a:cubicBezTo>
                        <a:cubicBezTo>
                          <a:pt x="48100" y="337630"/>
                          <a:pt x="96887" y="358452"/>
                          <a:pt x="148618" y="366441"/>
                        </a:cubicBezTo>
                        <a:cubicBezTo>
                          <a:pt x="200350" y="374431"/>
                          <a:pt x="256279" y="368257"/>
                          <a:pt x="299376" y="338517"/>
                        </a:cubicBezTo>
                        <a:cubicBezTo>
                          <a:pt x="342472" y="308778"/>
                          <a:pt x="368943" y="252203"/>
                          <a:pt x="353730" y="202086"/>
                        </a:cubicBezTo>
                        <a:cubicBezTo>
                          <a:pt x="349736" y="188890"/>
                          <a:pt x="343077" y="176583"/>
                          <a:pt x="339163" y="163307"/>
                        </a:cubicBezTo>
                        <a:cubicBezTo>
                          <a:pt x="322376" y="106692"/>
                          <a:pt x="357120" y="48867"/>
                          <a:pt x="390250" y="0"/>
                        </a:cubicBezTo>
                        <a:cubicBezTo>
                          <a:pt x="352237" y="31031"/>
                          <a:pt x="354094" y="89179"/>
                          <a:pt x="363576" y="137320"/>
                        </a:cubicBezTo>
                        <a:cubicBezTo>
                          <a:pt x="389685" y="270039"/>
                          <a:pt x="448115" y="396302"/>
                          <a:pt x="532412" y="502107"/>
                        </a:cubicBezTo>
                        <a:cubicBezTo>
                          <a:pt x="540926" y="512800"/>
                          <a:pt x="550126" y="523615"/>
                          <a:pt x="562434" y="529506"/>
                        </a:cubicBezTo>
                        <a:cubicBezTo>
                          <a:pt x="573813" y="534954"/>
                          <a:pt x="586807" y="535720"/>
                          <a:pt x="599437" y="536366"/>
                        </a:cubicBezTo>
                        <a:cubicBezTo>
                          <a:pt x="646650" y="538827"/>
                          <a:pt x="695073" y="538505"/>
                          <a:pt x="741317" y="546817"/>
                        </a:cubicBezTo>
                        <a:cubicBezTo>
                          <a:pt x="700157" y="566469"/>
                          <a:pt x="646811" y="577768"/>
                          <a:pt x="600244" y="576880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2" name="Freeform: Shape 5301">
                    <a:extLst>
                      <a:ext uri="{FF2B5EF4-FFF2-40B4-BE49-F238E27FC236}">
                        <a16:creationId xmlns:a16="http://schemas.microsoft.com/office/drawing/2014/main" id="{FE3E885B-CC7E-44E0-8BB9-9B67B5458824}"/>
                      </a:ext>
                    </a:extLst>
                  </p:cNvPr>
                  <p:cNvSpPr/>
                  <p:nvPr/>
                </p:nvSpPr>
                <p:spPr>
                  <a:xfrm>
                    <a:off x="6224480" y="5520210"/>
                    <a:ext cx="504283" cy="564041"/>
                  </a:xfrm>
                  <a:custGeom>
                    <a:avLst/>
                    <a:gdLst>
                      <a:gd name="connsiteX0" fmla="*/ 176291 w 504283"/>
                      <a:gd name="connsiteY0" fmla="*/ 282698 h 564041"/>
                      <a:gd name="connsiteX1" fmla="*/ 215675 w 504283"/>
                      <a:gd name="connsiteY1" fmla="*/ 422076 h 564041"/>
                      <a:gd name="connsiteX2" fmla="*/ 299851 w 504283"/>
                      <a:gd name="connsiteY2" fmla="*/ 543941 h 564041"/>
                      <a:gd name="connsiteX3" fmla="*/ 257965 w 504283"/>
                      <a:gd name="connsiteY3" fmla="*/ 562785 h 564041"/>
                      <a:gd name="connsiteX4" fmla="*/ 216442 w 504283"/>
                      <a:gd name="connsiteY4" fmla="*/ 534498 h 564041"/>
                      <a:gd name="connsiteX5" fmla="*/ 132953 w 504283"/>
                      <a:gd name="connsiteY5" fmla="*/ 453753 h 564041"/>
                      <a:gd name="connsiteX6" fmla="*/ 61730 w 504283"/>
                      <a:gd name="connsiteY6" fmla="*/ 424134 h 564041"/>
                      <a:gd name="connsiteX7" fmla="*/ 3461 w 504283"/>
                      <a:gd name="connsiteY7" fmla="*/ 553020 h 564041"/>
                      <a:gd name="connsiteX8" fmla="*/ 168866 w 504283"/>
                      <a:gd name="connsiteY8" fmla="*/ 154377 h 564041"/>
                      <a:gd name="connsiteX9" fmla="*/ 215393 w 504283"/>
                      <a:gd name="connsiteY9" fmla="*/ 114025 h 564041"/>
                      <a:gd name="connsiteX10" fmla="*/ 373615 w 504283"/>
                      <a:gd name="connsiteY10" fmla="*/ 71009 h 564041"/>
                      <a:gd name="connsiteX11" fmla="*/ 428212 w 504283"/>
                      <a:gd name="connsiteY11" fmla="*/ 19923 h 564041"/>
                      <a:gd name="connsiteX12" fmla="*/ 497013 w 504283"/>
                      <a:gd name="connsiteY12" fmla="*/ 5234 h 564041"/>
                      <a:gd name="connsiteX13" fmla="*/ 503994 w 504283"/>
                      <a:gd name="connsiteY13" fmla="*/ 12700 h 564041"/>
                      <a:gd name="connsiteX14" fmla="*/ 498466 w 504283"/>
                      <a:gd name="connsiteY14" fmla="*/ 26258 h 564041"/>
                      <a:gd name="connsiteX15" fmla="*/ 176291 w 504283"/>
                      <a:gd name="connsiteY15" fmla="*/ 282698 h 564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04283" h="564041">
                        <a:moveTo>
                          <a:pt x="176291" y="282698"/>
                        </a:moveTo>
                        <a:cubicBezTo>
                          <a:pt x="168503" y="331485"/>
                          <a:pt x="188841" y="380594"/>
                          <a:pt x="215675" y="422076"/>
                        </a:cubicBezTo>
                        <a:cubicBezTo>
                          <a:pt x="242469" y="463558"/>
                          <a:pt x="276123" y="500602"/>
                          <a:pt x="299851" y="543941"/>
                        </a:cubicBezTo>
                        <a:cubicBezTo>
                          <a:pt x="295008" y="560162"/>
                          <a:pt x="274348" y="567103"/>
                          <a:pt x="257965" y="562785"/>
                        </a:cubicBezTo>
                        <a:cubicBezTo>
                          <a:pt x="241582" y="558508"/>
                          <a:pt x="228629" y="546281"/>
                          <a:pt x="216442" y="534498"/>
                        </a:cubicBezTo>
                        <a:cubicBezTo>
                          <a:pt x="188599" y="507583"/>
                          <a:pt x="160796" y="480668"/>
                          <a:pt x="132953" y="453753"/>
                        </a:cubicBezTo>
                        <a:cubicBezTo>
                          <a:pt x="113382" y="434827"/>
                          <a:pt x="87152" y="414328"/>
                          <a:pt x="61730" y="424134"/>
                        </a:cubicBezTo>
                        <a:cubicBezTo>
                          <a:pt x="15728" y="441849"/>
                          <a:pt x="43088" y="523724"/>
                          <a:pt x="3461" y="553020"/>
                        </a:cubicBezTo>
                        <a:cubicBezTo>
                          <a:pt x="-18612" y="405814"/>
                          <a:pt x="68227" y="264096"/>
                          <a:pt x="168866" y="154377"/>
                        </a:cubicBezTo>
                        <a:cubicBezTo>
                          <a:pt x="182788" y="139164"/>
                          <a:pt x="197355" y="124073"/>
                          <a:pt x="215393" y="114025"/>
                        </a:cubicBezTo>
                        <a:cubicBezTo>
                          <a:pt x="263533" y="87231"/>
                          <a:pt x="327533" y="101193"/>
                          <a:pt x="373615" y="71009"/>
                        </a:cubicBezTo>
                        <a:cubicBezTo>
                          <a:pt x="394518" y="57330"/>
                          <a:pt x="409166" y="36064"/>
                          <a:pt x="428212" y="19923"/>
                        </a:cubicBezTo>
                        <a:cubicBezTo>
                          <a:pt x="447299" y="3782"/>
                          <a:pt x="475183" y="-6912"/>
                          <a:pt x="497013" y="5234"/>
                        </a:cubicBezTo>
                        <a:cubicBezTo>
                          <a:pt x="500080" y="6929"/>
                          <a:pt x="503066" y="9310"/>
                          <a:pt x="503994" y="12700"/>
                        </a:cubicBezTo>
                        <a:cubicBezTo>
                          <a:pt x="505326" y="17623"/>
                          <a:pt x="501815" y="22425"/>
                          <a:pt x="498466" y="26258"/>
                        </a:cubicBezTo>
                        <a:cubicBezTo>
                          <a:pt x="408238" y="128875"/>
                          <a:pt x="200906" y="128431"/>
                          <a:pt x="176291" y="282698"/>
                        </a:cubicBezTo>
                        <a:close/>
                      </a:path>
                    </a:pathLst>
                  </a:custGeom>
                  <a:solidFill>
                    <a:srgbClr val="EFF0E8">
                      <a:alpha val="51000"/>
                    </a:srgbClr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3" name="Freeform: Shape 5302">
                    <a:extLst>
                      <a:ext uri="{FF2B5EF4-FFF2-40B4-BE49-F238E27FC236}">
                        <a16:creationId xmlns:a16="http://schemas.microsoft.com/office/drawing/2014/main" id="{7F21A344-CC87-4D72-9052-C7719372FC87}"/>
                      </a:ext>
                    </a:extLst>
                  </p:cNvPr>
                  <p:cNvSpPr/>
                  <p:nvPr/>
                </p:nvSpPr>
                <p:spPr>
                  <a:xfrm>
                    <a:off x="5700574" y="5619990"/>
                    <a:ext cx="444040" cy="456669"/>
                  </a:xfrm>
                  <a:custGeom>
                    <a:avLst/>
                    <a:gdLst>
                      <a:gd name="connsiteX0" fmla="*/ 64242 w 444040"/>
                      <a:gd name="connsiteY0" fmla="*/ 130097 h 456669"/>
                      <a:gd name="connsiteX1" fmla="*/ 15294 w 444040"/>
                      <a:gd name="connsiteY1" fmla="*/ 0 h 456669"/>
                      <a:gd name="connsiteX2" fmla="*/ 929 w 444040"/>
                      <a:gd name="connsiteY2" fmla="*/ 135706 h 456669"/>
                      <a:gd name="connsiteX3" fmla="*/ 60772 w 444040"/>
                      <a:gd name="connsiteY3" fmla="*/ 254181 h 456669"/>
                      <a:gd name="connsiteX4" fmla="*/ 122511 w 444040"/>
                      <a:gd name="connsiteY4" fmla="*/ 287996 h 456669"/>
                      <a:gd name="connsiteX5" fmla="*/ 162420 w 444040"/>
                      <a:gd name="connsiteY5" fmla="*/ 342754 h 456669"/>
                      <a:gd name="connsiteX6" fmla="*/ 144826 w 444040"/>
                      <a:gd name="connsiteY6" fmla="*/ 399773 h 456669"/>
                      <a:gd name="connsiteX7" fmla="*/ 147166 w 444040"/>
                      <a:gd name="connsiteY7" fmla="*/ 456670 h 456669"/>
                      <a:gd name="connsiteX8" fmla="*/ 291467 w 444040"/>
                      <a:gd name="connsiteY8" fmla="*/ 350220 h 456669"/>
                      <a:gd name="connsiteX9" fmla="*/ 305429 w 444040"/>
                      <a:gd name="connsiteY9" fmla="*/ 345902 h 456669"/>
                      <a:gd name="connsiteX10" fmla="*/ 313459 w 444040"/>
                      <a:gd name="connsiteY10" fmla="*/ 360187 h 456669"/>
                      <a:gd name="connsiteX11" fmla="*/ 379799 w 444040"/>
                      <a:gd name="connsiteY11" fmla="*/ 304621 h 456669"/>
                      <a:gd name="connsiteX12" fmla="*/ 216250 w 444040"/>
                      <a:gd name="connsiteY12" fmla="*/ 262856 h 456669"/>
                      <a:gd name="connsiteX13" fmla="*/ 64242 w 444040"/>
                      <a:gd name="connsiteY13" fmla="*/ 130097 h 45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4040" h="456669">
                        <a:moveTo>
                          <a:pt x="64242" y="130097"/>
                        </a:moveTo>
                        <a:cubicBezTo>
                          <a:pt x="34462" y="93941"/>
                          <a:pt x="24414" y="45921"/>
                          <a:pt x="15294" y="0"/>
                        </a:cubicBezTo>
                        <a:cubicBezTo>
                          <a:pt x="6175" y="44751"/>
                          <a:pt x="-2985" y="90228"/>
                          <a:pt x="929" y="135706"/>
                        </a:cubicBezTo>
                        <a:cubicBezTo>
                          <a:pt x="4843" y="181183"/>
                          <a:pt x="23728" y="227508"/>
                          <a:pt x="60772" y="254181"/>
                        </a:cubicBezTo>
                        <a:cubicBezTo>
                          <a:pt x="79818" y="267901"/>
                          <a:pt x="102496" y="275729"/>
                          <a:pt x="122511" y="287996"/>
                        </a:cubicBezTo>
                        <a:cubicBezTo>
                          <a:pt x="142526" y="300263"/>
                          <a:pt x="160927" y="319310"/>
                          <a:pt x="162420" y="342754"/>
                        </a:cubicBezTo>
                        <a:cubicBezTo>
                          <a:pt x="163711" y="362810"/>
                          <a:pt x="152574" y="381210"/>
                          <a:pt x="144826" y="399773"/>
                        </a:cubicBezTo>
                        <a:cubicBezTo>
                          <a:pt x="137119" y="418335"/>
                          <a:pt x="133487" y="441981"/>
                          <a:pt x="147166" y="456670"/>
                        </a:cubicBezTo>
                        <a:cubicBezTo>
                          <a:pt x="195267" y="421200"/>
                          <a:pt x="243367" y="385690"/>
                          <a:pt x="291467" y="350220"/>
                        </a:cubicBezTo>
                        <a:cubicBezTo>
                          <a:pt x="295583" y="347193"/>
                          <a:pt x="300708" y="344005"/>
                          <a:pt x="305429" y="345902"/>
                        </a:cubicBezTo>
                        <a:cubicBezTo>
                          <a:pt x="310715" y="348000"/>
                          <a:pt x="311845" y="354739"/>
                          <a:pt x="313459" y="360187"/>
                        </a:cubicBezTo>
                        <a:cubicBezTo>
                          <a:pt x="331497" y="420594"/>
                          <a:pt x="549441" y="349735"/>
                          <a:pt x="379799" y="304621"/>
                        </a:cubicBezTo>
                        <a:cubicBezTo>
                          <a:pt x="320682" y="288884"/>
                          <a:pt x="268870" y="297963"/>
                          <a:pt x="216250" y="262856"/>
                        </a:cubicBezTo>
                        <a:cubicBezTo>
                          <a:pt x="170450" y="232229"/>
                          <a:pt x="99429" y="172749"/>
                          <a:pt x="64242" y="130097"/>
                        </a:cubicBezTo>
                        <a:close/>
                      </a:path>
                    </a:pathLst>
                  </a:custGeom>
                  <a:solidFill>
                    <a:srgbClr val="EFF0E8">
                      <a:alpha val="51000"/>
                    </a:srgbClr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4" name="Freeform: Shape 5303">
                    <a:extLst>
                      <a:ext uri="{FF2B5EF4-FFF2-40B4-BE49-F238E27FC236}">
                        <a16:creationId xmlns:a16="http://schemas.microsoft.com/office/drawing/2014/main" id="{AB0522D2-9860-4768-B834-6876ABA3E457}"/>
                      </a:ext>
                    </a:extLst>
                  </p:cNvPr>
                  <p:cNvSpPr/>
                  <p:nvPr/>
                </p:nvSpPr>
                <p:spPr>
                  <a:xfrm>
                    <a:off x="5876060" y="4323060"/>
                    <a:ext cx="150718" cy="440689"/>
                  </a:xfrm>
                  <a:custGeom>
                    <a:avLst/>
                    <a:gdLst>
                      <a:gd name="connsiteX0" fmla="*/ 124979 w 150718"/>
                      <a:gd name="connsiteY0" fmla="*/ 440690 h 440689"/>
                      <a:gd name="connsiteX1" fmla="*/ 16269 w 150718"/>
                      <a:gd name="connsiteY1" fmla="*/ 268344 h 440689"/>
                      <a:gd name="connsiteX2" fmla="*/ 935 w 150718"/>
                      <a:gd name="connsiteY2" fmla="*/ 240420 h 440689"/>
                      <a:gd name="connsiteX3" fmla="*/ 1500 w 150718"/>
                      <a:gd name="connsiteY3" fmla="*/ 216047 h 440689"/>
                      <a:gd name="connsiteX4" fmla="*/ 148585 w 150718"/>
                      <a:gd name="connsiteY4" fmla="*/ 0 h 440689"/>
                      <a:gd name="connsiteX5" fmla="*/ 94190 w 150718"/>
                      <a:gd name="connsiteY5" fmla="*/ 199019 h 440689"/>
                      <a:gd name="connsiteX6" fmla="*/ 124979 w 150718"/>
                      <a:gd name="connsiteY6" fmla="*/ 440690 h 440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718" h="440689">
                        <a:moveTo>
                          <a:pt x="124979" y="440690"/>
                        </a:moveTo>
                        <a:cubicBezTo>
                          <a:pt x="93262" y="380565"/>
                          <a:pt x="56904" y="322861"/>
                          <a:pt x="16269" y="268344"/>
                        </a:cubicBezTo>
                        <a:cubicBezTo>
                          <a:pt x="9853" y="259749"/>
                          <a:pt x="3195" y="250872"/>
                          <a:pt x="935" y="240420"/>
                        </a:cubicBezTo>
                        <a:cubicBezTo>
                          <a:pt x="-800" y="232431"/>
                          <a:pt x="169" y="224118"/>
                          <a:pt x="1500" y="216047"/>
                        </a:cubicBezTo>
                        <a:cubicBezTo>
                          <a:pt x="14655" y="134374"/>
                          <a:pt x="68970" y="31636"/>
                          <a:pt x="148585" y="0"/>
                        </a:cubicBezTo>
                        <a:cubicBezTo>
                          <a:pt x="162467" y="60408"/>
                          <a:pt x="104440" y="136513"/>
                          <a:pt x="94190" y="199019"/>
                        </a:cubicBezTo>
                        <a:cubicBezTo>
                          <a:pt x="80834" y="280248"/>
                          <a:pt x="90437" y="365634"/>
                          <a:pt x="124979" y="440690"/>
                        </a:cubicBezTo>
                        <a:close/>
                      </a:path>
                    </a:pathLst>
                  </a:custGeom>
                  <a:solidFill>
                    <a:srgbClr val="EFF0E8">
                      <a:alpha val="51000"/>
                    </a:srgbClr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5" name="Freeform: Shape 5304">
                    <a:extLst>
                      <a:ext uri="{FF2B5EF4-FFF2-40B4-BE49-F238E27FC236}">
                        <a16:creationId xmlns:a16="http://schemas.microsoft.com/office/drawing/2014/main" id="{8689666D-2FB8-4D71-A2D7-58D730B93FB6}"/>
                      </a:ext>
                    </a:extLst>
                  </p:cNvPr>
                  <p:cNvSpPr/>
                  <p:nvPr/>
                </p:nvSpPr>
                <p:spPr>
                  <a:xfrm>
                    <a:off x="5158962" y="4356309"/>
                    <a:ext cx="232763" cy="310151"/>
                  </a:xfrm>
                  <a:custGeom>
                    <a:avLst/>
                    <a:gdLst>
                      <a:gd name="connsiteX0" fmla="*/ 63273 w 232763"/>
                      <a:gd name="connsiteY0" fmla="*/ 57060 h 310151"/>
                      <a:gd name="connsiteX1" fmla="*/ 181829 w 232763"/>
                      <a:gd name="connsiteY1" fmla="*/ 158022 h 310151"/>
                      <a:gd name="connsiteX2" fmla="*/ 221414 w 232763"/>
                      <a:gd name="connsiteY2" fmla="*/ 217139 h 310151"/>
                      <a:gd name="connsiteX3" fmla="*/ 222262 w 232763"/>
                      <a:gd name="connsiteY3" fmla="*/ 310151 h 310151"/>
                      <a:gd name="connsiteX4" fmla="*/ 215119 w 232763"/>
                      <a:gd name="connsiteY4" fmla="*/ 204226 h 310151"/>
                      <a:gd name="connsiteX5" fmla="*/ 210721 w 232763"/>
                      <a:gd name="connsiteY5" fmla="*/ 41403 h 310151"/>
                      <a:gd name="connsiteX6" fmla="*/ 212658 w 232763"/>
                      <a:gd name="connsiteY6" fmla="*/ 16909 h 310151"/>
                      <a:gd name="connsiteX7" fmla="*/ 168795 w 232763"/>
                      <a:gd name="connsiteY7" fmla="*/ 244 h 310151"/>
                      <a:gd name="connsiteX8" fmla="*/ 0 w 232763"/>
                      <a:gd name="connsiteY8" fmla="*/ 15134 h 310151"/>
                      <a:gd name="connsiteX9" fmla="*/ 63273 w 232763"/>
                      <a:gd name="connsiteY9" fmla="*/ 57060 h 310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763" h="310151">
                        <a:moveTo>
                          <a:pt x="63273" y="57060"/>
                        </a:moveTo>
                        <a:cubicBezTo>
                          <a:pt x="111413" y="77680"/>
                          <a:pt x="147448" y="118477"/>
                          <a:pt x="181829" y="158022"/>
                        </a:cubicBezTo>
                        <a:cubicBezTo>
                          <a:pt x="197485" y="176019"/>
                          <a:pt x="213465" y="194622"/>
                          <a:pt x="221414" y="217139"/>
                        </a:cubicBezTo>
                        <a:cubicBezTo>
                          <a:pt x="231825" y="246717"/>
                          <a:pt x="227104" y="279201"/>
                          <a:pt x="222262" y="310151"/>
                        </a:cubicBezTo>
                        <a:cubicBezTo>
                          <a:pt x="244254" y="280452"/>
                          <a:pt x="226660" y="239332"/>
                          <a:pt x="215119" y="204226"/>
                        </a:cubicBezTo>
                        <a:cubicBezTo>
                          <a:pt x="197970" y="151888"/>
                          <a:pt x="196396" y="94548"/>
                          <a:pt x="210721" y="41403"/>
                        </a:cubicBezTo>
                        <a:cubicBezTo>
                          <a:pt x="212900" y="33373"/>
                          <a:pt x="215402" y="24778"/>
                          <a:pt x="212658" y="16909"/>
                        </a:cubicBezTo>
                        <a:cubicBezTo>
                          <a:pt x="207130" y="970"/>
                          <a:pt x="185662" y="-806"/>
                          <a:pt x="168795" y="244"/>
                        </a:cubicBezTo>
                        <a:cubicBezTo>
                          <a:pt x="113673" y="3795"/>
                          <a:pt x="52741" y="1495"/>
                          <a:pt x="0" y="15134"/>
                        </a:cubicBezTo>
                        <a:cubicBezTo>
                          <a:pt x="11985" y="44914"/>
                          <a:pt x="33493" y="44228"/>
                          <a:pt x="63273" y="57060"/>
                        </a:cubicBezTo>
                        <a:close/>
                      </a:path>
                    </a:pathLst>
                  </a:custGeom>
                  <a:solidFill>
                    <a:srgbClr val="EFF0E8">
                      <a:alpha val="39000"/>
                    </a:srgbClr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6" name="Freeform: Shape 5305">
                    <a:extLst>
                      <a:ext uri="{FF2B5EF4-FFF2-40B4-BE49-F238E27FC236}">
                        <a16:creationId xmlns:a16="http://schemas.microsoft.com/office/drawing/2014/main" id="{D79F80F8-E3ED-43E6-B73B-9AB420F8D92F}"/>
                      </a:ext>
                    </a:extLst>
                  </p:cNvPr>
                  <p:cNvSpPr/>
                  <p:nvPr/>
                </p:nvSpPr>
                <p:spPr>
                  <a:xfrm>
                    <a:off x="5327370" y="4761632"/>
                    <a:ext cx="354681" cy="210861"/>
                  </a:xfrm>
                  <a:custGeom>
                    <a:avLst/>
                    <a:gdLst>
                      <a:gd name="connsiteX0" fmla="*/ 288868 w 354681"/>
                      <a:gd name="connsiteY0" fmla="*/ 178014 h 210861"/>
                      <a:gd name="connsiteX1" fmla="*/ 287738 w 354681"/>
                      <a:gd name="connsiteY1" fmla="*/ 130197 h 210861"/>
                      <a:gd name="connsiteX2" fmla="*/ 187421 w 354681"/>
                      <a:gd name="connsiteY2" fmla="*/ 83912 h 210861"/>
                      <a:gd name="connsiteX3" fmla="*/ 89526 w 354681"/>
                      <a:gd name="connsiteY3" fmla="*/ 165061 h 210861"/>
                      <a:gd name="connsiteX4" fmla="*/ 8377 w 354681"/>
                      <a:gd name="connsiteY4" fmla="*/ 210861 h 210861"/>
                      <a:gd name="connsiteX5" fmla="*/ 56276 w 354681"/>
                      <a:gd name="connsiteY5" fmla="*/ 48684 h 210861"/>
                      <a:gd name="connsiteX6" fmla="*/ 225837 w 354681"/>
                      <a:gd name="connsiteY6" fmla="*/ 705 h 210861"/>
                      <a:gd name="connsiteX7" fmla="*/ 354602 w 354681"/>
                      <a:gd name="connsiteY7" fmla="*/ 47756 h 210861"/>
                      <a:gd name="connsiteX8" fmla="*/ 288868 w 354681"/>
                      <a:gd name="connsiteY8" fmla="*/ 178014 h 210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4681" h="210861">
                        <a:moveTo>
                          <a:pt x="288868" y="178014"/>
                        </a:moveTo>
                        <a:cubicBezTo>
                          <a:pt x="282734" y="163124"/>
                          <a:pt x="289070" y="146217"/>
                          <a:pt x="287738" y="130197"/>
                        </a:cubicBezTo>
                        <a:cubicBezTo>
                          <a:pt x="284187" y="87625"/>
                          <a:pt x="227330" y="68578"/>
                          <a:pt x="187421" y="83912"/>
                        </a:cubicBezTo>
                        <a:cubicBezTo>
                          <a:pt x="147513" y="99246"/>
                          <a:pt x="120073" y="135160"/>
                          <a:pt x="89526" y="165061"/>
                        </a:cubicBezTo>
                        <a:cubicBezTo>
                          <a:pt x="66929" y="187215"/>
                          <a:pt x="39852" y="207512"/>
                          <a:pt x="8377" y="210861"/>
                        </a:cubicBezTo>
                        <a:cubicBezTo>
                          <a:pt x="-13857" y="154892"/>
                          <a:pt x="10233" y="87504"/>
                          <a:pt x="56276" y="48684"/>
                        </a:cubicBezTo>
                        <a:cubicBezTo>
                          <a:pt x="102318" y="9906"/>
                          <a:pt x="165752" y="-3370"/>
                          <a:pt x="225837" y="705"/>
                        </a:cubicBezTo>
                        <a:cubicBezTo>
                          <a:pt x="263688" y="3288"/>
                          <a:pt x="350284" y="504"/>
                          <a:pt x="354602" y="47756"/>
                        </a:cubicBezTo>
                        <a:cubicBezTo>
                          <a:pt x="357750" y="81854"/>
                          <a:pt x="265544" y="121521"/>
                          <a:pt x="288868" y="178014"/>
                        </a:cubicBezTo>
                        <a:close/>
                      </a:path>
                    </a:pathLst>
                  </a:custGeom>
                  <a:solidFill>
                    <a:srgbClr val="EFF0E8">
                      <a:alpha val="51000"/>
                    </a:srgbClr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7" name="Freeform: Shape 5306">
                    <a:extLst>
                      <a:ext uri="{FF2B5EF4-FFF2-40B4-BE49-F238E27FC236}">
                        <a16:creationId xmlns:a16="http://schemas.microsoft.com/office/drawing/2014/main" id="{595F3542-DA54-4665-B4F6-AD3F68DDF6A4}"/>
                      </a:ext>
                    </a:extLst>
                  </p:cNvPr>
                  <p:cNvSpPr/>
                  <p:nvPr/>
                </p:nvSpPr>
                <p:spPr>
                  <a:xfrm>
                    <a:off x="5562690" y="4762718"/>
                    <a:ext cx="432740" cy="82546"/>
                  </a:xfrm>
                  <a:custGeom>
                    <a:avLst/>
                    <a:gdLst>
                      <a:gd name="connsiteX0" fmla="*/ 78687 w 432740"/>
                      <a:gd name="connsiteY0" fmla="*/ 30731 h 82546"/>
                      <a:gd name="connsiteX1" fmla="*/ 41846 w 432740"/>
                      <a:gd name="connsiteY1" fmla="*/ 4179 h 82546"/>
                      <a:gd name="connsiteX2" fmla="*/ 0 w 432740"/>
                      <a:gd name="connsiteY2" fmla="*/ 9828 h 82546"/>
                      <a:gd name="connsiteX3" fmla="*/ 185823 w 432740"/>
                      <a:gd name="connsiteY3" fmla="*/ 4381 h 82546"/>
                      <a:gd name="connsiteX4" fmla="*/ 432741 w 432740"/>
                      <a:gd name="connsiteY4" fmla="*/ 40617 h 82546"/>
                      <a:gd name="connsiteX5" fmla="*/ 78687 w 432740"/>
                      <a:gd name="connsiteY5" fmla="*/ 30731 h 82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2740" h="82546">
                        <a:moveTo>
                          <a:pt x="78687" y="30731"/>
                        </a:moveTo>
                        <a:cubicBezTo>
                          <a:pt x="66420" y="21813"/>
                          <a:pt x="55606" y="10514"/>
                          <a:pt x="41846" y="4179"/>
                        </a:cubicBezTo>
                        <a:cubicBezTo>
                          <a:pt x="28045" y="-2197"/>
                          <a:pt x="9483" y="-1995"/>
                          <a:pt x="0" y="9828"/>
                        </a:cubicBezTo>
                        <a:cubicBezTo>
                          <a:pt x="61860" y="6156"/>
                          <a:pt x="123842" y="4340"/>
                          <a:pt x="185823" y="4381"/>
                        </a:cubicBezTo>
                        <a:cubicBezTo>
                          <a:pt x="260516" y="4421"/>
                          <a:pt x="369791" y="-2762"/>
                          <a:pt x="432741" y="40617"/>
                        </a:cubicBezTo>
                        <a:cubicBezTo>
                          <a:pt x="394809" y="118377"/>
                          <a:pt x="135141" y="71729"/>
                          <a:pt x="78687" y="30731"/>
                        </a:cubicBezTo>
                        <a:close/>
                      </a:path>
                    </a:pathLst>
                  </a:custGeom>
                  <a:solidFill>
                    <a:srgbClr val="EFF0E8">
                      <a:alpha val="51000"/>
                    </a:srgbClr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08" name="Freeform: Shape 5307">
                    <a:extLst>
                      <a:ext uri="{FF2B5EF4-FFF2-40B4-BE49-F238E27FC236}">
                        <a16:creationId xmlns:a16="http://schemas.microsoft.com/office/drawing/2014/main" id="{AE27FECA-4ABB-46CA-B20B-0F8A49FD84FF}"/>
                      </a:ext>
                    </a:extLst>
                  </p:cNvPr>
                  <p:cNvSpPr/>
                  <p:nvPr/>
                </p:nvSpPr>
                <p:spPr>
                  <a:xfrm>
                    <a:off x="6301504" y="4494189"/>
                    <a:ext cx="129502" cy="459500"/>
                  </a:xfrm>
                  <a:custGeom>
                    <a:avLst/>
                    <a:gdLst>
                      <a:gd name="connsiteX0" fmla="*/ 0 w 129502"/>
                      <a:gd name="connsiteY0" fmla="*/ 459500 h 459500"/>
                      <a:gd name="connsiteX1" fmla="*/ 122510 w 129502"/>
                      <a:gd name="connsiteY1" fmla="*/ 309873 h 459500"/>
                      <a:gd name="connsiteX2" fmla="*/ 129330 w 129502"/>
                      <a:gd name="connsiteY2" fmla="*/ 297687 h 459500"/>
                      <a:gd name="connsiteX3" fmla="*/ 120654 w 129502"/>
                      <a:gd name="connsiteY3" fmla="*/ 276824 h 459500"/>
                      <a:gd name="connsiteX4" fmla="*/ 18320 w 129502"/>
                      <a:gd name="connsiteY4" fmla="*/ 19698 h 459500"/>
                      <a:gd name="connsiteX5" fmla="*/ 33452 w 129502"/>
                      <a:gd name="connsiteY5" fmla="*/ 238610 h 459500"/>
                      <a:gd name="connsiteX6" fmla="*/ 0 w 129502"/>
                      <a:gd name="connsiteY6" fmla="*/ 459500 h 459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502" h="459500">
                        <a:moveTo>
                          <a:pt x="0" y="459500"/>
                        </a:moveTo>
                        <a:cubicBezTo>
                          <a:pt x="40837" y="409624"/>
                          <a:pt x="81674" y="359749"/>
                          <a:pt x="122510" y="309873"/>
                        </a:cubicBezTo>
                        <a:cubicBezTo>
                          <a:pt x="125496" y="306241"/>
                          <a:pt x="128604" y="302327"/>
                          <a:pt x="129330" y="297687"/>
                        </a:cubicBezTo>
                        <a:cubicBezTo>
                          <a:pt x="130541" y="290019"/>
                          <a:pt x="125133" y="283119"/>
                          <a:pt x="120654" y="276824"/>
                        </a:cubicBezTo>
                        <a:cubicBezTo>
                          <a:pt x="99308" y="246842"/>
                          <a:pt x="100357" y="-82838"/>
                          <a:pt x="18320" y="19698"/>
                        </a:cubicBezTo>
                        <a:cubicBezTo>
                          <a:pt x="-2623" y="45887"/>
                          <a:pt x="34421" y="199751"/>
                          <a:pt x="33452" y="238610"/>
                        </a:cubicBezTo>
                        <a:cubicBezTo>
                          <a:pt x="32080" y="292158"/>
                          <a:pt x="35470" y="416162"/>
                          <a:pt x="0" y="459500"/>
                        </a:cubicBezTo>
                        <a:close/>
                      </a:path>
                    </a:pathLst>
                  </a:custGeom>
                  <a:solidFill>
                    <a:srgbClr val="EFF0E8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269" name="Graphic 4">
                  <a:extLst>
                    <a:ext uri="{FF2B5EF4-FFF2-40B4-BE49-F238E27FC236}">
                      <a16:creationId xmlns:a16="http://schemas.microsoft.com/office/drawing/2014/main" id="{54C9DCBE-C0D7-4E1A-92CF-F28B0479A54F}"/>
                    </a:ext>
                  </a:extLst>
                </p:cNvPr>
                <p:cNvGrpSpPr/>
                <p:nvPr/>
              </p:nvGrpSpPr>
              <p:grpSpPr>
                <a:xfrm rot="7853471">
                  <a:off x="10104080" y="2235910"/>
                  <a:ext cx="665401" cy="886578"/>
                  <a:chOff x="8094246" y="2638689"/>
                  <a:chExt cx="1625594" cy="2165933"/>
                </a:xfrm>
              </p:grpSpPr>
              <p:pic>
                <p:nvPicPr>
                  <p:cNvPr id="5270" name="Picture 5269">
                    <a:extLst>
                      <a:ext uri="{FF2B5EF4-FFF2-40B4-BE49-F238E27FC236}">
                        <a16:creationId xmlns:a16="http://schemas.microsoft.com/office/drawing/2014/main" id="{FFC529EF-B9C8-45E9-9817-A465B8AF9A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9083341" y="2679901"/>
                    <a:ext cx="471651" cy="975356"/>
                  </a:xfrm>
                  <a:custGeom>
                    <a:avLst/>
                    <a:gdLst>
                      <a:gd name="connsiteX0" fmla="*/ 765 w 471651"/>
                      <a:gd name="connsiteY0" fmla="*/ 843 h 975356"/>
                      <a:gd name="connsiteX1" fmla="*/ 472417 w 471651"/>
                      <a:gd name="connsiteY1" fmla="*/ 843 h 975356"/>
                      <a:gd name="connsiteX2" fmla="*/ 472417 w 471651"/>
                      <a:gd name="connsiteY2" fmla="*/ 976200 h 975356"/>
                      <a:gd name="connsiteX3" fmla="*/ 765 w 471651"/>
                      <a:gd name="connsiteY3" fmla="*/ 976200 h 975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651" h="975356">
                        <a:moveTo>
                          <a:pt x="765" y="843"/>
                        </a:moveTo>
                        <a:lnTo>
                          <a:pt x="472417" y="843"/>
                        </a:lnTo>
                        <a:lnTo>
                          <a:pt x="472417" y="976200"/>
                        </a:lnTo>
                        <a:lnTo>
                          <a:pt x="765" y="97620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71" name="Picture 5270">
                    <a:extLst>
                      <a:ext uri="{FF2B5EF4-FFF2-40B4-BE49-F238E27FC236}">
                        <a16:creationId xmlns:a16="http://schemas.microsoft.com/office/drawing/2014/main" id="{EB14B662-247A-405C-A128-59739D7093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8149196" y="3957481"/>
                    <a:ext cx="805928" cy="750978"/>
                  </a:xfrm>
                  <a:custGeom>
                    <a:avLst/>
                    <a:gdLst>
                      <a:gd name="connsiteX0" fmla="*/ 561 w 805928"/>
                      <a:gd name="connsiteY0" fmla="*/ 1122 h 750978"/>
                      <a:gd name="connsiteX1" fmla="*/ 806490 w 805928"/>
                      <a:gd name="connsiteY1" fmla="*/ 1122 h 750978"/>
                      <a:gd name="connsiteX2" fmla="*/ 806490 w 805928"/>
                      <a:gd name="connsiteY2" fmla="*/ 752101 h 750978"/>
                      <a:gd name="connsiteX3" fmla="*/ 561 w 805928"/>
                      <a:gd name="connsiteY3" fmla="*/ 752101 h 75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928" h="750978">
                        <a:moveTo>
                          <a:pt x="561" y="1122"/>
                        </a:moveTo>
                        <a:lnTo>
                          <a:pt x="806490" y="1122"/>
                        </a:lnTo>
                        <a:lnTo>
                          <a:pt x="806490" y="752101"/>
                        </a:lnTo>
                        <a:lnTo>
                          <a:pt x="561" y="75210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72" name="Picture 5271">
                    <a:extLst>
                      <a:ext uri="{FF2B5EF4-FFF2-40B4-BE49-F238E27FC236}">
                        <a16:creationId xmlns:a16="http://schemas.microsoft.com/office/drawing/2014/main" id="{1691865D-06F0-4C22-BE01-35A460184E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8744484" y="3833845"/>
                    <a:ext cx="572392" cy="970777"/>
                  </a:xfrm>
                  <a:custGeom>
                    <a:avLst/>
                    <a:gdLst>
                      <a:gd name="connsiteX0" fmla="*/ 691 w 572392"/>
                      <a:gd name="connsiteY0" fmla="*/ 1095 h 970777"/>
                      <a:gd name="connsiteX1" fmla="*/ 573084 w 572392"/>
                      <a:gd name="connsiteY1" fmla="*/ 1095 h 970777"/>
                      <a:gd name="connsiteX2" fmla="*/ 573084 w 572392"/>
                      <a:gd name="connsiteY2" fmla="*/ 971873 h 970777"/>
                      <a:gd name="connsiteX3" fmla="*/ 691 w 572392"/>
                      <a:gd name="connsiteY3" fmla="*/ 971873 h 970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392" h="970777">
                        <a:moveTo>
                          <a:pt x="691" y="1095"/>
                        </a:moveTo>
                        <a:lnTo>
                          <a:pt x="573084" y="1095"/>
                        </a:lnTo>
                        <a:lnTo>
                          <a:pt x="573084" y="971873"/>
                        </a:lnTo>
                        <a:lnTo>
                          <a:pt x="691" y="9718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73" name="Picture 5272">
                    <a:extLst>
                      <a:ext uri="{FF2B5EF4-FFF2-40B4-BE49-F238E27FC236}">
                        <a16:creationId xmlns:a16="http://schemas.microsoft.com/office/drawing/2014/main" id="{A4E193E6-900B-434B-922F-4D84722B87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023812" y="3595729"/>
                    <a:ext cx="696029" cy="783032"/>
                  </a:xfrm>
                  <a:custGeom>
                    <a:avLst/>
                    <a:gdLst>
                      <a:gd name="connsiteX0" fmla="*/ 752 w 696029"/>
                      <a:gd name="connsiteY0" fmla="*/ 1043 h 783032"/>
                      <a:gd name="connsiteX1" fmla="*/ 696782 w 696029"/>
                      <a:gd name="connsiteY1" fmla="*/ 1043 h 783032"/>
                      <a:gd name="connsiteX2" fmla="*/ 696782 w 696029"/>
                      <a:gd name="connsiteY2" fmla="*/ 784076 h 783032"/>
                      <a:gd name="connsiteX3" fmla="*/ 752 w 696029"/>
                      <a:gd name="connsiteY3" fmla="*/ 784076 h 78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029" h="783032">
                        <a:moveTo>
                          <a:pt x="752" y="1043"/>
                        </a:moveTo>
                        <a:lnTo>
                          <a:pt x="696782" y="1043"/>
                        </a:lnTo>
                        <a:lnTo>
                          <a:pt x="696782" y="784076"/>
                        </a:lnTo>
                        <a:lnTo>
                          <a:pt x="752" y="78407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274" name="Graphic 4">
                    <a:extLst>
                      <a:ext uri="{FF2B5EF4-FFF2-40B4-BE49-F238E27FC236}">
                        <a16:creationId xmlns:a16="http://schemas.microsoft.com/office/drawing/2014/main" id="{FAB0B6D6-7800-418A-B2F7-391F3C35EB4C}"/>
                      </a:ext>
                    </a:extLst>
                  </p:cNvPr>
                  <p:cNvGrpSpPr/>
                  <p:nvPr/>
                </p:nvGrpSpPr>
                <p:grpSpPr>
                  <a:xfrm>
                    <a:off x="8126300" y="3059970"/>
                    <a:ext cx="851720" cy="769295"/>
                    <a:chOff x="8126300" y="3059970"/>
                    <a:chExt cx="851720" cy="769295"/>
                  </a:xfrm>
                  <a:solidFill>
                    <a:srgbClr val="F2D5D0">
                      <a:alpha val="32000"/>
                    </a:srgbClr>
                  </a:solidFill>
                </p:grpSpPr>
                <p:pic>
                  <p:nvPicPr>
                    <p:cNvPr id="5288" name="Picture 5287">
                      <a:extLst>
                        <a:ext uri="{FF2B5EF4-FFF2-40B4-BE49-F238E27FC236}">
                          <a16:creationId xmlns:a16="http://schemas.microsoft.com/office/drawing/2014/main" id="{382C86B8-7348-43B9-9CBE-AD192F882B0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8126300" y="3059970"/>
                      <a:ext cx="851720" cy="769295"/>
                    </a:xfrm>
                    <a:custGeom>
                      <a:avLst/>
                      <a:gdLst>
                        <a:gd name="connsiteX0" fmla="*/ 556 w 851720"/>
                        <a:gd name="connsiteY0" fmla="*/ 926 h 769295"/>
                        <a:gd name="connsiteX1" fmla="*/ 852276 w 851720"/>
                        <a:gd name="connsiteY1" fmla="*/ 926 h 769295"/>
                        <a:gd name="connsiteX2" fmla="*/ 852276 w 851720"/>
                        <a:gd name="connsiteY2" fmla="*/ 770222 h 769295"/>
                        <a:gd name="connsiteX3" fmla="*/ 556 w 851720"/>
                        <a:gd name="connsiteY3" fmla="*/ 770222 h 76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1720" h="769295">
                          <a:moveTo>
                            <a:pt x="556" y="926"/>
                          </a:moveTo>
                          <a:lnTo>
                            <a:pt x="852276" y="926"/>
                          </a:lnTo>
                          <a:lnTo>
                            <a:pt x="852276" y="770222"/>
                          </a:lnTo>
                          <a:lnTo>
                            <a:pt x="556" y="770222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289" name="Freeform: Shape 5288">
                      <a:extLst>
                        <a:ext uri="{FF2B5EF4-FFF2-40B4-BE49-F238E27FC236}">
                          <a16:creationId xmlns:a16="http://schemas.microsoft.com/office/drawing/2014/main" id="{A6E6C8A4-F79E-429E-8BCA-CB8B1010B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1944" y="3078188"/>
                      <a:ext cx="245208" cy="584778"/>
                    </a:xfrm>
                    <a:custGeom>
                      <a:avLst/>
                      <a:gdLst>
                        <a:gd name="connsiteX0" fmla="*/ 87548 w 245208"/>
                        <a:gd name="connsiteY0" fmla="*/ 481543 h 584778"/>
                        <a:gd name="connsiteX1" fmla="*/ 19548 w 245208"/>
                        <a:gd name="connsiteY1" fmla="*/ 376772 h 584778"/>
                        <a:gd name="connsiteX2" fmla="*/ 1323 w 245208"/>
                        <a:gd name="connsiteY2" fmla="*/ 197727 h 584778"/>
                        <a:gd name="connsiteX3" fmla="*/ 8833 w 245208"/>
                        <a:gd name="connsiteY3" fmla="*/ 0 h 584778"/>
                        <a:gd name="connsiteX4" fmla="*/ 150878 w 245208"/>
                        <a:gd name="connsiteY4" fmla="*/ 13325 h 584778"/>
                        <a:gd name="connsiteX5" fmla="*/ 33606 w 245208"/>
                        <a:gd name="connsiteY5" fmla="*/ 185638 h 584778"/>
                        <a:gd name="connsiteX6" fmla="*/ 70834 w 245208"/>
                        <a:gd name="connsiteY6" fmla="*/ 400675 h 584778"/>
                        <a:gd name="connsiteX7" fmla="*/ 169332 w 245208"/>
                        <a:gd name="connsiteY7" fmla="*/ 538827 h 584778"/>
                        <a:gd name="connsiteX8" fmla="*/ 245208 w 245208"/>
                        <a:gd name="connsiteY8" fmla="*/ 583291 h 584778"/>
                        <a:gd name="connsiteX9" fmla="*/ 87548 w 245208"/>
                        <a:gd name="connsiteY9" fmla="*/ 481543 h 584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5208" h="584778">
                          <a:moveTo>
                            <a:pt x="87548" y="481543"/>
                          </a:moveTo>
                          <a:cubicBezTo>
                            <a:pt x="61401" y="448939"/>
                            <a:pt x="35071" y="415603"/>
                            <a:pt x="19548" y="376772"/>
                          </a:cubicBezTo>
                          <a:cubicBezTo>
                            <a:pt x="-2936" y="320631"/>
                            <a:pt x="-967" y="258126"/>
                            <a:pt x="1323" y="197727"/>
                          </a:cubicBezTo>
                          <a:cubicBezTo>
                            <a:pt x="3842" y="131833"/>
                            <a:pt x="6314" y="65894"/>
                            <a:pt x="8833" y="0"/>
                          </a:cubicBezTo>
                          <a:cubicBezTo>
                            <a:pt x="55403" y="10303"/>
                            <a:pt x="103209" y="14791"/>
                            <a:pt x="150878" y="13325"/>
                          </a:cubicBezTo>
                          <a:cubicBezTo>
                            <a:pt x="82007" y="38465"/>
                            <a:pt x="40612" y="112647"/>
                            <a:pt x="33606" y="185638"/>
                          </a:cubicBezTo>
                          <a:cubicBezTo>
                            <a:pt x="26600" y="258630"/>
                            <a:pt x="47801" y="331118"/>
                            <a:pt x="70834" y="400675"/>
                          </a:cubicBezTo>
                          <a:cubicBezTo>
                            <a:pt x="89243" y="456220"/>
                            <a:pt x="114748" y="517626"/>
                            <a:pt x="169332" y="538827"/>
                          </a:cubicBezTo>
                          <a:cubicBezTo>
                            <a:pt x="197081" y="549634"/>
                            <a:pt x="232524" y="552153"/>
                            <a:pt x="245208" y="583291"/>
                          </a:cubicBezTo>
                          <a:cubicBezTo>
                            <a:pt x="192594" y="596525"/>
                            <a:pt x="116901" y="518084"/>
                            <a:pt x="87548" y="481543"/>
                          </a:cubicBezTo>
                          <a:close/>
                        </a:path>
                      </a:pathLst>
                    </a:custGeom>
                    <a:solidFill>
                      <a:srgbClr val="F2D5D0">
                        <a:alpha val="32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pic>
                <p:nvPicPr>
                  <p:cNvPr id="5275" name="Picture 5274">
                    <a:extLst>
                      <a:ext uri="{FF2B5EF4-FFF2-40B4-BE49-F238E27FC236}">
                        <a16:creationId xmlns:a16="http://schemas.microsoft.com/office/drawing/2014/main" id="{2F4012E2-221A-4F98-AFF5-51139ABBAA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8323203" y="2638689"/>
                    <a:ext cx="709766" cy="860878"/>
                  </a:xfrm>
                  <a:custGeom>
                    <a:avLst/>
                    <a:gdLst>
                      <a:gd name="connsiteX0" fmla="*/ 599 w 709766"/>
                      <a:gd name="connsiteY0" fmla="*/ 834 h 860878"/>
                      <a:gd name="connsiteX1" fmla="*/ 710366 w 709766"/>
                      <a:gd name="connsiteY1" fmla="*/ 834 h 860878"/>
                      <a:gd name="connsiteX2" fmla="*/ 710366 w 709766"/>
                      <a:gd name="connsiteY2" fmla="*/ 861713 h 860878"/>
                      <a:gd name="connsiteX3" fmla="*/ 599 w 709766"/>
                      <a:gd name="connsiteY3" fmla="*/ 861713 h 860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766" h="860878">
                        <a:moveTo>
                          <a:pt x="599" y="834"/>
                        </a:moveTo>
                        <a:lnTo>
                          <a:pt x="710366" y="834"/>
                        </a:lnTo>
                        <a:lnTo>
                          <a:pt x="710366" y="861713"/>
                        </a:lnTo>
                        <a:lnTo>
                          <a:pt x="599" y="86171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76" name="Picture 5275">
                    <a:extLst>
                      <a:ext uri="{FF2B5EF4-FFF2-40B4-BE49-F238E27FC236}">
                        <a16:creationId xmlns:a16="http://schemas.microsoft.com/office/drawing/2014/main" id="{006AF3E7-0274-4539-B4FD-1F2FA00EAC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382732" y="2895121"/>
                    <a:ext cx="911249" cy="906669"/>
                  </a:xfrm>
                  <a:custGeom>
                    <a:avLst/>
                    <a:gdLst>
                      <a:gd name="connsiteX0" fmla="*/ 612 w 911249"/>
                      <a:gd name="connsiteY0" fmla="*/ 890 h 906669"/>
                      <a:gd name="connsiteX1" fmla="*/ 911861 w 911249"/>
                      <a:gd name="connsiteY1" fmla="*/ 890 h 906669"/>
                      <a:gd name="connsiteX2" fmla="*/ 911861 w 911249"/>
                      <a:gd name="connsiteY2" fmla="*/ 907560 h 906669"/>
                      <a:gd name="connsiteX3" fmla="*/ 612 w 911249"/>
                      <a:gd name="connsiteY3" fmla="*/ 907560 h 90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249" h="906669">
                        <a:moveTo>
                          <a:pt x="612" y="890"/>
                        </a:moveTo>
                        <a:lnTo>
                          <a:pt x="911861" y="890"/>
                        </a:lnTo>
                        <a:lnTo>
                          <a:pt x="911861" y="907560"/>
                        </a:lnTo>
                        <a:lnTo>
                          <a:pt x="612" y="9075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77" name="Picture 5276">
                    <a:extLst>
                      <a:ext uri="{FF2B5EF4-FFF2-40B4-BE49-F238E27FC236}">
                        <a16:creationId xmlns:a16="http://schemas.microsoft.com/office/drawing/2014/main" id="{E99E3BD2-BFA9-4000-99BD-C4103590E4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9119974" y="3064549"/>
                    <a:ext cx="499126" cy="741820"/>
                  </a:xfrm>
                  <a:custGeom>
                    <a:avLst/>
                    <a:gdLst>
                      <a:gd name="connsiteX0" fmla="*/ 773 w 499126"/>
                      <a:gd name="connsiteY0" fmla="*/ 927 h 741820"/>
                      <a:gd name="connsiteX1" fmla="*/ 499900 w 499126"/>
                      <a:gd name="connsiteY1" fmla="*/ 927 h 741820"/>
                      <a:gd name="connsiteX2" fmla="*/ 499900 w 499126"/>
                      <a:gd name="connsiteY2" fmla="*/ 742748 h 741820"/>
                      <a:gd name="connsiteX3" fmla="*/ 773 w 499126"/>
                      <a:gd name="connsiteY3" fmla="*/ 742748 h 741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9126" h="741820">
                        <a:moveTo>
                          <a:pt x="773" y="927"/>
                        </a:moveTo>
                        <a:lnTo>
                          <a:pt x="499900" y="927"/>
                        </a:lnTo>
                        <a:lnTo>
                          <a:pt x="499900" y="742748"/>
                        </a:lnTo>
                        <a:lnTo>
                          <a:pt x="773" y="7427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78" name="Picture 5277">
                    <a:extLst>
                      <a:ext uri="{FF2B5EF4-FFF2-40B4-BE49-F238E27FC236}">
                        <a16:creationId xmlns:a16="http://schemas.microsoft.com/office/drawing/2014/main" id="{35C3822C-BD30-4F14-985B-5D75CFEFEA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721588" y="3540780"/>
                    <a:ext cx="732662" cy="750978"/>
                  </a:xfrm>
                  <a:custGeom>
                    <a:avLst/>
                    <a:gdLst>
                      <a:gd name="connsiteX0" fmla="*/ 686 w 732662"/>
                      <a:gd name="connsiteY0" fmla="*/ 1031 h 750978"/>
                      <a:gd name="connsiteX1" fmla="*/ 733349 w 732662"/>
                      <a:gd name="connsiteY1" fmla="*/ 1031 h 750978"/>
                      <a:gd name="connsiteX2" fmla="*/ 733349 w 732662"/>
                      <a:gd name="connsiteY2" fmla="*/ 752010 h 750978"/>
                      <a:gd name="connsiteX3" fmla="*/ 686 w 732662"/>
                      <a:gd name="connsiteY3" fmla="*/ 752010 h 75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32662" h="750978">
                        <a:moveTo>
                          <a:pt x="686" y="1031"/>
                        </a:moveTo>
                        <a:lnTo>
                          <a:pt x="733349" y="1031"/>
                        </a:lnTo>
                        <a:lnTo>
                          <a:pt x="733349" y="752010"/>
                        </a:lnTo>
                        <a:lnTo>
                          <a:pt x="686" y="75201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79" name="Picture 5278">
                    <a:extLst>
                      <a:ext uri="{FF2B5EF4-FFF2-40B4-BE49-F238E27FC236}">
                        <a16:creationId xmlns:a16="http://schemas.microsoft.com/office/drawing/2014/main" id="{D267173C-A4D5-441E-BB61-515D2E7EAA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8094246" y="3485830"/>
                    <a:ext cx="718925" cy="595288"/>
                  </a:xfrm>
                  <a:custGeom>
                    <a:avLst/>
                    <a:gdLst>
                      <a:gd name="connsiteX0" fmla="*/ 549 w 718925"/>
                      <a:gd name="connsiteY0" fmla="*/ 1019 h 595288"/>
                      <a:gd name="connsiteX1" fmla="*/ 719474 w 718925"/>
                      <a:gd name="connsiteY1" fmla="*/ 1019 h 595288"/>
                      <a:gd name="connsiteX2" fmla="*/ 719474 w 718925"/>
                      <a:gd name="connsiteY2" fmla="*/ 596307 h 595288"/>
                      <a:gd name="connsiteX3" fmla="*/ 549 w 718925"/>
                      <a:gd name="connsiteY3" fmla="*/ 596307 h 59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925" h="595288">
                        <a:moveTo>
                          <a:pt x="549" y="1019"/>
                        </a:moveTo>
                        <a:lnTo>
                          <a:pt x="719474" y="1019"/>
                        </a:lnTo>
                        <a:lnTo>
                          <a:pt x="719474" y="596307"/>
                        </a:lnTo>
                        <a:lnTo>
                          <a:pt x="549" y="59630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80" name="Picture 5279">
                    <a:extLst>
                      <a:ext uri="{FF2B5EF4-FFF2-40B4-BE49-F238E27FC236}">
                        <a16:creationId xmlns:a16="http://schemas.microsoft.com/office/drawing/2014/main" id="{144CF9F1-08D3-4D77-ABB9-79F279EC63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272833" y="3481251"/>
                    <a:ext cx="760137" cy="544917"/>
                  </a:xfrm>
                  <a:custGeom>
                    <a:avLst/>
                    <a:gdLst>
                      <a:gd name="connsiteX0" fmla="*/ 588 w 760137"/>
                      <a:gd name="connsiteY0" fmla="*/ 1018 h 544917"/>
                      <a:gd name="connsiteX1" fmla="*/ 760726 w 760137"/>
                      <a:gd name="connsiteY1" fmla="*/ 1018 h 544917"/>
                      <a:gd name="connsiteX2" fmla="*/ 760726 w 760137"/>
                      <a:gd name="connsiteY2" fmla="*/ 545936 h 544917"/>
                      <a:gd name="connsiteX3" fmla="*/ 588 w 760137"/>
                      <a:gd name="connsiteY3" fmla="*/ 545936 h 544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0137" h="544917">
                        <a:moveTo>
                          <a:pt x="588" y="1018"/>
                        </a:moveTo>
                        <a:lnTo>
                          <a:pt x="760726" y="1018"/>
                        </a:lnTo>
                        <a:lnTo>
                          <a:pt x="760726" y="545936"/>
                        </a:lnTo>
                        <a:lnTo>
                          <a:pt x="588" y="54593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281" name="Picture 5280">
                    <a:extLst>
                      <a:ext uri="{FF2B5EF4-FFF2-40B4-BE49-F238E27FC236}">
                        <a16:creationId xmlns:a16="http://schemas.microsoft.com/office/drawing/2014/main" id="{BCB50CE0-5ABC-40B7-B3CE-7941F91827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8506369" y="3426301"/>
                    <a:ext cx="613604" cy="531180"/>
                  </a:xfrm>
                  <a:custGeom>
                    <a:avLst/>
                    <a:gdLst>
                      <a:gd name="connsiteX0" fmla="*/ 639 w 613604"/>
                      <a:gd name="connsiteY0" fmla="*/ 1006 h 531180"/>
                      <a:gd name="connsiteX1" fmla="*/ 614244 w 613604"/>
                      <a:gd name="connsiteY1" fmla="*/ 1006 h 531180"/>
                      <a:gd name="connsiteX2" fmla="*/ 614244 w 613604"/>
                      <a:gd name="connsiteY2" fmla="*/ 532186 h 531180"/>
                      <a:gd name="connsiteX3" fmla="*/ 639 w 613604"/>
                      <a:gd name="connsiteY3" fmla="*/ 532186 h 53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604" h="531180">
                        <a:moveTo>
                          <a:pt x="639" y="1006"/>
                        </a:moveTo>
                        <a:lnTo>
                          <a:pt x="614244" y="1006"/>
                        </a:lnTo>
                        <a:lnTo>
                          <a:pt x="614244" y="532186"/>
                        </a:lnTo>
                        <a:lnTo>
                          <a:pt x="639" y="53218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282" name="Graphic 4">
                    <a:extLst>
                      <a:ext uri="{FF2B5EF4-FFF2-40B4-BE49-F238E27FC236}">
                        <a16:creationId xmlns:a16="http://schemas.microsoft.com/office/drawing/2014/main" id="{D7FD88E2-A537-4E85-AAFA-EC5E038C6BE5}"/>
                      </a:ext>
                    </a:extLst>
                  </p:cNvPr>
                  <p:cNvGrpSpPr/>
                  <p:nvPr/>
                </p:nvGrpSpPr>
                <p:grpSpPr>
                  <a:xfrm>
                    <a:off x="8945966" y="3252294"/>
                    <a:ext cx="406296" cy="636500"/>
                    <a:chOff x="8945966" y="3252294"/>
                    <a:chExt cx="406296" cy="636500"/>
                  </a:xfrm>
                  <a:solidFill>
                    <a:srgbClr val="EDCBC3">
                      <a:alpha val="26000"/>
                    </a:srgbClr>
                  </a:solidFill>
                </p:grpSpPr>
                <p:pic>
                  <p:nvPicPr>
                    <p:cNvPr id="5283" name="Picture 5282">
                      <a:extLst>
                        <a:ext uri="{FF2B5EF4-FFF2-40B4-BE49-F238E27FC236}">
                          <a16:creationId xmlns:a16="http://schemas.microsoft.com/office/drawing/2014/main" id="{F7ED02CA-993E-44D1-8A7C-AEBCA21F38E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8945966" y="3252294"/>
                      <a:ext cx="402964" cy="636500"/>
                    </a:xfrm>
                    <a:custGeom>
                      <a:avLst/>
                      <a:gdLst>
                        <a:gd name="connsiteX0" fmla="*/ 735 w 402964"/>
                        <a:gd name="connsiteY0" fmla="*/ 968 h 636500"/>
                        <a:gd name="connsiteX1" fmla="*/ 403700 w 402964"/>
                        <a:gd name="connsiteY1" fmla="*/ 968 h 636500"/>
                        <a:gd name="connsiteX2" fmla="*/ 403700 w 402964"/>
                        <a:gd name="connsiteY2" fmla="*/ 637469 h 636500"/>
                        <a:gd name="connsiteX3" fmla="*/ 735 w 402964"/>
                        <a:gd name="connsiteY3" fmla="*/ 637469 h 636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2964" h="636500">
                          <a:moveTo>
                            <a:pt x="735" y="968"/>
                          </a:moveTo>
                          <a:lnTo>
                            <a:pt x="403700" y="968"/>
                          </a:lnTo>
                          <a:lnTo>
                            <a:pt x="403700" y="637469"/>
                          </a:lnTo>
                          <a:lnTo>
                            <a:pt x="735" y="637469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284" name="Freeform: Shape 5283">
                      <a:extLst>
                        <a:ext uri="{FF2B5EF4-FFF2-40B4-BE49-F238E27FC236}">
                          <a16:creationId xmlns:a16="http://schemas.microsoft.com/office/drawing/2014/main" id="{14864C1E-9F5D-4CED-9EE6-9DE339C20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2863" y="3307629"/>
                      <a:ext cx="243940" cy="472399"/>
                    </a:xfrm>
                    <a:custGeom>
                      <a:avLst/>
                      <a:gdLst>
                        <a:gd name="connsiteX0" fmla="*/ 157728 w 243940"/>
                        <a:gd name="connsiteY0" fmla="*/ 31844 h 472399"/>
                        <a:gd name="connsiteX1" fmla="*/ 131902 w 243940"/>
                        <a:gd name="connsiteY1" fmla="*/ 19 h 472399"/>
                        <a:gd name="connsiteX2" fmla="*/ 110609 w 243940"/>
                        <a:gd name="connsiteY2" fmla="*/ 9681 h 472399"/>
                        <a:gd name="connsiteX3" fmla="*/ 23 w 243940"/>
                        <a:gd name="connsiteY3" fmla="*/ 245003 h 472399"/>
                        <a:gd name="connsiteX4" fmla="*/ 67153 w 243940"/>
                        <a:gd name="connsiteY4" fmla="*/ 166471 h 472399"/>
                        <a:gd name="connsiteX5" fmla="*/ 97238 w 243940"/>
                        <a:gd name="connsiteY5" fmla="*/ 149253 h 472399"/>
                        <a:gd name="connsiteX6" fmla="*/ 135703 w 243940"/>
                        <a:gd name="connsiteY6" fmla="*/ 176453 h 472399"/>
                        <a:gd name="connsiteX7" fmla="*/ 208878 w 243940"/>
                        <a:gd name="connsiteY7" fmla="*/ 331091 h 472399"/>
                        <a:gd name="connsiteX8" fmla="*/ 201001 w 243940"/>
                        <a:gd name="connsiteY8" fmla="*/ 471395 h 472399"/>
                        <a:gd name="connsiteX9" fmla="*/ 157728 w 243940"/>
                        <a:gd name="connsiteY9" fmla="*/ 31844 h 472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3940" h="472399">
                          <a:moveTo>
                            <a:pt x="157728" y="31844"/>
                          </a:moveTo>
                          <a:cubicBezTo>
                            <a:pt x="153836" y="17694"/>
                            <a:pt x="146555" y="660"/>
                            <a:pt x="131902" y="19"/>
                          </a:cubicBezTo>
                          <a:cubicBezTo>
                            <a:pt x="123934" y="-347"/>
                            <a:pt x="116837" y="4644"/>
                            <a:pt x="110609" y="9681"/>
                          </a:cubicBezTo>
                          <a:cubicBezTo>
                            <a:pt x="40823" y="66050"/>
                            <a:pt x="-1122" y="155343"/>
                            <a:pt x="23" y="245003"/>
                          </a:cubicBezTo>
                          <a:cubicBezTo>
                            <a:pt x="19942" y="216841"/>
                            <a:pt x="42472" y="190557"/>
                            <a:pt x="67153" y="166471"/>
                          </a:cubicBezTo>
                          <a:cubicBezTo>
                            <a:pt x="75625" y="158228"/>
                            <a:pt x="85424" y="149757"/>
                            <a:pt x="97238" y="149253"/>
                          </a:cubicBezTo>
                          <a:cubicBezTo>
                            <a:pt x="113631" y="148520"/>
                            <a:pt x="126224" y="163036"/>
                            <a:pt x="135703" y="176453"/>
                          </a:cubicBezTo>
                          <a:cubicBezTo>
                            <a:pt x="168535" y="223023"/>
                            <a:pt x="197475" y="274676"/>
                            <a:pt x="208878" y="331091"/>
                          </a:cubicBezTo>
                          <a:cubicBezTo>
                            <a:pt x="219181" y="381874"/>
                            <a:pt x="203154" y="423635"/>
                            <a:pt x="201001" y="471395"/>
                          </a:cubicBezTo>
                          <a:cubicBezTo>
                            <a:pt x="313419" y="495436"/>
                            <a:pt x="171100" y="80475"/>
                            <a:pt x="157728" y="31844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85" name="Freeform: Shape 5284">
                      <a:extLst>
                        <a:ext uri="{FF2B5EF4-FFF2-40B4-BE49-F238E27FC236}">
                          <a16:creationId xmlns:a16="http://schemas.microsoft.com/office/drawing/2014/main" id="{4BD626A2-39EB-469B-B7A4-A0A9644E0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7877" y="3312461"/>
                      <a:ext cx="253390" cy="560299"/>
                    </a:xfrm>
                    <a:custGeom>
                      <a:avLst/>
                      <a:gdLst>
                        <a:gd name="connsiteX0" fmla="*/ 9982 w 253390"/>
                        <a:gd name="connsiteY0" fmla="*/ 127937 h 560299"/>
                        <a:gd name="connsiteX1" fmla="*/ 23582 w 253390"/>
                        <a:gd name="connsiteY1" fmla="*/ 74132 h 560299"/>
                        <a:gd name="connsiteX2" fmla="*/ 105732 w 253390"/>
                        <a:gd name="connsiteY2" fmla="*/ 5994 h 560299"/>
                        <a:gd name="connsiteX3" fmla="*/ 131330 w 253390"/>
                        <a:gd name="connsiteY3" fmla="*/ 1736 h 560299"/>
                        <a:gd name="connsiteX4" fmla="*/ 142365 w 253390"/>
                        <a:gd name="connsiteY4" fmla="*/ 17396 h 560299"/>
                        <a:gd name="connsiteX5" fmla="*/ 244435 w 253390"/>
                        <a:gd name="connsiteY5" fmla="*/ 362388 h 560299"/>
                        <a:gd name="connsiteX6" fmla="*/ 251441 w 253390"/>
                        <a:gd name="connsiteY6" fmla="*/ 437029 h 560299"/>
                        <a:gd name="connsiteX7" fmla="*/ 219158 w 253390"/>
                        <a:gd name="connsiteY7" fmla="*/ 494497 h 560299"/>
                        <a:gd name="connsiteX8" fmla="*/ 132383 w 253390"/>
                        <a:gd name="connsiteY8" fmla="*/ 560299 h 560299"/>
                        <a:gd name="connsiteX9" fmla="*/ 220028 w 253390"/>
                        <a:gd name="connsiteY9" fmla="*/ 422146 h 560299"/>
                        <a:gd name="connsiteX10" fmla="*/ 198506 w 253390"/>
                        <a:gd name="connsiteY10" fmla="*/ 263159 h 560299"/>
                        <a:gd name="connsiteX11" fmla="*/ 109808 w 253390"/>
                        <a:gd name="connsiteY11" fmla="*/ 64928 h 560299"/>
                        <a:gd name="connsiteX12" fmla="*/ 96208 w 253390"/>
                        <a:gd name="connsiteY12" fmla="*/ 51969 h 560299"/>
                        <a:gd name="connsiteX13" fmla="*/ 69832 w 253390"/>
                        <a:gd name="connsiteY13" fmla="*/ 64928 h 560299"/>
                        <a:gd name="connsiteX14" fmla="*/ 0 w 253390"/>
                        <a:gd name="connsiteY14" fmla="*/ 197723 h 560299"/>
                        <a:gd name="connsiteX15" fmla="*/ 9982 w 253390"/>
                        <a:gd name="connsiteY15" fmla="*/ 127937 h 560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3390" h="560299">
                          <a:moveTo>
                            <a:pt x="9982" y="127937"/>
                          </a:moveTo>
                          <a:cubicBezTo>
                            <a:pt x="12593" y="109528"/>
                            <a:pt x="15294" y="90754"/>
                            <a:pt x="23582" y="74132"/>
                          </a:cubicBezTo>
                          <a:cubicBezTo>
                            <a:pt x="39701" y="41711"/>
                            <a:pt x="73724" y="22845"/>
                            <a:pt x="105732" y="5994"/>
                          </a:cubicBezTo>
                          <a:cubicBezTo>
                            <a:pt x="113700" y="1781"/>
                            <a:pt x="123362" y="-2477"/>
                            <a:pt x="131330" y="1736"/>
                          </a:cubicBezTo>
                          <a:cubicBezTo>
                            <a:pt x="137099" y="4758"/>
                            <a:pt x="139984" y="11306"/>
                            <a:pt x="142365" y="17396"/>
                          </a:cubicBezTo>
                          <a:cubicBezTo>
                            <a:pt x="186554" y="128990"/>
                            <a:pt x="215540" y="245895"/>
                            <a:pt x="244435" y="362388"/>
                          </a:cubicBezTo>
                          <a:cubicBezTo>
                            <a:pt x="250525" y="386887"/>
                            <a:pt x="256615" y="412347"/>
                            <a:pt x="251441" y="437029"/>
                          </a:cubicBezTo>
                          <a:cubicBezTo>
                            <a:pt x="246861" y="458779"/>
                            <a:pt x="233903" y="477829"/>
                            <a:pt x="219158" y="494497"/>
                          </a:cubicBezTo>
                          <a:cubicBezTo>
                            <a:pt x="194934" y="521880"/>
                            <a:pt x="165261" y="544363"/>
                            <a:pt x="132383" y="560299"/>
                          </a:cubicBezTo>
                          <a:cubicBezTo>
                            <a:pt x="169565" y="519499"/>
                            <a:pt x="208122" y="476043"/>
                            <a:pt x="220028" y="422146"/>
                          </a:cubicBezTo>
                          <a:cubicBezTo>
                            <a:pt x="231704" y="369257"/>
                            <a:pt x="215815" y="314491"/>
                            <a:pt x="198506" y="263159"/>
                          </a:cubicBezTo>
                          <a:cubicBezTo>
                            <a:pt x="175335" y="194380"/>
                            <a:pt x="149051" y="126013"/>
                            <a:pt x="109808" y="64928"/>
                          </a:cubicBezTo>
                          <a:cubicBezTo>
                            <a:pt x="106328" y="59524"/>
                            <a:pt x="102298" y="53846"/>
                            <a:pt x="96208" y="51969"/>
                          </a:cubicBezTo>
                          <a:cubicBezTo>
                            <a:pt x="86271" y="48901"/>
                            <a:pt x="76655" y="57097"/>
                            <a:pt x="69832" y="64928"/>
                          </a:cubicBezTo>
                          <a:cubicBezTo>
                            <a:pt x="37686" y="101652"/>
                            <a:pt x="8380" y="149046"/>
                            <a:pt x="0" y="197723"/>
                          </a:cubicBezTo>
                          <a:cubicBezTo>
                            <a:pt x="3480" y="174461"/>
                            <a:pt x="6686" y="151199"/>
                            <a:pt x="9982" y="127937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86" name="Freeform: Shape 5285">
                      <a:extLst>
                        <a:ext uri="{FF2B5EF4-FFF2-40B4-BE49-F238E27FC236}">
                          <a16:creationId xmlns:a16="http://schemas.microsoft.com/office/drawing/2014/main" id="{9CDD6DE8-2036-492E-95EF-CB64E86968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6889" y="3356966"/>
                      <a:ext cx="197931" cy="516263"/>
                    </a:xfrm>
                    <a:custGeom>
                      <a:avLst/>
                      <a:gdLst>
                        <a:gd name="connsiteX0" fmla="*/ 15687 w 197931"/>
                        <a:gd name="connsiteY0" fmla="*/ 303597 h 516263"/>
                        <a:gd name="connsiteX1" fmla="*/ 86252 w 197931"/>
                        <a:gd name="connsiteY1" fmla="*/ 468355 h 516263"/>
                        <a:gd name="connsiteX2" fmla="*/ 110704 w 197931"/>
                        <a:gd name="connsiteY2" fmla="*/ 510391 h 516263"/>
                        <a:gd name="connsiteX3" fmla="*/ 180582 w 197931"/>
                        <a:gd name="connsiteY3" fmla="*/ 494180 h 516263"/>
                        <a:gd name="connsiteX4" fmla="*/ 196838 w 197931"/>
                        <a:gd name="connsiteY4" fmla="*/ 473071 h 516263"/>
                        <a:gd name="connsiteX5" fmla="*/ 177193 w 197931"/>
                        <a:gd name="connsiteY5" fmla="*/ 431676 h 516263"/>
                        <a:gd name="connsiteX6" fmla="*/ 135111 w 197931"/>
                        <a:gd name="connsiteY6" fmla="*/ 406765 h 516263"/>
                        <a:gd name="connsiteX7" fmla="*/ 95868 w 197931"/>
                        <a:gd name="connsiteY7" fmla="*/ 339268 h 516263"/>
                        <a:gd name="connsiteX8" fmla="*/ 71690 w 197931"/>
                        <a:gd name="connsiteY8" fmla="*/ 247365 h 516263"/>
                        <a:gd name="connsiteX9" fmla="*/ 72697 w 197931"/>
                        <a:gd name="connsiteY9" fmla="*/ 183853 h 516263"/>
                        <a:gd name="connsiteX10" fmla="*/ 85610 w 197931"/>
                        <a:gd name="connsiteY10" fmla="*/ 0 h 516263"/>
                        <a:gd name="connsiteX11" fmla="*/ 13672 w 197931"/>
                        <a:gd name="connsiteY11" fmla="*/ 141908 h 516263"/>
                        <a:gd name="connsiteX12" fmla="*/ 15687 w 197931"/>
                        <a:gd name="connsiteY12" fmla="*/ 303597 h 5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97931" h="516263">
                          <a:moveTo>
                            <a:pt x="15687" y="303597"/>
                          </a:moveTo>
                          <a:cubicBezTo>
                            <a:pt x="35377" y="360058"/>
                            <a:pt x="67019" y="411756"/>
                            <a:pt x="86252" y="468355"/>
                          </a:cubicBezTo>
                          <a:cubicBezTo>
                            <a:pt x="91563" y="484015"/>
                            <a:pt x="96875" y="501324"/>
                            <a:pt x="110704" y="510391"/>
                          </a:cubicBezTo>
                          <a:cubicBezTo>
                            <a:pt x="132226" y="524494"/>
                            <a:pt x="161029" y="510849"/>
                            <a:pt x="180582" y="494180"/>
                          </a:cubicBezTo>
                          <a:cubicBezTo>
                            <a:pt x="187450" y="488365"/>
                            <a:pt x="194228" y="481725"/>
                            <a:pt x="196838" y="473071"/>
                          </a:cubicBezTo>
                          <a:cubicBezTo>
                            <a:pt x="201508" y="457410"/>
                            <a:pt x="190519" y="441108"/>
                            <a:pt x="177193" y="431676"/>
                          </a:cubicBezTo>
                          <a:cubicBezTo>
                            <a:pt x="163868" y="422242"/>
                            <a:pt x="147932" y="416885"/>
                            <a:pt x="135111" y="406765"/>
                          </a:cubicBezTo>
                          <a:cubicBezTo>
                            <a:pt x="114368" y="390418"/>
                            <a:pt x="104660" y="364179"/>
                            <a:pt x="95868" y="339268"/>
                          </a:cubicBezTo>
                          <a:cubicBezTo>
                            <a:pt x="85290" y="309321"/>
                            <a:pt x="74666" y="278961"/>
                            <a:pt x="71690" y="247365"/>
                          </a:cubicBezTo>
                          <a:cubicBezTo>
                            <a:pt x="69721" y="226255"/>
                            <a:pt x="71186" y="205008"/>
                            <a:pt x="72697" y="183853"/>
                          </a:cubicBezTo>
                          <a:cubicBezTo>
                            <a:pt x="77002" y="122583"/>
                            <a:pt x="81306" y="61269"/>
                            <a:pt x="85610" y="0"/>
                          </a:cubicBezTo>
                          <a:cubicBezTo>
                            <a:pt x="82954" y="37503"/>
                            <a:pt x="28280" y="102847"/>
                            <a:pt x="13672" y="141908"/>
                          </a:cubicBezTo>
                          <a:cubicBezTo>
                            <a:pt x="-6430" y="195804"/>
                            <a:pt x="-3179" y="249426"/>
                            <a:pt x="15687" y="303597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87" name="Freeform: Shape 5286">
                      <a:extLst>
                        <a:ext uri="{FF2B5EF4-FFF2-40B4-BE49-F238E27FC236}">
                          <a16:creationId xmlns:a16="http://schemas.microsoft.com/office/drawing/2014/main" id="{52CE6D8A-6D2A-40C8-BE19-97534ADA0C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748" y="3267214"/>
                      <a:ext cx="226514" cy="575094"/>
                    </a:xfrm>
                    <a:custGeom>
                      <a:avLst/>
                      <a:gdLst>
                        <a:gd name="connsiteX0" fmla="*/ 129498 w 226514"/>
                        <a:gd name="connsiteY0" fmla="*/ 469133 h 575094"/>
                        <a:gd name="connsiteX1" fmla="*/ 167551 w 226514"/>
                        <a:gd name="connsiteY1" fmla="*/ 400629 h 575094"/>
                        <a:gd name="connsiteX2" fmla="*/ 161232 w 226514"/>
                        <a:gd name="connsiteY2" fmla="*/ 324798 h 575094"/>
                        <a:gd name="connsiteX3" fmla="*/ 122401 w 226514"/>
                        <a:gd name="connsiteY3" fmla="*/ 272596 h 575094"/>
                        <a:gd name="connsiteX4" fmla="*/ 121759 w 226514"/>
                        <a:gd name="connsiteY4" fmla="*/ 235414 h 575094"/>
                        <a:gd name="connsiteX5" fmla="*/ 113975 w 226514"/>
                        <a:gd name="connsiteY5" fmla="*/ 171626 h 575094"/>
                        <a:gd name="connsiteX6" fmla="*/ 81371 w 226514"/>
                        <a:gd name="connsiteY6" fmla="*/ 67817 h 575094"/>
                        <a:gd name="connsiteX7" fmla="*/ 0 w 226514"/>
                        <a:gd name="connsiteY7" fmla="*/ 0 h 575094"/>
                        <a:gd name="connsiteX8" fmla="*/ 125377 w 226514"/>
                        <a:gd name="connsiteY8" fmla="*/ 78898 h 575094"/>
                        <a:gd name="connsiteX9" fmla="*/ 169566 w 226514"/>
                        <a:gd name="connsiteY9" fmla="*/ 175793 h 575094"/>
                        <a:gd name="connsiteX10" fmla="*/ 211969 w 226514"/>
                        <a:gd name="connsiteY10" fmla="*/ 297599 h 575094"/>
                        <a:gd name="connsiteX11" fmla="*/ 226072 w 226514"/>
                        <a:gd name="connsiteY11" fmla="*/ 370681 h 575094"/>
                        <a:gd name="connsiteX12" fmla="*/ 193973 w 226514"/>
                        <a:gd name="connsiteY12" fmla="*/ 441154 h 575094"/>
                        <a:gd name="connsiteX13" fmla="*/ 42311 w 226514"/>
                        <a:gd name="connsiteY13" fmla="*/ 575094 h 575094"/>
                        <a:gd name="connsiteX14" fmla="*/ 129498 w 226514"/>
                        <a:gd name="connsiteY14" fmla="*/ 469133 h 5750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26514" h="575094">
                          <a:moveTo>
                            <a:pt x="129498" y="469133"/>
                          </a:moveTo>
                          <a:cubicBezTo>
                            <a:pt x="144426" y="447565"/>
                            <a:pt x="159537" y="425585"/>
                            <a:pt x="167551" y="400629"/>
                          </a:cubicBezTo>
                          <a:cubicBezTo>
                            <a:pt x="175564" y="375673"/>
                            <a:pt x="175519" y="346778"/>
                            <a:pt x="161232" y="324798"/>
                          </a:cubicBezTo>
                          <a:cubicBezTo>
                            <a:pt x="149326" y="306436"/>
                            <a:pt x="128308" y="293661"/>
                            <a:pt x="122401" y="272596"/>
                          </a:cubicBezTo>
                          <a:cubicBezTo>
                            <a:pt x="119058" y="260599"/>
                            <a:pt x="121256" y="247869"/>
                            <a:pt x="121759" y="235414"/>
                          </a:cubicBezTo>
                          <a:cubicBezTo>
                            <a:pt x="122630" y="213938"/>
                            <a:pt x="118325" y="192644"/>
                            <a:pt x="113975" y="171626"/>
                          </a:cubicBezTo>
                          <a:cubicBezTo>
                            <a:pt x="106603" y="135955"/>
                            <a:pt x="98772" y="99825"/>
                            <a:pt x="81371" y="67817"/>
                          </a:cubicBezTo>
                          <a:cubicBezTo>
                            <a:pt x="64017" y="35809"/>
                            <a:pt x="35488" y="8013"/>
                            <a:pt x="0" y="0"/>
                          </a:cubicBezTo>
                          <a:cubicBezTo>
                            <a:pt x="50004" y="8380"/>
                            <a:pt x="96208" y="37457"/>
                            <a:pt x="125377" y="78898"/>
                          </a:cubicBezTo>
                          <a:cubicBezTo>
                            <a:pt x="145892" y="108022"/>
                            <a:pt x="157843" y="142182"/>
                            <a:pt x="169566" y="175793"/>
                          </a:cubicBezTo>
                          <a:cubicBezTo>
                            <a:pt x="183715" y="216410"/>
                            <a:pt x="197819" y="257027"/>
                            <a:pt x="211969" y="297599"/>
                          </a:cubicBezTo>
                          <a:cubicBezTo>
                            <a:pt x="220211" y="321227"/>
                            <a:pt x="228545" y="345771"/>
                            <a:pt x="226072" y="370681"/>
                          </a:cubicBezTo>
                          <a:cubicBezTo>
                            <a:pt x="223508" y="396691"/>
                            <a:pt x="209404" y="420045"/>
                            <a:pt x="193973" y="441154"/>
                          </a:cubicBezTo>
                          <a:cubicBezTo>
                            <a:pt x="156378" y="492578"/>
                            <a:pt x="102435" y="550916"/>
                            <a:pt x="42311" y="575094"/>
                          </a:cubicBezTo>
                          <a:cubicBezTo>
                            <a:pt x="75419" y="542765"/>
                            <a:pt x="103168" y="507231"/>
                            <a:pt x="129498" y="469133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052" name="Graphic 4">
                <a:extLst>
                  <a:ext uri="{FF2B5EF4-FFF2-40B4-BE49-F238E27FC236}">
                    <a16:creationId xmlns:a16="http://schemas.microsoft.com/office/drawing/2014/main" id="{9E2EE5E5-2ABA-4726-9301-B7235B0C3BA8}"/>
                  </a:ext>
                </a:extLst>
              </p:cNvPr>
              <p:cNvGrpSpPr/>
              <p:nvPr/>
            </p:nvGrpSpPr>
            <p:grpSpPr>
              <a:xfrm rot="5129528">
                <a:off x="11186575" y="3299083"/>
                <a:ext cx="1364025" cy="673041"/>
                <a:chOff x="6746544" y="-193104"/>
                <a:chExt cx="1215927" cy="599966"/>
              </a:xfrm>
            </p:grpSpPr>
            <p:grpSp>
              <p:nvGrpSpPr>
                <p:cNvPr id="5165" name="Graphic 4">
                  <a:extLst>
                    <a:ext uri="{FF2B5EF4-FFF2-40B4-BE49-F238E27FC236}">
                      <a16:creationId xmlns:a16="http://schemas.microsoft.com/office/drawing/2014/main" id="{99F88329-AF1B-4588-8CBE-037917D25388}"/>
                    </a:ext>
                  </a:extLst>
                </p:cNvPr>
                <p:cNvGrpSpPr/>
                <p:nvPr/>
              </p:nvGrpSpPr>
              <p:grpSpPr>
                <a:xfrm>
                  <a:off x="6746544" y="-193104"/>
                  <a:ext cx="837041" cy="453557"/>
                  <a:chOff x="6746544" y="-193104"/>
                  <a:chExt cx="837041" cy="453557"/>
                </a:xfrm>
              </p:grpSpPr>
              <p:grpSp>
                <p:nvGrpSpPr>
                  <p:cNvPr id="5170" name="Graphic 4">
                    <a:extLst>
                      <a:ext uri="{FF2B5EF4-FFF2-40B4-BE49-F238E27FC236}">
                        <a16:creationId xmlns:a16="http://schemas.microsoft.com/office/drawing/2014/main" id="{891A99D5-EFBF-45F1-8FE1-6F2541303FEC}"/>
                      </a:ext>
                    </a:extLst>
                  </p:cNvPr>
                  <p:cNvGrpSpPr/>
                  <p:nvPr/>
                </p:nvGrpSpPr>
                <p:grpSpPr>
                  <a:xfrm>
                    <a:off x="7070481" y="51971"/>
                    <a:ext cx="137248" cy="116676"/>
                    <a:chOff x="7070481" y="51971"/>
                    <a:chExt cx="137248" cy="116676"/>
                  </a:xfrm>
                </p:grpSpPr>
                <p:grpSp>
                  <p:nvGrpSpPr>
                    <p:cNvPr id="5257" name="Graphic 4">
                      <a:extLst>
                        <a:ext uri="{FF2B5EF4-FFF2-40B4-BE49-F238E27FC236}">
                          <a16:creationId xmlns:a16="http://schemas.microsoft.com/office/drawing/2014/main" id="{D2C9DA30-DFC4-4A81-B3DB-18B41FB16F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35471" y="51971"/>
                      <a:ext cx="72258" cy="65206"/>
                      <a:chOff x="7135471" y="51971"/>
                      <a:chExt cx="72258" cy="65206"/>
                    </a:xfrm>
                  </p:grpSpPr>
                  <p:sp>
                    <p:nvSpPr>
                      <p:cNvPr id="5265" name="Freeform: Shape 5264">
                        <a:extLst>
                          <a:ext uri="{FF2B5EF4-FFF2-40B4-BE49-F238E27FC236}">
                            <a16:creationId xmlns:a16="http://schemas.microsoft.com/office/drawing/2014/main" id="{0BAE0A74-DC0F-4451-A670-DF12F8D00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39775" y="54078"/>
                        <a:ext cx="64857" cy="63100"/>
                      </a:xfrm>
                      <a:custGeom>
                        <a:avLst/>
                        <a:gdLst>
                          <a:gd name="connsiteX0" fmla="*/ 0 w 64857"/>
                          <a:gd name="connsiteY0" fmla="*/ 35351 h 63100"/>
                          <a:gd name="connsiteX1" fmla="*/ 12913 w 64857"/>
                          <a:gd name="connsiteY1" fmla="*/ 63101 h 63100"/>
                          <a:gd name="connsiteX2" fmla="*/ 61681 w 64857"/>
                          <a:gd name="connsiteY2" fmla="*/ 7235 h 63100"/>
                          <a:gd name="connsiteX3" fmla="*/ 64841 w 64857"/>
                          <a:gd name="connsiteY3" fmla="*/ 0 h 63100"/>
                          <a:gd name="connsiteX4" fmla="*/ 0 w 64857"/>
                          <a:gd name="connsiteY4" fmla="*/ 35351 h 63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4857" h="63100">
                            <a:moveTo>
                              <a:pt x="0" y="35351"/>
                            </a:moveTo>
                            <a:cubicBezTo>
                              <a:pt x="7830" y="42815"/>
                              <a:pt x="16439" y="52889"/>
                              <a:pt x="12913" y="63101"/>
                            </a:cubicBezTo>
                            <a:cubicBezTo>
                              <a:pt x="29169" y="44464"/>
                              <a:pt x="45425" y="25872"/>
                              <a:pt x="61681" y="7235"/>
                            </a:cubicBezTo>
                            <a:cubicBezTo>
                              <a:pt x="63696" y="4946"/>
                              <a:pt x="65024" y="3022"/>
                              <a:pt x="64841" y="0"/>
                            </a:cubicBezTo>
                            <a:cubicBezTo>
                              <a:pt x="55270" y="16897"/>
                              <a:pt x="17904" y="27521"/>
                              <a:pt x="0" y="35351"/>
                            </a:cubicBezTo>
                            <a:close/>
                          </a:path>
                        </a:pathLst>
                      </a:custGeom>
                      <a:solidFill>
                        <a:srgbClr val="B6B6B6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266" name="Freeform: Shape 5265">
                        <a:extLst>
                          <a:ext uri="{FF2B5EF4-FFF2-40B4-BE49-F238E27FC236}">
                            <a16:creationId xmlns:a16="http://schemas.microsoft.com/office/drawing/2014/main" id="{63890996-6BFD-45C0-AD8C-3055A3C869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35471" y="51971"/>
                        <a:ext cx="72258" cy="61272"/>
                      </a:xfrm>
                      <a:custGeom>
                        <a:avLst/>
                        <a:gdLst>
                          <a:gd name="connsiteX0" fmla="*/ 0 w 72258"/>
                          <a:gd name="connsiteY0" fmla="*/ 35763 h 61272"/>
                          <a:gd name="connsiteX1" fmla="*/ 15798 w 72258"/>
                          <a:gd name="connsiteY1" fmla="*/ 36542 h 61272"/>
                          <a:gd name="connsiteX2" fmla="*/ 23674 w 72258"/>
                          <a:gd name="connsiteY2" fmla="*/ 41808 h 61272"/>
                          <a:gd name="connsiteX3" fmla="*/ 37274 w 72258"/>
                          <a:gd name="connsiteY3" fmla="*/ 35351 h 61272"/>
                          <a:gd name="connsiteX4" fmla="*/ 72259 w 72258"/>
                          <a:gd name="connsiteY4" fmla="*/ 0 h 61272"/>
                          <a:gd name="connsiteX5" fmla="*/ 44738 w 72258"/>
                          <a:gd name="connsiteY5" fmla="*/ 37183 h 61272"/>
                          <a:gd name="connsiteX6" fmla="*/ 16806 w 72258"/>
                          <a:gd name="connsiteY6" fmla="*/ 60903 h 61272"/>
                          <a:gd name="connsiteX7" fmla="*/ 0 w 72258"/>
                          <a:gd name="connsiteY7" fmla="*/ 35763 h 612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2258" h="61272">
                            <a:moveTo>
                              <a:pt x="0" y="35763"/>
                            </a:moveTo>
                            <a:cubicBezTo>
                              <a:pt x="4900" y="33153"/>
                              <a:pt x="11219" y="33474"/>
                              <a:pt x="15798" y="36542"/>
                            </a:cubicBezTo>
                            <a:cubicBezTo>
                              <a:pt x="18454" y="38327"/>
                              <a:pt x="20606" y="40938"/>
                              <a:pt x="23674" y="41808"/>
                            </a:cubicBezTo>
                            <a:cubicBezTo>
                              <a:pt x="28757" y="43181"/>
                              <a:pt x="33565" y="39106"/>
                              <a:pt x="37274" y="35351"/>
                            </a:cubicBezTo>
                            <a:cubicBezTo>
                              <a:pt x="48951" y="23583"/>
                              <a:pt x="60628" y="11768"/>
                              <a:pt x="72259" y="0"/>
                            </a:cubicBezTo>
                            <a:cubicBezTo>
                              <a:pt x="61406" y="10944"/>
                              <a:pt x="54309" y="25048"/>
                              <a:pt x="44738" y="37183"/>
                            </a:cubicBezTo>
                            <a:cubicBezTo>
                              <a:pt x="40251" y="42861"/>
                              <a:pt x="24727" y="64337"/>
                              <a:pt x="16806" y="60903"/>
                            </a:cubicBezTo>
                            <a:cubicBezTo>
                              <a:pt x="14287" y="59712"/>
                              <a:pt x="9845" y="30451"/>
                              <a:pt x="0" y="35763"/>
                            </a:cubicBezTo>
                            <a:close/>
                          </a:path>
                        </a:pathLst>
                      </a:custGeom>
                      <a:solidFill>
                        <a:srgbClr val="90909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5258" name="Freeform: Shape 5257">
                      <a:extLst>
                        <a:ext uri="{FF2B5EF4-FFF2-40B4-BE49-F238E27FC236}">
                          <a16:creationId xmlns:a16="http://schemas.microsoft.com/office/drawing/2014/main" id="{E7FC7EFC-E799-489D-9E31-6128E835B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4591" y="74638"/>
                      <a:ext cx="95645" cy="82737"/>
                    </a:xfrm>
                    <a:custGeom>
                      <a:avLst/>
                      <a:gdLst>
                        <a:gd name="connsiteX0" fmla="*/ 94079 w 95645"/>
                        <a:gd name="connsiteY0" fmla="*/ 65986 h 82737"/>
                        <a:gd name="connsiteX1" fmla="*/ 95636 w 95645"/>
                        <a:gd name="connsiteY1" fmla="*/ 60811 h 82737"/>
                        <a:gd name="connsiteX2" fmla="*/ 94537 w 95645"/>
                        <a:gd name="connsiteY2" fmla="*/ 55225 h 82737"/>
                        <a:gd name="connsiteX3" fmla="*/ 62391 w 95645"/>
                        <a:gd name="connsiteY3" fmla="*/ 11814 h 82737"/>
                        <a:gd name="connsiteX4" fmla="*/ 30291 w 95645"/>
                        <a:gd name="connsiteY4" fmla="*/ 0 h 82737"/>
                        <a:gd name="connsiteX5" fmla="*/ 1122 w 95645"/>
                        <a:gd name="connsiteY5" fmla="*/ 15707 h 82737"/>
                        <a:gd name="connsiteX6" fmla="*/ 23 w 95645"/>
                        <a:gd name="connsiteY6" fmla="*/ 18683 h 82737"/>
                        <a:gd name="connsiteX7" fmla="*/ 11837 w 95645"/>
                        <a:gd name="connsiteY7" fmla="*/ 22942 h 82737"/>
                        <a:gd name="connsiteX8" fmla="*/ 23606 w 95645"/>
                        <a:gd name="connsiteY8" fmla="*/ 12822 h 82737"/>
                        <a:gd name="connsiteX9" fmla="*/ 39678 w 95645"/>
                        <a:gd name="connsiteY9" fmla="*/ 13738 h 82737"/>
                        <a:gd name="connsiteX10" fmla="*/ 52363 w 95645"/>
                        <a:gd name="connsiteY10" fmla="*/ 24590 h 82737"/>
                        <a:gd name="connsiteX11" fmla="*/ 54790 w 95645"/>
                        <a:gd name="connsiteY11" fmla="*/ 28208 h 82737"/>
                        <a:gd name="connsiteX12" fmla="*/ 49386 w 95645"/>
                        <a:gd name="connsiteY12" fmla="*/ 37229 h 82737"/>
                        <a:gd name="connsiteX13" fmla="*/ 36336 w 95645"/>
                        <a:gd name="connsiteY13" fmla="*/ 55087 h 82737"/>
                        <a:gd name="connsiteX14" fmla="*/ 47600 w 95645"/>
                        <a:gd name="connsiteY14" fmla="*/ 71435 h 82737"/>
                        <a:gd name="connsiteX15" fmla="*/ 58224 w 95645"/>
                        <a:gd name="connsiteY15" fmla="*/ 67130 h 82737"/>
                        <a:gd name="connsiteX16" fmla="*/ 68756 w 95645"/>
                        <a:gd name="connsiteY16" fmla="*/ 62506 h 82737"/>
                        <a:gd name="connsiteX17" fmla="*/ 72007 w 95645"/>
                        <a:gd name="connsiteY17" fmla="*/ 80181 h 82737"/>
                        <a:gd name="connsiteX18" fmla="*/ 94079 w 95645"/>
                        <a:gd name="connsiteY18" fmla="*/ 65986 h 827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95645" h="82737">
                          <a:moveTo>
                            <a:pt x="94079" y="65986"/>
                          </a:moveTo>
                          <a:cubicBezTo>
                            <a:pt x="94857" y="64337"/>
                            <a:pt x="95544" y="62597"/>
                            <a:pt x="95636" y="60811"/>
                          </a:cubicBezTo>
                          <a:cubicBezTo>
                            <a:pt x="95727" y="58934"/>
                            <a:pt x="95178" y="57056"/>
                            <a:pt x="94537" y="55225"/>
                          </a:cubicBezTo>
                          <a:cubicBezTo>
                            <a:pt x="88629" y="37916"/>
                            <a:pt x="77227" y="22530"/>
                            <a:pt x="62391" y="11814"/>
                          </a:cubicBezTo>
                          <a:cubicBezTo>
                            <a:pt x="53004" y="5037"/>
                            <a:pt x="41876" y="46"/>
                            <a:pt x="30291" y="0"/>
                          </a:cubicBezTo>
                          <a:cubicBezTo>
                            <a:pt x="18706" y="-46"/>
                            <a:pt x="6709" y="5541"/>
                            <a:pt x="1122" y="15707"/>
                          </a:cubicBezTo>
                          <a:cubicBezTo>
                            <a:pt x="618" y="16622"/>
                            <a:pt x="160" y="17630"/>
                            <a:pt x="23" y="18683"/>
                          </a:cubicBezTo>
                          <a:cubicBezTo>
                            <a:pt x="-481" y="23858"/>
                            <a:pt x="7396" y="25689"/>
                            <a:pt x="11837" y="22942"/>
                          </a:cubicBezTo>
                          <a:cubicBezTo>
                            <a:pt x="16279" y="20194"/>
                            <a:pt x="19027" y="15249"/>
                            <a:pt x="23606" y="12822"/>
                          </a:cubicBezTo>
                          <a:cubicBezTo>
                            <a:pt x="28551" y="10212"/>
                            <a:pt x="34779" y="11128"/>
                            <a:pt x="39678" y="13738"/>
                          </a:cubicBezTo>
                          <a:cubicBezTo>
                            <a:pt x="44624" y="16394"/>
                            <a:pt x="48516" y="20515"/>
                            <a:pt x="52363" y="24590"/>
                          </a:cubicBezTo>
                          <a:cubicBezTo>
                            <a:pt x="53370" y="25643"/>
                            <a:pt x="54378" y="26788"/>
                            <a:pt x="54790" y="28208"/>
                          </a:cubicBezTo>
                          <a:cubicBezTo>
                            <a:pt x="55797" y="31825"/>
                            <a:pt x="52317" y="34939"/>
                            <a:pt x="49386" y="37229"/>
                          </a:cubicBezTo>
                          <a:cubicBezTo>
                            <a:pt x="43433" y="41854"/>
                            <a:pt x="37664" y="47669"/>
                            <a:pt x="36336" y="55087"/>
                          </a:cubicBezTo>
                          <a:cubicBezTo>
                            <a:pt x="34962" y="62506"/>
                            <a:pt x="40045" y="71389"/>
                            <a:pt x="47600" y="71435"/>
                          </a:cubicBezTo>
                          <a:cubicBezTo>
                            <a:pt x="51493" y="71435"/>
                            <a:pt x="54973" y="69283"/>
                            <a:pt x="58224" y="67130"/>
                          </a:cubicBezTo>
                          <a:cubicBezTo>
                            <a:pt x="61429" y="64978"/>
                            <a:pt x="64864" y="62689"/>
                            <a:pt x="68756" y="62506"/>
                          </a:cubicBezTo>
                          <a:cubicBezTo>
                            <a:pt x="84829" y="61727"/>
                            <a:pt x="69122" y="76701"/>
                            <a:pt x="72007" y="80181"/>
                          </a:cubicBezTo>
                          <a:cubicBezTo>
                            <a:pt x="79700" y="89477"/>
                            <a:pt x="91789" y="70794"/>
                            <a:pt x="94079" y="65986"/>
                          </a:cubicBezTo>
                          <a:close/>
                        </a:path>
                      </a:pathLst>
                    </a:custGeom>
                    <a:solidFill>
                      <a:srgbClr val="4C686A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9" name="Freeform: Shape 5258">
                      <a:extLst>
                        <a:ext uri="{FF2B5EF4-FFF2-40B4-BE49-F238E27FC236}">
                          <a16:creationId xmlns:a16="http://schemas.microsoft.com/office/drawing/2014/main" id="{0ECD6BD3-F7C5-42CA-B251-F8B1B9D4E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0005" y="90912"/>
                      <a:ext cx="70321" cy="77735"/>
                    </a:xfrm>
                    <a:custGeom>
                      <a:avLst/>
                      <a:gdLst>
                        <a:gd name="connsiteX0" fmla="*/ 42581 w 70321"/>
                        <a:gd name="connsiteY0" fmla="*/ 77735 h 77735"/>
                        <a:gd name="connsiteX1" fmla="*/ 56914 w 70321"/>
                        <a:gd name="connsiteY1" fmla="*/ 73065 h 77735"/>
                        <a:gd name="connsiteX2" fmla="*/ 68636 w 70321"/>
                        <a:gd name="connsiteY2" fmla="*/ 61663 h 77735"/>
                        <a:gd name="connsiteX3" fmla="*/ 67308 w 70321"/>
                        <a:gd name="connsiteY3" fmla="*/ 46094 h 77735"/>
                        <a:gd name="connsiteX4" fmla="*/ 40475 w 70321"/>
                        <a:gd name="connsiteY4" fmla="*/ 37256 h 77735"/>
                        <a:gd name="connsiteX5" fmla="*/ 49770 w 70321"/>
                        <a:gd name="connsiteY5" fmla="*/ 13490 h 77735"/>
                        <a:gd name="connsiteX6" fmla="*/ 30675 w 70321"/>
                        <a:gd name="connsiteY6" fmla="*/ 897 h 77735"/>
                        <a:gd name="connsiteX7" fmla="*/ 14557 w 70321"/>
                        <a:gd name="connsiteY7" fmla="*/ 23564 h 77735"/>
                        <a:gd name="connsiteX8" fmla="*/ 41 w 70321"/>
                        <a:gd name="connsiteY8" fmla="*/ 38996 h 77735"/>
                        <a:gd name="connsiteX9" fmla="*/ 865 w 70321"/>
                        <a:gd name="connsiteY9" fmla="*/ 44445 h 77735"/>
                        <a:gd name="connsiteX10" fmla="*/ 42581 w 70321"/>
                        <a:gd name="connsiteY10" fmla="*/ 77735 h 777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321" h="77735">
                          <a:moveTo>
                            <a:pt x="42581" y="77735"/>
                          </a:moveTo>
                          <a:cubicBezTo>
                            <a:pt x="47664" y="77735"/>
                            <a:pt x="52564" y="75629"/>
                            <a:pt x="56914" y="73065"/>
                          </a:cubicBezTo>
                          <a:cubicBezTo>
                            <a:pt x="61676" y="70226"/>
                            <a:pt x="66210" y="66608"/>
                            <a:pt x="68636" y="61663"/>
                          </a:cubicBezTo>
                          <a:cubicBezTo>
                            <a:pt x="71109" y="56717"/>
                            <a:pt x="71018" y="50215"/>
                            <a:pt x="67308" y="46094"/>
                          </a:cubicBezTo>
                          <a:cubicBezTo>
                            <a:pt x="60852" y="38996"/>
                            <a:pt x="48397" y="42613"/>
                            <a:pt x="40475" y="37256"/>
                          </a:cubicBezTo>
                          <a:cubicBezTo>
                            <a:pt x="46473" y="30799"/>
                            <a:pt x="51144" y="22190"/>
                            <a:pt x="49770" y="13490"/>
                          </a:cubicBezTo>
                          <a:cubicBezTo>
                            <a:pt x="48397" y="4790"/>
                            <a:pt x="38735" y="-2629"/>
                            <a:pt x="30675" y="897"/>
                          </a:cubicBezTo>
                          <a:cubicBezTo>
                            <a:pt x="22021" y="4652"/>
                            <a:pt x="21105" y="16741"/>
                            <a:pt x="14557" y="23564"/>
                          </a:cubicBezTo>
                          <a:cubicBezTo>
                            <a:pt x="9520" y="28830"/>
                            <a:pt x="728" y="31761"/>
                            <a:pt x="41" y="38996"/>
                          </a:cubicBezTo>
                          <a:cubicBezTo>
                            <a:pt x="-142" y="40828"/>
                            <a:pt x="316" y="42659"/>
                            <a:pt x="865" y="44445"/>
                          </a:cubicBezTo>
                          <a:cubicBezTo>
                            <a:pt x="6040" y="61617"/>
                            <a:pt x="23486" y="77644"/>
                            <a:pt x="42581" y="77735"/>
                          </a:cubicBezTo>
                          <a:close/>
                        </a:path>
                      </a:pathLst>
                    </a:custGeom>
                    <a:solidFill>
                      <a:srgbClr val="798D8D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60" name="Freeform: Shape 5259">
                      <a:extLst>
                        <a:ext uri="{FF2B5EF4-FFF2-40B4-BE49-F238E27FC236}">
                          <a16:creationId xmlns:a16="http://schemas.microsoft.com/office/drawing/2014/main" id="{A1BC4FFE-C8A7-4F49-8521-6EE369E52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0481" y="75714"/>
                      <a:ext cx="68194" cy="41875"/>
                    </a:xfrm>
                    <a:custGeom>
                      <a:avLst/>
                      <a:gdLst>
                        <a:gd name="connsiteX0" fmla="*/ 34034 w 68194"/>
                        <a:gd name="connsiteY0" fmla="*/ 22598 h 41875"/>
                        <a:gd name="connsiteX1" fmla="*/ 7567 w 68194"/>
                        <a:gd name="connsiteY1" fmla="*/ 41876 h 41875"/>
                        <a:gd name="connsiteX2" fmla="*/ 561 w 68194"/>
                        <a:gd name="connsiteY2" fmla="*/ 22552 h 41875"/>
                        <a:gd name="connsiteX3" fmla="*/ 13978 w 68194"/>
                        <a:gd name="connsiteY3" fmla="*/ 5792 h 41875"/>
                        <a:gd name="connsiteX4" fmla="*/ 68195 w 68194"/>
                        <a:gd name="connsiteY4" fmla="*/ 14859 h 41875"/>
                        <a:gd name="connsiteX5" fmla="*/ 34034 w 68194"/>
                        <a:gd name="connsiteY5" fmla="*/ 22598 h 41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8194" h="41875">
                          <a:moveTo>
                            <a:pt x="34034" y="22598"/>
                          </a:moveTo>
                          <a:cubicBezTo>
                            <a:pt x="25059" y="28871"/>
                            <a:pt x="17595" y="37434"/>
                            <a:pt x="7567" y="41876"/>
                          </a:cubicBezTo>
                          <a:cubicBezTo>
                            <a:pt x="1293" y="38075"/>
                            <a:pt x="-1225" y="29650"/>
                            <a:pt x="561" y="22552"/>
                          </a:cubicBezTo>
                          <a:cubicBezTo>
                            <a:pt x="2347" y="15454"/>
                            <a:pt x="7704" y="9639"/>
                            <a:pt x="13978" y="5792"/>
                          </a:cubicBezTo>
                          <a:cubicBezTo>
                            <a:pt x="30966" y="-4602"/>
                            <a:pt x="55648" y="-664"/>
                            <a:pt x="68195" y="14859"/>
                          </a:cubicBezTo>
                          <a:cubicBezTo>
                            <a:pt x="59403" y="20766"/>
                            <a:pt x="45436" y="14676"/>
                            <a:pt x="34034" y="22598"/>
                          </a:cubicBezTo>
                          <a:close/>
                        </a:path>
                      </a:pathLst>
                    </a:custGeom>
                    <a:solidFill>
                      <a:srgbClr val="798D8D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61" name="Freeform: Shape 5260">
                      <a:extLst>
                        <a:ext uri="{FF2B5EF4-FFF2-40B4-BE49-F238E27FC236}">
                          <a16:creationId xmlns:a16="http://schemas.microsoft.com/office/drawing/2014/main" id="{21D770ED-7101-44D8-9F40-4E046C5274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2234" y="90299"/>
                      <a:ext cx="43586" cy="67633"/>
                    </a:xfrm>
                    <a:custGeom>
                      <a:avLst/>
                      <a:gdLst>
                        <a:gd name="connsiteX0" fmla="*/ 14285 w 43586"/>
                        <a:gd name="connsiteY0" fmla="*/ 19278 h 67633"/>
                        <a:gd name="connsiteX1" fmla="*/ 11813 w 43586"/>
                        <a:gd name="connsiteY1" fmla="*/ 20377 h 67633"/>
                        <a:gd name="connsiteX2" fmla="*/ 9248 w 43586"/>
                        <a:gd name="connsiteY2" fmla="*/ 18820 h 67633"/>
                        <a:gd name="connsiteX3" fmla="*/ 3708 w 43586"/>
                        <a:gd name="connsiteY3" fmla="*/ 7922 h 67633"/>
                        <a:gd name="connsiteX4" fmla="*/ 594 w 43586"/>
                        <a:gd name="connsiteY4" fmla="*/ 23720 h 67633"/>
                        <a:gd name="connsiteX5" fmla="*/ 37960 w 43586"/>
                        <a:gd name="connsiteY5" fmla="*/ 67634 h 67633"/>
                        <a:gd name="connsiteX6" fmla="*/ 33609 w 43586"/>
                        <a:gd name="connsiteY6" fmla="*/ 42082 h 67633"/>
                        <a:gd name="connsiteX7" fmla="*/ 40432 w 43586"/>
                        <a:gd name="connsiteY7" fmla="*/ 0 h 67633"/>
                        <a:gd name="connsiteX8" fmla="*/ 14285 w 43586"/>
                        <a:gd name="connsiteY8" fmla="*/ 19278 h 67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3586" h="67633">
                          <a:moveTo>
                            <a:pt x="14285" y="19278"/>
                          </a:moveTo>
                          <a:cubicBezTo>
                            <a:pt x="13553" y="19828"/>
                            <a:pt x="12729" y="20423"/>
                            <a:pt x="11813" y="20377"/>
                          </a:cubicBezTo>
                          <a:cubicBezTo>
                            <a:pt x="10805" y="20331"/>
                            <a:pt x="9935" y="19599"/>
                            <a:pt x="9248" y="18820"/>
                          </a:cubicBezTo>
                          <a:cubicBezTo>
                            <a:pt x="6501" y="15752"/>
                            <a:pt x="4578" y="11952"/>
                            <a:pt x="3708" y="7922"/>
                          </a:cubicBezTo>
                          <a:cubicBezTo>
                            <a:pt x="-1" y="12089"/>
                            <a:pt x="-688" y="18271"/>
                            <a:pt x="594" y="23720"/>
                          </a:cubicBezTo>
                          <a:cubicBezTo>
                            <a:pt x="4166" y="38785"/>
                            <a:pt x="22391" y="64108"/>
                            <a:pt x="37960" y="67634"/>
                          </a:cubicBezTo>
                          <a:cubicBezTo>
                            <a:pt x="39608" y="59529"/>
                            <a:pt x="34342" y="50600"/>
                            <a:pt x="33609" y="42082"/>
                          </a:cubicBezTo>
                          <a:cubicBezTo>
                            <a:pt x="32556" y="29261"/>
                            <a:pt x="50690" y="7372"/>
                            <a:pt x="40432" y="0"/>
                          </a:cubicBezTo>
                          <a:cubicBezTo>
                            <a:pt x="31366" y="5724"/>
                            <a:pt x="22894" y="12822"/>
                            <a:pt x="14285" y="19278"/>
                          </a:cubicBezTo>
                          <a:close/>
                        </a:path>
                      </a:pathLst>
                    </a:custGeom>
                    <a:solidFill>
                      <a:srgbClr val="A6A6A6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62" name="Freeform: Shape 5261">
                      <a:extLst>
                        <a:ext uri="{FF2B5EF4-FFF2-40B4-BE49-F238E27FC236}">
                          <a16:creationId xmlns:a16="http://schemas.microsoft.com/office/drawing/2014/main" id="{18695704-063D-427A-B85C-CB5722BB75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6954" y="89520"/>
                      <a:ext cx="42820" cy="76901"/>
                    </a:xfrm>
                    <a:custGeom>
                      <a:avLst/>
                      <a:gdLst>
                        <a:gd name="connsiteX0" fmla="*/ 26885 w 42820"/>
                        <a:gd name="connsiteY0" fmla="*/ 74548 h 76901"/>
                        <a:gd name="connsiteX1" fmla="*/ 9256 w 42820"/>
                        <a:gd name="connsiteY1" fmla="*/ 65573 h 76901"/>
                        <a:gd name="connsiteX2" fmla="*/ 1929 w 42820"/>
                        <a:gd name="connsiteY2" fmla="*/ 30177 h 76901"/>
                        <a:gd name="connsiteX3" fmla="*/ 24504 w 42820"/>
                        <a:gd name="connsiteY3" fmla="*/ 0 h 76901"/>
                        <a:gd name="connsiteX4" fmla="*/ 26473 w 42820"/>
                        <a:gd name="connsiteY4" fmla="*/ 8655 h 76901"/>
                        <a:gd name="connsiteX5" fmla="*/ 18231 w 42820"/>
                        <a:gd name="connsiteY5" fmla="*/ 34435 h 76901"/>
                        <a:gd name="connsiteX6" fmla="*/ 19788 w 42820"/>
                        <a:gd name="connsiteY6" fmla="*/ 60719 h 76901"/>
                        <a:gd name="connsiteX7" fmla="*/ 36731 w 42820"/>
                        <a:gd name="connsiteY7" fmla="*/ 71480 h 76901"/>
                        <a:gd name="connsiteX8" fmla="*/ 42821 w 42820"/>
                        <a:gd name="connsiteY8" fmla="*/ 75235 h 76901"/>
                        <a:gd name="connsiteX9" fmla="*/ 26885 w 42820"/>
                        <a:gd name="connsiteY9" fmla="*/ 74548 h 76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2820" h="76901">
                          <a:moveTo>
                            <a:pt x="26885" y="74548"/>
                          </a:moveTo>
                          <a:cubicBezTo>
                            <a:pt x="20475" y="72671"/>
                            <a:pt x="14110" y="70107"/>
                            <a:pt x="9256" y="65573"/>
                          </a:cubicBezTo>
                          <a:cubicBezTo>
                            <a:pt x="-86" y="56919"/>
                            <a:pt x="-2009" y="42265"/>
                            <a:pt x="1929" y="30177"/>
                          </a:cubicBezTo>
                          <a:cubicBezTo>
                            <a:pt x="5867" y="18088"/>
                            <a:pt x="14751" y="8197"/>
                            <a:pt x="24504" y="0"/>
                          </a:cubicBezTo>
                          <a:cubicBezTo>
                            <a:pt x="27160" y="1694"/>
                            <a:pt x="27114" y="5587"/>
                            <a:pt x="26473" y="8655"/>
                          </a:cubicBezTo>
                          <a:cubicBezTo>
                            <a:pt x="24642" y="17492"/>
                            <a:pt x="20612" y="25735"/>
                            <a:pt x="18231" y="34435"/>
                          </a:cubicBezTo>
                          <a:cubicBezTo>
                            <a:pt x="15850" y="43135"/>
                            <a:pt x="15209" y="52981"/>
                            <a:pt x="19788" y="60719"/>
                          </a:cubicBezTo>
                          <a:cubicBezTo>
                            <a:pt x="23314" y="66718"/>
                            <a:pt x="29816" y="70839"/>
                            <a:pt x="36731" y="71480"/>
                          </a:cubicBezTo>
                          <a:cubicBezTo>
                            <a:pt x="39936" y="71801"/>
                            <a:pt x="41951" y="71938"/>
                            <a:pt x="42821" y="75235"/>
                          </a:cubicBezTo>
                          <a:cubicBezTo>
                            <a:pt x="37784" y="78395"/>
                            <a:pt x="33342" y="76426"/>
                            <a:pt x="26885" y="74548"/>
                          </a:cubicBezTo>
                          <a:close/>
                        </a:path>
                      </a:pathLst>
                    </a:custGeom>
                    <a:solidFill>
                      <a:srgbClr val="7C9093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63" name="Freeform: Shape 5262">
                      <a:extLst>
                        <a:ext uri="{FF2B5EF4-FFF2-40B4-BE49-F238E27FC236}">
                          <a16:creationId xmlns:a16="http://schemas.microsoft.com/office/drawing/2014/main" id="{C763B998-C8B3-4BCB-8733-A269CF371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71486" y="84454"/>
                      <a:ext cx="51272" cy="36479"/>
                    </a:xfrm>
                    <a:custGeom>
                      <a:avLst/>
                      <a:gdLst>
                        <a:gd name="connsiteX0" fmla="*/ 47591 w 51272"/>
                        <a:gd name="connsiteY0" fmla="*/ 5387 h 36479"/>
                        <a:gd name="connsiteX1" fmla="*/ 14164 w 51272"/>
                        <a:gd name="connsiteY1" fmla="*/ 36479 h 36479"/>
                        <a:gd name="connsiteX2" fmla="*/ 2990 w 51272"/>
                        <a:gd name="connsiteY2" fmla="*/ 25993 h 36479"/>
                        <a:gd name="connsiteX3" fmla="*/ 472 w 51272"/>
                        <a:gd name="connsiteY3" fmla="*/ 24390 h 36479"/>
                        <a:gd name="connsiteX4" fmla="*/ 14 w 51272"/>
                        <a:gd name="connsiteY4" fmla="*/ 22009 h 36479"/>
                        <a:gd name="connsiteX5" fmla="*/ 10317 w 51272"/>
                        <a:gd name="connsiteY5" fmla="*/ 7402 h 36479"/>
                        <a:gd name="connsiteX6" fmla="*/ 28176 w 51272"/>
                        <a:gd name="connsiteY6" fmla="*/ 2273 h 36479"/>
                        <a:gd name="connsiteX7" fmla="*/ 40539 w 51272"/>
                        <a:gd name="connsiteY7" fmla="*/ 213 h 36479"/>
                        <a:gd name="connsiteX8" fmla="*/ 51255 w 51272"/>
                        <a:gd name="connsiteY8" fmla="*/ 5066 h 36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1272" h="36479">
                          <a:moveTo>
                            <a:pt x="47591" y="5387"/>
                          </a:moveTo>
                          <a:cubicBezTo>
                            <a:pt x="33442" y="11706"/>
                            <a:pt x="21490" y="22833"/>
                            <a:pt x="14164" y="36479"/>
                          </a:cubicBezTo>
                          <a:cubicBezTo>
                            <a:pt x="11828" y="31809"/>
                            <a:pt x="7799" y="28008"/>
                            <a:pt x="2990" y="25993"/>
                          </a:cubicBezTo>
                          <a:cubicBezTo>
                            <a:pt x="2075" y="25581"/>
                            <a:pt x="1021" y="25215"/>
                            <a:pt x="472" y="24390"/>
                          </a:cubicBezTo>
                          <a:cubicBezTo>
                            <a:pt x="14" y="23703"/>
                            <a:pt x="-32" y="22833"/>
                            <a:pt x="14" y="22009"/>
                          </a:cubicBezTo>
                          <a:cubicBezTo>
                            <a:pt x="289" y="15782"/>
                            <a:pt x="4868" y="10424"/>
                            <a:pt x="10317" y="7402"/>
                          </a:cubicBezTo>
                          <a:cubicBezTo>
                            <a:pt x="15766" y="4380"/>
                            <a:pt x="22040" y="3326"/>
                            <a:pt x="28176" y="2273"/>
                          </a:cubicBezTo>
                          <a:cubicBezTo>
                            <a:pt x="32297" y="1586"/>
                            <a:pt x="36418" y="899"/>
                            <a:pt x="40539" y="213"/>
                          </a:cubicBezTo>
                          <a:cubicBezTo>
                            <a:pt x="45027" y="-520"/>
                            <a:pt x="51667" y="533"/>
                            <a:pt x="51255" y="5066"/>
                          </a:cubicBezTo>
                        </a:path>
                      </a:pathLst>
                    </a:custGeom>
                    <a:solidFill>
                      <a:srgbClr val="7C9093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64" name="Freeform: Shape 5263">
                      <a:extLst>
                        <a:ext uri="{FF2B5EF4-FFF2-40B4-BE49-F238E27FC236}">
                          <a16:creationId xmlns:a16="http://schemas.microsoft.com/office/drawing/2014/main" id="{214AF911-7C8C-4F48-850F-DFEC64E5B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2948" y="75644"/>
                      <a:ext cx="63283" cy="30590"/>
                    </a:xfrm>
                    <a:custGeom>
                      <a:avLst/>
                      <a:gdLst>
                        <a:gd name="connsiteX0" fmla="*/ 44830 w 63283"/>
                        <a:gd name="connsiteY0" fmla="*/ 17494 h 30590"/>
                        <a:gd name="connsiteX1" fmla="*/ 29856 w 63283"/>
                        <a:gd name="connsiteY1" fmla="*/ 4718 h 30590"/>
                        <a:gd name="connsiteX2" fmla="*/ 9296 w 63283"/>
                        <a:gd name="connsiteY2" fmla="*/ 9480 h 30590"/>
                        <a:gd name="connsiteX3" fmla="*/ 0 w 63283"/>
                        <a:gd name="connsiteY3" fmla="*/ 10854 h 30590"/>
                        <a:gd name="connsiteX4" fmla="*/ 26513 w 63283"/>
                        <a:gd name="connsiteY4" fmla="*/ 551 h 30590"/>
                        <a:gd name="connsiteX5" fmla="*/ 63284 w 63283"/>
                        <a:gd name="connsiteY5" fmla="*/ 30590 h 30590"/>
                        <a:gd name="connsiteX6" fmla="*/ 44830 w 63283"/>
                        <a:gd name="connsiteY6" fmla="*/ 17494 h 305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3283" h="30590">
                          <a:moveTo>
                            <a:pt x="44830" y="17494"/>
                          </a:moveTo>
                          <a:cubicBezTo>
                            <a:pt x="44097" y="10442"/>
                            <a:pt x="36954" y="5405"/>
                            <a:pt x="29856" y="4718"/>
                          </a:cubicBezTo>
                          <a:cubicBezTo>
                            <a:pt x="22804" y="4031"/>
                            <a:pt x="15844" y="6641"/>
                            <a:pt x="9296" y="9480"/>
                          </a:cubicBezTo>
                          <a:cubicBezTo>
                            <a:pt x="6319" y="10763"/>
                            <a:pt x="2976" y="12091"/>
                            <a:pt x="0" y="10854"/>
                          </a:cubicBezTo>
                          <a:cubicBezTo>
                            <a:pt x="4991" y="2062"/>
                            <a:pt x="16576" y="-1464"/>
                            <a:pt x="26513" y="551"/>
                          </a:cubicBezTo>
                          <a:cubicBezTo>
                            <a:pt x="40251" y="3344"/>
                            <a:pt x="58567" y="17540"/>
                            <a:pt x="63284" y="30590"/>
                          </a:cubicBezTo>
                          <a:cubicBezTo>
                            <a:pt x="49088" y="28804"/>
                            <a:pt x="46524" y="33384"/>
                            <a:pt x="44830" y="17494"/>
                          </a:cubicBezTo>
                          <a:close/>
                        </a:path>
                      </a:pathLst>
                    </a:custGeom>
                    <a:solidFill>
                      <a:srgbClr val="4C686A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5171" name="Freeform: Shape 5170">
                    <a:extLst>
                      <a:ext uri="{FF2B5EF4-FFF2-40B4-BE49-F238E27FC236}">
                        <a16:creationId xmlns:a16="http://schemas.microsoft.com/office/drawing/2014/main" id="{3649A6A8-CA1E-4D7A-B443-520C057D7A3F}"/>
                      </a:ext>
                    </a:extLst>
                  </p:cNvPr>
                  <p:cNvSpPr/>
                  <p:nvPr/>
                </p:nvSpPr>
                <p:spPr>
                  <a:xfrm>
                    <a:off x="6855181" y="-41030"/>
                    <a:ext cx="82103" cy="74365"/>
                  </a:xfrm>
                  <a:custGeom>
                    <a:avLst/>
                    <a:gdLst>
                      <a:gd name="connsiteX0" fmla="*/ 49180 w 82103"/>
                      <a:gd name="connsiteY0" fmla="*/ 10211 h 74365"/>
                      <a:gd name="connsiteX1" fmla="*/ 0 w 82103"/>
                      <a:gd name="connsiteY1" fmla="*/ 0 h 74365"/>
                      <a:gd name="connsiteX2" fmla="*/ 21156 w 82103"/>
                      <a:gd name="connsiteY2" fmla="*/ 74365 h 74365"/>
                      <a:gd name="connsiteX3" fmla="*/ 82104 w 82103"/>
                      <a:gd name="connsiteY3" fmla="*/ 6640 h 74365"/>
                      <a:gd name="connsiteX4" fmla="*/ 49180 w 82103"/>
                      <a:gd name="connsiteY4" fmla="*/ 10211 h 74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103" h="74365">
                        <a:moveTo>
                          <a:pt x="49180" y="10211"/>
                        </a:moveTo>
                        <a:cubicBezTo>
                          <a:pt x="32512" y="8242"/>
                          <a:pt x="15615" y="6228"/>
                          <a:pt x="0" y="0"/>
                        </a:cubicBezTo>
                        <a:cubicBezTo>
                          <a:pt x="16073" y="20606"/>
                          <a:pt x="18912" y="48310"/>
                          <a:pt x="21156" y="74365"/>
                        </a:cubicBezTo>
                        <a:cubicBezTo>
                          <a:pt x="19782" y="58613"/>
                          <a:pt x="69191" y="-3389"/>
                          <a:pt x="82104" y="6640"/>
                        </a:cubicBezTo>
                        <a:cubicBezTo>
                          <a:pt x="73175" y="13096"/>
                          <a:pt x="59758" y="11494"/>
                          <a:pt x="49180" y="10211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72" name="Freeform: Shape 5171">
                    <a:extLst>
                      <a:ext uri="{FF2B5EF4-FFF2-40B4-BE49-F238E27FC236}">
                        <a16:creationId xmlns:a16="http://schemas.microsoft.com/office/drawing/2014/main" id="{5E9C3F03-7C07-4D17-81C3-F3D38E84CD61}"/>
                      </a:ext>
                    </a:extLst>
                  </p:cNvPr>
                  <p:cNvSpPr/>
                  <p:nvPr/>
                </p:nvSpPr>
                <p:spPr>
                  <a:xfrm>
                    <a:off x="6845748" y="-50188"/>
                    <a:ext cx="78165" cy="58567"/>
                  </a:xfrm>
                  <a:custGeom>
                    <a:avLst/>
                    <a:gdLst>
                      <a:gd name="connsiteX0" fmla="*/ 0 w 78165"/>
                      <a:gd name="connsiteY0" fmla="*/ 0 h 58567"/>
                      <a:gd name="connsiteX1" fmla="*/ 24911 w 78165"/>
                      <a:gd name="connsiteY1" fmla="*/ 45013 h 58567"/>
                      <a:gd name="connsiteX2" fmla="*/ 29444 w 78165"/>
                      <a:gd name="connsiteY2" fmla="*/ 58567 h 58567"/>
                      <a:gd name="connsiteX3" fmla="*/ 36358 w 78165"/>
                      <a:gd name="connsiteY3" fmla="*/ 32329 h 58567"/>
                      <a:gd name="connsiteX4" fmla="*/ 53164 w 78165"/>
                      <a:gd name="connsiteY4" fmla="*/ 29306 h 58567"/>
                      <a:gd name="connsiteX5" fmla="*/ 78166 w 78165"/>
                      <a:gd name="connsiteY5" fmla="*/ 22484 h 58567"/>
                      <a:gd name="connsiteX6" fmla="*/ 42357 w 78165"/>
                      <a:gd name="connsiteY6" fmla="*/ 15203 h 58567"/>
                      <a:gd name="connsiteX7" fmla="*/ 0 w 78165"/>
                      <a:gd name="connsiteY7" fmla="*/ 0 h 58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8165" h="58567">
                        <a:moveTo>
                          <a:pt x="0" y="0"/>
                        </a:moveTo>
                        <a:cubicBezTo>
                          <a:pt x="13325" y="11173"/>
                          <a:pt x="19416" y="28528"/>
                          <a:pt x="24911" y="45013"/>
                        </a:cubicBezTo>
                        <a:cubicBezTo>
                          <a:pt x="26422" y="49546"/>
                          <a:pt x="27933" y="54034"/>
                          <a:pt x="29444" y="58567"/>
                        </a:cubicBezTo>
                        <a:cubicBezTo>
                          <a:pt x="37366" y="53484"/>
                          <a:pt x="29947" y="39243"/>
                          <a:pt x="36358" y="32329"/>
                        </a:cubicBezTo>
                        <a:cubicBezTo>
                          <a:pt x="40388" y="27979"/>
                          <a:pt x="47257" y="29123"/>
                          <a:pt x="53164" y="29306"/>
                        </a:cubicBezTo>
                        <a:cubicBezTo>
                          <a:pt x="61544" y="29581"/>
                          <a:pt x="71938" y="27566"/>
                          <a:pt x="78166" y="22484"/>
                        </a:cubicBezTo>
                        <a:cubicBezTo>
                          <a:pt x="68641" y="16302"/>
                          <a:pt x="53438" y="17630"/>
                          <a:pt x="42357" y="15203"/>
                        </a:cubicBezTo>
                        <a:cubicBezTo>
                          <a:pt x="27704" y="11952"/>
                          <a:pt x="13417" y="686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2717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73" name="Freeform: Shape 5172">
                    <a:extLst>
                      <a:ext uri="{FF2B5EF4-FFF2-40B4-BE49-F238E27FC236}">
                        <a16:creationId xmlns:a16="http://schemas.microsoft.com/office/drawing/2014/main" id="{7E131F59-E248-40D5-9D2A-76132CBCF4F8}"/>
                      </a:ext>
                    </a:extLst>
                  </p:cNvPr>
                  <p:cNvSpPr/>
                  <p:nvPr/>
                </p:nvSpPr>
                <p:spPr>
                  <a:xfrm>
                    <a:off x="6843596" y="-49364"/>
                    <a:ext cx="71205" cy="32969"/>
                  </a:xfrm>
                  <a:custGeom>
                    <a:avLst/>
                    <a:gdLst>
                      <a:gd name="connsiteX0" fmla="*/ 0 w 71205"/>
                      <a:gd name="connsiteY0" fmla="*/ 0 h 32969"/>
                      <a:gd name="connsiteX1" fmla="*/ 24086 w 71205"/>
                      <a:gd name="connsiteY1" fmla="*/ 32970 h 32969"/>
                      <a:gd name="connsiteX2" fmla="*/ 71206 w 71205"/>
                      <a:gd name="connsiteY2" fmla="*/ 19965 h 32969"/>
                      <a:gd name="connsiteX3" fmla="*/ 0 w 71205"/>
                      <a:gd name="connsiteY3" fmla="*/ 0 h 3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205" h="32969">
                        <a:moveTo>
                          <a:pt x="0" y="0"/>
                        </a:moveTo>
                        <a:cubicBezTo>
                          <a:pt x="8013" y="10990"/>
                          <a:pt x="16027" y="21980"/>
                          <a:pt x="24086" y="32970"/>
                        </a:cubicBezTo>
                        <a:cubicBezTo>
                          <a:pt x="36725" y="23079"/>
                          <a:pt x="55591" y="20148"/>
                          <a:pt x="71206" y="19965"/>
                        </a:cubicBezTo>
                        <a:cubicBezTo>
                          <a:pt x="54125" y="23491"/>
                          <a:pt x="11494" y="1570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1565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74" name="Freeform: Shape 5173">
                    <a:extLst>
                      <a:ext uri="{FF2B5EF4-FFF2-40B4-BE49-F238E27FC236}">
                        <a16:creationId xmlns:a16="http://schemas.microsoft.com/office/drawing/2014/main" id="{573DB285-5BB3-4E68-B679-5476C16429AF}"/>
                      </a:ext>
                    </a:extLst>
                  </p:cNvPr>
                  <p:cNvSpPr/>
                  <p:nvPr/>
                </p:nvSpPr>
                <p:spPr>
                  <a:xfrm>
                    <a:off x="6826311" y="-57272"/>
                    <a:ext cx="49397" cy="86261"/>
                  </a:xfrm>
                  <a:custGeom>
                    <a:avLst/>
                    <a:gdLst>
                      <a:gd name="connsiteX0" fmla="*/ 20765 w 49397"/>
                      <a:gd name="connsiteY0" fmla="*/ 7359 h 86261"/>
                      <a:gd name="connsiteX1" fmla="*/ 11836 w 49397"/>
                      <a:gd name="connsiteY1" fmla="*/ 582 h 86261"/>
                      <a:gd name="connsiteX2" fmla="*/ 1579 w 49397"/>
                      <a:gd name="connsiteY2" fmla="*/ 3100 h 86261"/>
                      <a:gd name="connsiteX3" fmla="*/ 22 w 49397"/>
                      <a:gd name="connsiteY3" fmla="*/ 10747 h 86261"/>
                      <a:gd name="connsiteX4" fmla="*/ 34457 w 49397"/>
                      <a:gd name="connsiteY4" fmla="*/ 79206 h 86261"/>
                      <a:gd name="connsiteX5" fmla="*/ 47782 w 49397"/>
                      <a:gd name="connsiteY5" fmla="*/ 56951 h 86261"/>
                      <a:gd name="connsiteX6" fmla="*/ 20765 w 49397"/>
                      <a:gd name="connsiteY6" fmla="*/ 7359 h 862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97" h="86261">
                        <a:moveTo>
                          <a:pt x="20765" y="7359"/>
                        </a:moveTo>
                        <a:cubicBezTo>
                          <a:pt x="18201" y="4566"/>
                          <a:pt x="15408" y="1818"/>
                          <a:pt x="11836" y="582"/>
                        </a:cubicBezTo>
                        <a:cubicBezTo>
                          <a:pt x="8264" y="-655"/>
                          <a:pt x="3777" y="32"/>
                          <a:pt x="1579" y="3100"/>
                        </a:cubicBezTo>
                        <a:cubicBezTo>
                          <a:pt x="68" y="5252"/>
                          <a:pt x="-70" y="8092"/>
                          <a:pt x="22" y="10747"/>
                        </a:cubicBezTo>
                        <a:cubicBezTo>
                          <a:pt x="984" y="36757"/>
                          <a:pt x="18110" y="58966"/>
                          <a:pt x="34457" y="79206"/>
                        </a:cubicBezTo>
                        <a:cubicBezTo>
                          <a:pt x="51766" y="100636"/>
                          <a:pt x="50530" y="67391"/>
                          <a:pt x="47782" y="56951"/>
                        </a:cubicBezTo>
                        <a:cubicBezTo>
                          <a:pt x="42883" y="38543"/>
                          <a:pt x="33587" y="21325"/>
                          <a:pt x="20765" y="7359"/>
                        </a:cubicBezTo>
                        <a:close/>
                      </a:path>
                    </a:pathLst>
                  </a:custGeom>
                  <a:solidFill>
                    <a:srgbClr val="9C9C9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75" name="Freeform: Shape 5174">
                    <a:extLst>
                      <a:ext uri="{FF2B5EF4-FFF2-40B4-BE49-F238E27FC236}">
                        <a16:creationId xmlns:a16="http://schemas.microsoft.com/office/drawing/2014/main" id="{F12C9384-D333-4654-88EA-C49C1B3E7149}"/>
                      </a:ext>
                    </a:extLst>
                  </p:cNvPr>
                  <p:cNvSpPr/>
                  <p:nvPr/>
                </p:nvSpPr>
                <p:spPr>
                  <a:xfrm>
                    <a:off x="6829855" y="-57219"/>
                    <a:ext cx="48233" cy="83787"/>
                  </a:xfrm>
                  <a:custGeom>
                    <a:avLst/>
                    <a:gdLst>
                      <a:gd name="connsiteX0" fmla="*/ 17862 w 48233"/>
                      <a:gd name="connsiteY0" fmla="*/ 28828 h 83787"/>
                      <a:gd name="connsiteX1" fmla="*/ 2247 w 48233"/>
                      <a:gd name="connsiteY1" fmla="*/ 9550 h 83787"/>
                      <a:gd name="connsiteX2" fmla="*/ 416 w 48233"/>
                      <a:gd name="connsiteY2" fmla="*/ 2269 h 83787"/>
                      <a:gd name="connsiteX3" fmla="*/ 11360 w 48233"/>
                      <a:gd name="connsiteY3" fmla="*/ 2452 h 83787"/>
                      <a:gd name="connsiteX4" fmla="*/ 29814 w 48233"/>
                      <a:gd name="connsiteY4" fmla="*/ 21776 h 83787"/>
                      <a:gd name="connsiteX5" fmla="*/ 46070 w 48233"/>
                      <a:gd name="connsiteY5" fmla="*/ 52365 h 83787"/>
                      <a:gd name="connsiteX6" fmla="*/ 47993 w 48233"/>
                      <a:gd name="connsiteY6" fmla="*/ 73887 h 83787"/>
                      <a:gd name="connsiteX7" fmla="*/ 21617 w 48233"/>
                      <a:gd name="connsiteY7" fmla="*/ 71780 h 83787"/>
                      <a:gd name="connsiteX8" fmla="*/ 17862 w 48233"/>
                      <a:gd name="connsiteY8" fmla="*/ 28828 h 8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33" h="83787">
                        <a:moveTo>
                          <a:pt x="17862" y="28828"/>
                        </a:moveTo>
                        <a:cubicBezTo>
                          <a:pt x="13146" y="22051"/>
                          <a:pt x="7056" y="16281"/>
                          <a:pt x="2247" y="9550"/>
                        </a:cubicBezTo>
                        <a:cubicBezTo>
                          <a:pt x="691" y="7397"/>
                          <a:pt x="-729" y="4650"/>
                          <a:pt x="416" y="2269"/>
                        </a:cubicBezTo>
                        <a:cubicBezTo>
                          <a:pt x="2247" y="-1486"/>
                          <a:pt x="7971" y="25"/>
                          <a:pt x="11360" y="2452"/>
                        </a:cubicBezTo>
                        <a:cubicBezTo>
                          <a:pt x="18641" y="7626"/>
                          <a:pt x="24502" y="14587"/>
                          <a:pt x="29814" y="21776"/>
                        </a:cubicBezTo>
                        <a:cubicBezTo>
                          <a:pt x="36728" y="31117"/>
                          <a:pt x="43002" y="41146"/>
                          <a:pt x="46070" y="52365"/>
                        </a:cubicBezTo>
                        <a:cubicBezTo>
                          <a:pt x="47993" y="59325"/>
                          <a:pt x="48634" y="66652"/>
                          <a:pt x="47993" y="73887"/>
                        </a:cubicBezTo>
                        <a:cubicBezTo>
                          <a:pt x="46436" y="91013"/>
                          <a:pt x="25967" y="82999"/>
                          <a:pt x="21617" y="71780"/>
                        </a:cubicBezTo>
                        <a:cubicBezTo>
                          <a:pt x="15802" y="56806"/>
                          <a:pt x="29356" y="45267"/>
                          <a:pt x="17862" y="28828"/>
                        </a:cubicBezTo>
                        <a:close/>
                      </a:path>
                    </a:pathLst>
                  </a:custGeom>
                  <a:solidFill>
                    <a:srgbClr val="81999B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76" name="Freeform: Shape 5175">
                    <a:extLst>
                      <a:ext uri="{FF2B5EF4-FFF2-40B4-BE49-F238E27FC236}">
                        <a16:creationId xmlns:a16="http://schemas.microsoft.com/office/drawing/2014/main" id="{77E22B70-865C-4DE4-9D54-B440EF73E91A}"/>
                      </a:ext>
                    </a:extLst>
                  </p:cNvPr>
                  <p:cNvSpPr/>
                  <p:nvPr/>
                </p:nvSpPr>
                <p:spPr>
                  <a:xfrm>
                    <a:off x="6830229" y="-45930"/>
                    <a:ext cx="35181" cy="64612"/>
                  </a:xfrm>
                  <a:custGeom>
                    <a:avLst/>
                    <a:gdLst>
                      <a:gd name="connsiteX0" fmla="*/ 9017 w 35181"/>
                      <a:gd name="connsiteY0" fmla="*/ 37686 h 64612"/>
                      <a:gd name="connsiteX1" fmla="*/ 591 w 35181"/>
                      <a:gd name="connsiteY1" fmla="*/ 19278 h 64612"/>
                      <a:gd name="connsiteX2" fmla="*/ 4438 w 35181"/>
                      <a:gd name="connsiteY2" fmla="*/ 0 h 64612"/>
                      <a:gd name="connsiteX3" fmla="*/ 21930 w 35181"/>
                      <a:gd name="connsiteY3" fmla="*/ 26330 h 64612"/>
                      <a:gd name="connsiteX4" fmla="*/ 33882 w 35181"/>
                      <a:gd name="connsiteY4" fmla="*/ 63696 h 64612"/>
                      <a:gd name="connsiteX5" fmla="*/ 9017 w 35181"/>
                      <a:gd name="connsiteY5" fmla="*/ 37686 h 64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181" h="64612">
                        <a:moveTo>
                          <a:pt x="9017" y="37686"/>
                        </a:moveTo>
                        <a:cubicBezTo>
                          <a:pt x="5399" y="31962"/>
                          <a:pt x="2011" y="25918"/>
                          <a:pt x="591" y="19278"/>
                        </a:cubicBezTo>
                        <a:cubicBezTo>
                          <a:pt x="-782" y="12638"/>
                          <a:pt x="133" y="5220"/>
                          <a:pt x="4438" y="0"/>
                        </a:cubicBezTo>
                        <a:cubicBezTo>
                          <a:pt x="12177" y="7235"/>
                          <a:pt x="17351" y="16760"/>
                          <a:pt x="21930" y="26330"/>
                        </a:cubicBezTo>
                        <a:cubicBezTo>
                          <a:pt x="24494" y="31779"/>
                          <a:pt x="39651" y="58659"/>
                          <a:pt x="33882" y="63696"/>
                        </a:cubicBezTo>
                        <a:cubicBezTo>
                          <a:pt x="26876" y="69832"/>
                          <a:pt x="12589" y="43364"/>
                          <a:pt x="9017" y="37686"/>
                        </a:cubicBezTo>
                        <a:close/>
                      </a:path>
                    </a:pathLst>
                  </a:custGeom>
                  <a:solidFill>
                    <a:srgbClr val="888A8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5177" name="Graphic 4">
                    <a:extLst>
                      <a:ext uri="{FF2B5EF4-FFF2-40B4-BE49-F238E27FC236}">
                        <a16:creationId xmlns:a16="http://schemas.microsoft.com/office/drawing/2014/main" id="{7A5D8A77-3AEA-4E26-9E6C-DEC9365B7BB7}"/>
                      </a:ext>
                    </a:extLst>
                  </p:cNvPr>
                  <p:cNvGrpSpPr/>
                  <p:nvPr/>
                </p:nvGrpSpPr>
                <p:grpSpPr>
                  <a:xfrm>
                    <a:off x="6746544" y="-19352"/>
                    <a:ext cx="159472" cy="126546"/>
                    <a:chOff x="6746544" y="-19352"/>
                    <a:chExt cx="159472" cy="126546"/>
                  </a:xfrm>
                </p:grpSpPr>
                <p:sp>
                  <p:nvSpPr>
                    <p:cNvPr id="5241" name="Freeform: Shape 5240">
                      <a:extLst>
                        <a:ext uri="{FF2B5EF4-FFF2-40B4-BE49-F238E27FC236}">
                          <a16:creationId xmlns:a16="http://schemas.microsoft.com/office/drawing/2014/main" id="{4DF76723-6726-4D64-9981-5819D8A1DE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6758" y="47117"/>
                      <a:ext cx="32013" cy="53163"/>
                    </a:xfrm>
                    <a:custGeom>
                      <a:avLst/>
                      <a:gdLst>
                        <a:gd name="connsiteX0" fmla="*/ 29536 w 32013"/>
                        <a:gd name="connsiteY0" fmla="*/ 7189 h 53163"/>
                        <a:gd name="connsiteX1" fmla="*/ 22163 w 32013"/>
                        <a:gd name="connsiteY1" fmla="*/ 30863 h 53163"/>
                        <a:gd name="connsiteX2" fmla="*/ 19187 w 32013"/>
                        <a:gd name="connsiteY2" fmla="*/ 36175 h 53163"/>
                        <a:gd name="connsiteX3" fmla="*/ 2107 w 32013"/>
                        <a:gd name="connsiteY3" fmla="*/ 53164 h 53163"/>
                        <a:gd name="connsiteX4" fmla="*/ 3755 w 32013"/>
                        <a:gd name="connsiteY4" fmla="*/ 32649 h 53163"/>
                        <a:gd name="connsiteX5" fmla="*/ 8426 w 32013"/>
                        <a:gd name="connsiteY5" fmla="*/ 24544 h 53163"/>
                        <a:gd name="connsiteX6" fmla="*/ 29307 w 32013"/>
                        <a:gd name="connsiteY6" fmla="*/ 0 h 53163"/>
                        <a:gd name="connsiteX7" fmla="*/ 31596 w 32013"/>
                        <a:gd name="connsiteY7" fmla="*/ 7464 h 531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2013" h="53163">
                          <a:moveTo>
                            <a:pt x="29536" y="7189"/>
                          </a:moveTo>
                          <a:cubicBezTo>
                            <a:pt x="30543" y="15569"/>
                            <a:pt x="26284" y="23537"/>
                            <a:pt x="22163" y="30863"/>
                          </a:cubicBezTo>
                          <a:cubicBezTo>
                            <a:pt x="21156" y="32649"/>
                            <a:pt x="20194" y="34389"/>
                            <a:pt x="19187" y="36175"/>
                          </a:cubicBezTo>
                          <a:cubicBezTo>
                            <a:pt x="15111" y="43410"/>
                            <a:pt x="10166" y="51332"/>
                            <a:pt x="2107" y="53164"/>
                          </a:cubicBezTo>
                          <a:cubicBezTo>
                            <a:pt x="-1923" y="47211"/>
                            <a:pt x="504" y="39060"/>
                            <a:pt x="3755" y="32649"/>
                          </a:cubicBezTo>
                          <a:cubicBezTo>
                            <a:pt x="5175" y="29856"/>
                            <a:pt x="6732" y="27154"/>
                            <a:pt x="8426" y="24544"/>
                          </a:cubicBezTo>
                          <a:cubicBezTo>
                            <a:pt x="14241" y="15478"/>
                            <a:pt x="21568" y="7464"/>
                            <a:pt x="29307" y="0"/>
                          </a:cubicBezTo>
                          <a:cubicBezTo>
                            <a:pt x="31642" y="1603"/>
                            <a:pt x="32650" y="4854"/>
                            <a:pt x="31596" y="7464"/>
                          </a:cubicBezTo>
                        </a:path>
                      </a:pathLst>
                    </a:custGeom>
                    <a:solidFill>
                      <a:srgbClr val="566D71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2" name="Freeform: Shape 5241">
                      <a:extLst>
                        <a:ext uri="{FF2B5EF4-FFF2-40B4-BE49-F238E27FC236}">
                          <a16:creationId xmlns:a16="http://schemas.microsoft.com/office/drawing/2014/main" id="{F6B47C11-6406-47CE-944B-62CD0B55C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4663" y="13115"/>
                      <a:ext cx="87882" cy="92541"/>
                    </a:xfrm>
                    <a:custGeom>
                      <a:avLst/>
                      <a:gdLst>
                        <a:gd name="connsiteX0" fmla="*/ 86094 w 87882"/>
                        <a:gd name="connsiteY0" fmla="*/ 45954 h 92541"/>
                        <a:gd name="connsiteX1" fmla="*/ 80187 w 87882"/>
                        <a:gd name="connsiteY1" fmla="*/ 81854 h 92541"/>
                        <a:gd name="connsiteX2" fmla="*/ 68098 w 87882"/>
                        <a:gd name="connsiteY2" fmla="*/ 91562 h 92541"/>
                        <a:gd name="connsiteX3" fmla="*/ 53170 w 87882"/>
                        <a:gd name="connsiteY3" fmla="*/ 89455 h 92541"/>
                        <a:gd name="connsiteX4" fmla="*/ 73501 w 87882"/>
                        <a:gd name="connsiteY4" fmla="*/ 74161 h 92541"/>
                        <a:gd name="connsiteX5" fmla="*/ 69975 w 87882"/>
                        <a:gd name="connsiteY5" fmla="*/ 48976 h 92541"/>
                        <a:gd name="connsiteX6" fmla="*/ 59077 w 87882"/>
                        <a:gd name="connsiteY6" fmla="*/ 41970 h 92541"/>
                        <a:gd name="connsiteX7" fmla="*/ 50010 w 87882"/>
                        <a:gd name="connsiteY7" fmla="*/ 31163 h 92541"/>
                        <a:gd name="connsiteX8" fmla="*/ 35998 w 87882"/>
                        <a:gd name="connsiteY8" fmla="*/ 38307 h 92541"/>
                        <a:gd name="connsiteX9" fmla="*/ 31098 w 87882"/>
                        <a:gd name="connsiteY9" fmla="*/ 26950 h 92541"/>
                        <a:gd name="connsiteX10" fmla="*/ 26428 w 87882"/>
                        <a:gd name="connsiteY10" fmla="*/ 15411 h 92541"/>
                        <a:gd name="connsiteX11" fmla="*/ 21024 w 87882"/>
                        <a:gd name="connsiteY11" fmla="*/ 16418 h 92541"/>
                        <a:gd name="connsiteX12" fmla="*/ 189 w 87882"/>
                        <a:gd name="connsiteY12" fmla="*/ 36521 h 92541"/>
                        <a:gd name="connsiteX13" fmla="*/ 13056 w 87882"/>
                        <a:gd name="connsiteY13" fmla="*/ 2635 h 92541"/>
                        <a:gd name="connsiteX14" fmla="*/ 34212 w 87882"/>
                        <a:gd name="connsiteY14" fmla="*/ 483 h 92541"/>
                        <a:gd name="connsiteX15" fmla="*/ 86094 w 87882"/>
                        <a:gd name="connsiteY15" fmla="*/ 45954 h 92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7882" h="92541">
                          <a:moveTo>
                            <a:pt x="86094" y="45954"/>
                          </a:moveTo>
                          <a:cubicBezTo>
                            <a:pt x="89849" y="57951"/>
                            <a:pt x="87605" y="71689"/>
                            <a:pt x="80187" y="81854"/>
                          </a:cubicBezTo>
                          <a:cubicBezTo>
                            <a:pt x="77119" y="86113"/>
                            <a:pt x="73043" y="89822"/>
                            <a:pt x="68098" y="91562"/>
                          </a:cubicBezTo>
                          <a:cubicBezTo>
                            <a:pt x="63152" y="93302"/>
                            <a:pt x="57245" y="92798"/>
                            <a:pt x="53170" y="89455"/>
                          </a:cubicBezTo>
                          <a:cubicBezTo>
                            <a:pt x="62007" y="88448"/>
                            <a:pt x="70067" y="82358"/>
                            <a:pt x="73501" y="74161"/>
                          </a:cubicBezTo>
                          <a:cubicBezTo>
                            <a:pt x="76890" y="65965"/>
                            <a:pt x="75516" y="55936"/>
                            <a:pt x="69975" y="48976"/>
                          </a:cubicBezTo>
                          <a:cubicBezTo>
                            <a:pt x="65945" y="52044"/>
                            <a:pt x="60725" y="46732"/>
                            <a:pt x="59077" y="41970"/>
                          </a:cubicBezTo>
                          <a:cubicBezTo>
                            <a:pt x="57428" y="37208"/>
                            <a:pt x="55047" y="30980"/>
                            <a:pt x="50010" y="31163"/>
                          </a:cubicBezTo>
                          <a:cubicBezTo>
                            <a:pt x="44607" y="31346"/>
                            <a:pt x="41310" y="39268"/>
                            <a:pt x="35998" y="38307"/>
                          </a:cubicBezTo>
                          <a:cubicBezTo>
                            <a:pt x="31510" y="37482"/>
                            <a:pt x="30732" y="31484"/>
                            <a:pt x="31098" y="26950"/>
                          </a:cubicBezTo>
                          <a:cubicBezTo>
                            <a:pt x="31464" y="22417"/>
                            <a:pt x="30869" y="16418"/>
                            <a:pt x="26428" y="15411"/>
                          </a:cubicBezTo>
                          <a:cubicBezTo>
                            <a:pt x="24596" y="14999"/>
                            <a:pt x="22718" y="15686"/>
                            <a:pt x="21024" y="16418"/>
                          </a:cubicBezTo>
                          <a:cubicBezTo>
                            <a:pt x="12095" y="20494"/>
                            <a:pt x="4585" y="27729"/>
                            <a:pt x="189" y="36521"/>
                          </a:cubicBezTo>
                          <a:cubicBezTo>
                            <a:pt x="-773" y="23745"/>
                            <a:pt x="1700" y="8588"/>
                            <a:pt x="13056" y="2635"/>
                          </a:cubicBezTo>
                          <a:cubicBezTo>
                            <a:pt x="19421" y="-708"/>
                            <a:pt x="27023" y="-158"/>
                            <a:pt x="34212" y="483"/>
                          </a:cubicBezTo>
                          <a:cubicBezTo>
                            <a:pt x="58573" y="2772"/>
                            <a:pt x="78813" y="22783"/>
                            <a:pt x="86094" y="45954"/>
                          </a:cubicBezTo>
                          <a:close/>
                        </a:path>
                      </a:pathLst>
                    </a:custGeom>
                    <a:solidFill>
                      <a:srgbClr val="6A8084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3" name="Freeform: Shape 5242">
                      <a:extLst>
                        <a:ext uri="{FF2B5EF4-FFF2-40B4-BE49-F238E27FC236}">
                          <a16:creationId xmlns:a16="http://schemas.microsoft.com/office/drawing/2014/main" id="{1C67072F-04CA-4CC0-92FC-B42937BF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3426" y="43779"/>
                      <a:ext cx="51561" cy="62357"/>
                    </a:xfrm>
                    <a:custGeom>
                      <a:avLst/>
                      <a:gdLst>
                        <a:gd name="connsiteX0" fmla="*/ 44555 w 51561"/>
                        <a:gd name="connsiteY0" fmla="*/ 52106 h 62357"/>
                        <a:gd name="connsiteX1" fmla="*/ 44418 w 51561"/>
                        <a:gd name="connsiteY1" fmla="*/ 15610 h 62357"/>
                        <a:gd name="connsiteX2" fmla="*/ 30818 w 51561"/>
                        <a:gd name="connsiteY2" fmla="*/ 3842 h 62357"/>
                        <a:gd name="connsiteX3" fmla="*/ 26788 w 51561"/>
                        <a:gd name="connsiteY3" fmla="*/ 133 h 62357"/>
                        <a:gd name="connsiteX4" fmla="*/ 21018 w 51561"/>
                        <a:gd name="connsiteY4" fmla="*/ 5536 h 62357"/>
                        <a:gd name="connsiteX5" fmla="*/ 23399 w 51561"/>
                        <a:gd name="connsiteY5" fmla="*/ 14237 h 62357"/>
                        <a:gd name="connsiteX6" fmla="*/ 23857 w 51561"/>
                        <a:gd name="connsiteY6" fmla="*/ 31637 h 62357"/>
                        <a:gd name="connsiteX7" fmla="*/ 0 w 51561"/>
                        <a:gd name="connsiteY7" fmla="*/ 58563 h 62357"/>
                        <a:gd name="connsiteX8" fmla="*/ 44555 w 51561"/>
                        <a:gd name="connsiteY8" fmla="*/ 52106 h 62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1561" h="62357">
                          <a:moveTo>
                            <a:pt x="44555" y="52106"/>
                          </a:moveTo>
                          <a:cubicBezTo>
                            <a:pt x="53942" y="42444"/>
                            <a:pt x="53897" y="25181"/>
                            <a:pt x="44418" y="15610"/>
                          </a:cubicBezTo>
                          <a:cubicBezTo>
                            <a:pt x="40205" y="11352"/>
                            <a:pt x="34527" y="8558"/>
                            <a:pt x="30818" y="3842"/>
                          </a:cubicBezTo>
                          <a:cubicBezTo>
                            <a:pt x="29673" y="2377"/>
                            <a:pt x="28574" y="637"/>
                            <a:pt x="26788" y="133"/>
                          </a:cubicBezTo>
                          <a:cubicBezTo>
                            <a:pt x="23857" y="-691"/>
                            <a:pt x="21110" y="2468"/>
                            <a:pt x="21018" y="5536"/>
                          </a:cubicBezTo>
                          <a:cubicBezTo>
                            <a:pt x="20881" y="8558"/>
                            <a:pt x="22392" y="11398"/>
                            <a:pt x="23399" y="14237"/>
                          </a:cubicBezTo>
                          <a:cubicBezTo>
                            <a:pt x="25368" y="19777"/>
                            <a:pt x="25552" y="26005"/>
                            <a:pt x="23857" y="31637"/>
                          </a:cubicBezTo>
                          <a:cubicBezTo>
                            <a:pt x="20148" y="44138"/>
                            <a:pt x="9067" y="50595"/>
                            <a:pt x="0" y="58563"/>
                          </a:cubicBezTo>
                          <a:cubicBezTo>
                            <a:pt x="11173" y="65889"/>
                            <a:pt x="34939" y="61997"/>
                            <a:pt x="44555" y="52106"/>
                          </a:cubicBezTo>
                          <a:close/>
                        </a:path>
                      </a:pathLst>
                    </a:custGeom>
                    <a:solidFill>
                      <a:srgbClr val="787C7E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4" name="Freeform: Shape 5243">
                      <a:extLst>
                        <a:ext uri="{FF2B5EF4-FFF2-40B4-BE49-F238E27FC236}">
                          <a16:creationId xmlns:a16="http://schemas.microsoft.com/office/drawing/2014/main" id="{58AA2DCE-0F07-4467-BC23-FB2AD39D2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102" y="45469"/>
                      <a:ext cx="52938" cy="58887"/>
                    </a:xfrm>
                    <a:custGeom>
                      <a:avLst/>
                      <a:gdLst>
                        <a:gd name="connsiteX0" fmla="*/ 47806 w 52938"/>
                        <a:gd name="connsiteY0" fmla="*/ 42678 h 58887"/>
                        <a:gd name="connsiteX1" fmla="*/ 40159 w 52938"/>
                        <a:gd name="connsiteY1" fmla="*/ 0 h 58887"/>
                        <a:gd name="connsiteX2" fmla="*/ 33931 w 52938"/>
                        <a:gd name="connsiteY2" fmla="*/ 10257 h 58887"/>
                        <a:gd name="connsiteX3" fmla="*/ 0 w 52938"/>
                        <a:gd name="connsiteY3" fmla="*/ 58888 h 58887"/>
                        <a:gd name="connsiteX4" fmla="*/ 47806 w 52938"/>
                        <a:gd name="connsiteY4" fmla="*/ 42678 h 58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8" h="58887">
                          <a:moveTo>
                            <a:pt x="47806" y="42678"/>
                          </a:moveTo>
                          <a:cubicBezTo>
                            <a:pt x="56827" y="29352"/>
                            <a:pt x="53759" y="8655"/>
                            <a:pt x="40159" y="0"/>
                          </a:cubicBezTo>
                          <a:cubicBezTo>
                            <a:pt x="36267" y="1511"/>
                            <a:pt x="34985" y="6228"/>
                            <a:pt x="33931" y="10257"/>
                          </a:cubicBezTo>
                          <a:cubicBezTo>
                            <a:pt x="28437" y="30680"/>
                            <a:pt x="15707" y="45608"/>
                            <a:pt x="0" y="58888"/>
                          </a:cubicBezTo>
                          <a:cubicBezTo>
                            <a:pt x="16943" y="58842"/>
                            <a:pt x="37137" y="58476"/>
                            <a:pt x="47806" y="42678"/>
                          </a:cubicBezTo>
                          <a:close/>
                        </a:path>
                      </a:pathLst>
                    </a:custGeom>
                    <a:solidFill>
                      <a:srgbClr val="A7B0B0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5" name="Freeform: Shape 5244">
                      <a:extLst>
                        <a:ext uri="{FF2B5EF4-FFF2-40B4-BE49-F238E27FC236}">
                          <a16:creationId xmlns:a16="http://schemas.microsoft.com/office/drawing/2014/main" id="{E5586919-E8A7-4227-BD8B-666339385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6346" y="51468"/>
                      <a:ext cx="32557" cy="52660"/>
                    </a:xfrm>
                    <a:custGeom>
                      <a:avLst/>
                      <a:gdLst>
                        <a:gd name="connsiteX0" fmla="*/ 32558 w 32557"/>
                        <a:gd name="connsiteY0" fmla="*/ 0 h 52660"/>
                        <a:gd name="connsiteX1" fmla="*/ 20606 w 32557"/>
                        <a:gd name="connsiteY1" fmla="*/ 35534 h 52660"/>
                        <a:gd name="connsiteX2" fmla="*/ 0 w 32557"/>
                        <a:gd name="connsiteY2" fmla="*/ 52660 h 52660"/>
                        <a:gd name="connsiteX3" fmla="*/ 32558 w 32557"/>
                        <a:gd name="connsiteY3" fmla="*/ 0 h 52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2557" h="52660">
                          <a:moveTo>
                            <a:pt x="32558" y="0"/>
                          </a:moveTo>
                          <a:cubicBezTo>
                            <a:pt x="31596" y="12593"/>
                            <a:pt x="27475" y="24910"/>
                            <a:pt x="20606" y="35534"/>
                          </a:cubicBezTo>
                          <a:cubicBezTo>
                            <a:pt x="15752" y="43044"/>
                            <a:pt x="8792" y="50599"/>
                            <a:pt x="0" y="52660"/>
                          </a:cubicBezTo>
                          <a:cubicBezTo>
                            <a:pt x="4762" y="34481"/>
                            <a:pt x="31001" y="20972"/>
                            <a:pt x="32558" y="0"/>
                          </a:cubicBezTo>
                          <a:close/>
                        </a:path>
                      </a:pathLst>
                    </a:custGeom>
                    <a:solidFill>
                      <a:srgbClr val="7A7A7A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6" name="Freeform: Shape 5245">
                      <a:extLst>
                        <a:ext uri="{FF2B5EF4-FFF2-40B4-BE49-F238E27FC236}">
                          <a16:creationId xmlns:a16="http://schemas.microsoft.com/office/drawing/2014/main" id="{2FDC3A48-C64F-4C68-AC58-B5E97BD32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178" y="46756"/>
                      <a:ext cx="51815" cy="60437"/>
                    </a:xfrm>
                    <a:custGeom>
                      <a:avLst/>
                      <a:gdLst>
                        <a:gd name="connsiteX0" fmla="*/ 34939 w 51815"/>
                        <a:gd name="connsiteY0" fmla="*/ 36170 h 60437"/>
                        <a:gd name="connsiteX1" fmla="*/ 37732 w 51815"/>
                        <a:gd name="connsiteY1" fmla="*/ 27241 h 60437"/>
                        <a:gd name="connsiteX2" fmla="*/ 33290 w 51815"/>
                        <a:gd name="connsiteY2" fmla="*/ 12633 h 60437"/>
                        <a:gd name="connsiteX3" fmla="*/ 38511 w 51815"/>
                        <a:gd name="connsiteY3" fmla="*/ 86 h 60437"/>
                        <a:gd name="connsiteX4" fmla="*/ 47898 w 51815"/>
                        <a:gd name="connsiteY4" fmla="*/ 6451 h 60437"/>
                        <a:gd name="connsiteX5" fmla="*/ 40571 w 51815"/>
                        <a:gd name="connsiteY5" fmla="*/ 48946 h 60437"/>
                        <a:gd name="connsiteX6" fmla="*/ 0 w 51815"/>
                        <a:gd name="connsiteY6" fmla="*/ 57738 h 60437"/>
                        <a:gd name="connsiteX7" fmla="*/ 34939 w 51815"/>
                        <a:gd name="connsiteY7" fmla="*/ 36170 h 60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1815" h="60437">
                          <a:moveTo>
                            <a:pt x="34939" y="36170"/>
                          </a:moveTo>
                          <a:cubicBezTo>
                            <a:pt x="36496" y="33423"/>
                            <a:pt x="37732" y="30400"/>
                            <a:pt x="37732" y="27241"/>
                          </a:cubicBezTo>
                          <a:cubicBezTo>
                            <a:pt x="37778" y="22112"/>
                            <a:pt x="34664" y="17579"/>
                            <a:pt x="33290" y="12633"/>
                          </a:cubicBezTo>
                          <a:cubicBezTo>
                            <a:pt x="31917" y="7688"/>
                            <a:pt x="33474" y="956"/>
                            <a:pt x="38511" y="86"/>
                          </a:cubicBezTo>
                          <a:cubicBezTo>
                            <a:pt x="42494" y="-600"/>
                            <a:pt x="45929" y="2925"/>
                            <a:pt x="47898" y="6451"/>
                          </a:cubicBezTo>
                          <a:cubicBezTo>
                            <a:pt x="55362" y="20006"/>
                            <a:pt x="51744" y="38276"/>
                            <a:pt x="40571" y="48946"/>
                          </a:cubicBezTo>
                          <a:cubicBezTo>
                            <a:pt x="30909" y="58196"/>
                            <a:pt x="12226" y="64194"/>
                            <a:pt x="0" y="57738"/>
                          </a:cubicBezTo>
                          <a:cubicBezTo>
                            <a:pt x="14012" y="54166"/>
                            <a:pt x="27246" y="49953"/>
                            <a:pt x="34939" y="36170"/>
                          </a:cubicBezTo>
                          <a:close/>
                        </a:path>
                      </a:pathLst>
                    </a:custGeom>
                    <a:solidFill>
                      <a:srgbClr val="7C9093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7" name="Freeform: Shape 5246">
                      <a:extLst>
                        <a:ext uri="{FF2B5EF4-FFF2-40B4-BE49-F238E27FC236}">
                          <a16:creationId xmlns:a16="http://schemas.microsoft.com/office/drawing/2014/main" id="{5839A46B-8ECC-4258-AC93-8D94BC151C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879" y="44691"/>
                      <a:ext cx="43274" cy="56781"/>
                    </a:xfrm>
                    <a:custGeom>
                      <a:avLst/>
                      <a:gdLst>
                        <a:gd name="connsiteX0" fmla="*/ 8519 w 43274"/>
                        <a:gd name="connsiteY0" fmla="*/ 25826 h 56781"/>
                        <a:gd name="connsiteX1" fmla="*/ 18959 w 43274"/>
                        <a:gd name="connsiteY1" fmla="*/ 16943 h 56781"/>
                        <a:gd name="connsiteX2" fmla="*/ 43274 w 43274"/>
                        <a:gd name="connsiteY2" fmla="*/ 0 h 56781"/>
                        <a:gd name="connsiteX3" fmla="*/ 7236 w 43274"/>
                        <a:gd name="connsiteY3" fmla="*/ 34893 h 56781"/>
                        <a:gd name="connsiteX4" fmla="*/ 3985 w 43274"/>
                        <a:gd name="connsiteY4" fmla="*/ 56781 h 56781"/>
                        <a:gd name="connsiteX5" fmla="*/ 8519 w 43274"/>
                        <a:gd name="connsiteY5" fmla="*/ 25826 h 56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274" h="56781">
                          <a:moveTo>
                            <a:pt x="8519" y="25826"/>
                          </a:moveTo>
                          <a:cubicBezTo>
                            <a:pt x="11403" y="22255"/>
                            <a:pt x="15204" y="19553"/>
                            <a:pt x="18959" y="16943"/>
                          </a:cubicBezTo>
                          <a:cubicBezTo>
                            <a:pt x="27064" y="11310"/>
                            <a:pt x="35169" y="5632"/>
                            <a:pt x="43274" y="0"/>
                          </a:cubicBezTo>
                          <a:cubicBezTo>
                            <a:pt x="34620" y="14607"/>
                            <a:pt x="12731" y="18820"/>
                            <a:pt x="7236" y="34893"/>
                          </a:cubicBezTo>
                          <a:cubicBezTo>
                            <a:pt x="4855" y="41899"/>
                            <a:pt x="5679" y="49638"/>
                            <a:pt x="3985" y="56781"/>
                          </a:cubicBezTo>
                          <a:cubicBezTo>
                            <a:pt x="-4807" y="51012"/>
                            <a:pt x="2886" y="32878"/>
                            <a:pt x="8519" y="25826"/>
                          </a:cubicBezTo>
                          <a:close/>
                        </a:path>
                      </a:pathLst>
                    </a:custGeom>
                    <a:solidFill>
                      <a:srgbClr val="7A7A7A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8" name="Freeform: Shape 5247">
                      <a:extLst>
                        <a:ext uri="{FF2B5EF4-FFF2-40B4-BE49-F238E27FC236}">
                          <a16:creationId xmlns:a16="http://schemas.microsoft.com/office/drawing/2014/main" id="{5119ECC5-17C3-426B-87F0-D1E1FFAFA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4979" y="25250"/>
                      <a:ext cx="54136" cy="75764"/>
                    </a:xfrm>
                    <a:custGeom>
                      <a:avLst/>
                      <a:gdLst>
                        <a:gd name="connsiteX0" fmla="*/ 10269 w 54136"/>
                        <a:gd name="connsiteY0" fmla="*/ 59188 h 75764"/>
                        <a:gd name="connsiteX1" fmla="*/ 54137 w 54136"/>
                        <a:gd name="connsiteY1" fmla="*/ 18754 h 75764"/>
                        <a:gd name="connsiteX2" fmla="*/ 41315 w 54136"/>
                        <a:gd name="connsiteY2" fmla="*/ 12755 h 75764"/>
                        <a:gd name="connsiteX3" fmla="*/ 27303 w 54136"/>
                        <a:gd name="connsiteY3" fmla="*/ 254 h 75764"/>
                        <a:gd name="connsiteX4" fmla="*/ 9856 w 54136"/>
                        <a:gd name="connsiteY4" fmla="*/ 7169 h 75764"/>
                        <a:gd name="connsiteX5" fmla="*/ 5140 w 54136"/>
                        <a:gd name="connsiteY5" fmla="*/ 17472 h 75764"/>
                        <a:gd name="connsiteX6" fmla="*/ 57 w 54136"/>
                        <a:gd name="connsiteY6" fmla="*/ 38948 h 75764"/>
                        <a:gd name="connsiteX7" fmla="*/ 10269 w 54136"/>
                        <a:gd name="connsiteY7" fmla="*/ 75764 h 75764"/>
                        <a:gd name="connsiteX8" fmla="*/ 10269 w 54136"/>
                        <a:gd name="connsiteY8" fmla="*/ 59188 h 75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4136" h="75764">
                          <a:moveTo>
                            <a:pt x="10269" y="59188"/>
                          </a:moveTo>
                          <a:cubicBezTo>
                            <a:pt x="16908" y="39910"/>
                            <a:pt x="36232" y="28508"/>
                            <a:pt x="54137" y="18754"/>
                          </a:cubicBezTo>
                          <a:cubicBezTo>
                            <a:pt x="52855" y="13488"/>
                            <a:pt x="46169" y="10328"/>
                            <a:pt x="41315" y="12755"/>
                          </a:cubicBezTo>
                          <a:cubicBezTo>
                            <a:pt x="39438" y="6436"/>
                            <a:pt x="33805" y="1399"/>
                            <a:pt x="27303" y="254"/>
                          </a:cubicBezTo>
                          <a:cubicBezTo>
                            <a:pt x="20801" y="-890"/>
                            <a:pt x="13795" y="1903"/>
                            <a:pt x="9856" y="7169"/>
                          </a:cubicBezTo>
                          <a:cubicBezTo>
                            <a:pt x="7613" y="10191"/>
                            <a:pt x="6376" y="13854"/>
                            <a:pt x="5140" y="17472"/>
                          </a:cubicBezTo>
                          <a:cubicBezTo>
                            <a:pt x="2805" y="24478"/>
                            <a:pt x="423" y="31576"/>
                            <a:pt x="57" y="38948"/>
                          </a:cubicBezTo>
                          <a:cubicBezTo>
                            <a:pt x="-630" y="52044"/>
                            <a:pt x="5003" y="64133"/>
                            <a:pt x="10269" y="75764"/>
                          </a:cubicBezTo>
                          <a:cubicBezTo>
                            <a:pt x="8025" y="70361"/>
                            <a:pt x="8391" y="64683"/>
                            <a:pt x="10269" y="59188"/>
                          </a:cubicBezTo>
                          <a:close/>
                        </a:path>
                      </a:pathLst>
                    </a:custGeom>
                    <a:solidFill>
                      <a:srgbClr val="81999B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49" name="Freeform: Shape 5248">
                      <a:extLst>
                        <a:ext uri="{FF2B5EF4-FFF2-40B4-BE49-F238E27FC236}">
                          <a16:creationId xmlns:a16="http://schemas.microsoft.com/office/drawing/2014/main" id="{EB4CD820-AADB-47F9-8D6B-AD4FCFC97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940" y="20167"/>
                      <a:ext cx="53571" cy="79473"/>
                    </a:xfrm>
                    <a:custGeom>
                      <a:avLst/>
                      <a:gdLst>
                        <a:gd name="connsiteX0" fmla="*/ 8157 w 53571"/>
                        <a:gd name="connsiteY0" fmla="*/ 55387 h 79473"/>
                        <a:gd name="connsiteX1" fmla="*/ 8019 w 53571"/>
                        <a:gd name="connsiteY1" fmla="*/ 47099 h 79473"/>
                        <a:gd name="connsiteX2" fmla="*/ 12919 w 53571"/>
                        <a:gd name="connsiteY2" fmla="*/ 38353 h 79473"/>
                        <a:gd name="connsiteX3" fmla="*/ 32884 w 53571"/>
                        <a:gd name="connsiteY3" fmla="*/ 21685 h 79473"/>
                        <a:gd name="connsiteX4" fmla="*/ 53536 w 53571"/>
                        <a:gd name="connsiteY4" fmla="*/ 15045 h 79473"/>
                        <a:gd name="connsiteX5" fmla="*/ 43141 w 53571"/>
                        <a:gd name="connsiteY5" fmla="*/ 941 h 79473"/>
                        <a:gd name="connsiteX6" fmla="*/ 24779 w 53571"/>
                        <a:gd name="connsiteY6" fmla="*/ 3002 h 79473"/>
                        <a:gd name="connsiteX7" fmla="*/ 189 w 53571"/>
                        <a:gd name="connsiteY7" fmla="*/ 39864 h 79473"/>
                        <a:gd name="connsiteX8" fmla="*/ 12827 w 53571"/>
                        <a:gd name="connsiteY8" fmla="*/ 79474 h 79473"/>
                        <a:gd name="connsiteX9" fmla="*/ 8157 w 53571"/>
                        <a:gd name="connsiteY9" fmla="*/ 55387 h 794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3571" h="79473">
                          <a:moveTo>
                            <a:pt x="8157" y="55387"/>
                          </a:moveTo>
                          <a:cubicBezTo>
                            <a:pt x="7745" y="52640"/>
                            <a:pt x="7424" y="49801"/>
                            <a:pt x="8019" y="47099"/>
                          </a:cubicBezTo>
                          <a:cubicBezTo>
                            <a:pt x="8752" y="43802"/>
                            <a:pt x="10858" y="41055"/>
                            <a:pt x="12919" y="38353"/>
                          </a:cubicBezTo>
                          <a:cubicBezTo>
                            <a:pt x="18322" y="31347"/>
                            <a:pt x="24367" y="24020"/>
                            <a:pt x="32884" y="21685"/>
                          </a:cubicBezTo>
                          <a:cubicBezTo>
                            <a:pt x="40028" y="19670"/>
                            <a:pt x="49049" y="20952"/>
                            <a:pt x="53536" y="15045"/>
                          </a:cubicBezTo>
                          <a:cubicBezTo>
                            <a:pt x="54040" y="8772"/>
                            <a:pt x="49140" y="2910"/>
                            <a:pt x="43141" y="941"/>
                          </a:cubicBezTo>
                          <a:cubicBezTo>
                            <a:pt x="37143" y="-1028"/>
                            <a:pt x="30503" y="300"/>
                            <a:pt x="24779" y="3002"/>
                          </a:cubicBezTo>
                          <a:cubicBezTo>
                            <a:pt x="10813" y="9642"/>
                            <a:pt x="1517" y="24478"/>
                            <a:pt x="189" y="39864"/>
                          </a:cubicBezTo>
                          <a:cubicBezTo>
                            <a:pt x="-1047" y="53922"/>
                            <a:pt x="3852" y="68667"/>
                            <a:pt x="12827" y="79474"/>
                          </a:cubicBezTo>
                          <a:cubicBezTo>
                            <a:pt x="12553" y="72284"/>
                            <a:pt x="9347" y="63309"/>
                            <a:pt x="8157" y="55387"/>
                          </a:cubicBezTo>
                          <a:close/>
                        </a:path>
                      </a:pathLst>
                    </a:custGeom>
                    <a:solidFill>
                      <a:srgbClr val="787C7E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0" name="Freeform: Shape 5249">
                      <a:extLst>
                        <a:ext uri="{FF2B5EF4-FFF2-40B4-BE49-F238E27FC236}">
                          <a16:creationId xmlns:a16="http://schemas.microsoft.com/office/drawing/2014/main" id="{35D0C54C-26F1-4D63-969E-E88479405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6544" y="14334"/>
                      <a:ext cx="74111" cy="85443"/>
                    </a:xfrm>
                    <a:custGeom>
                      <a:avLst/>
                      <a:gdLst>
                        <a:gd name="connsiteX0" fmla="*/ 21 w 74111"/>
                        <a:gd name="connsiteY0" fmla="*/ 42125 h 85443"/>
                        <a:gd name="connsiteX1" fmla="*/ 5561 w 74111"/>
                        <a:gd name="connsiteY1" fmla="*/ 20282 h 85443"/>
                        <a:gd name="connsiteX2" fmla="*/ 12934 w 74111"/>
                        <a:gd name="connsiteY2" fmla="*/ 14055 h 85443"/>
                        <a:gd name="connsiteX3" fmla="*/ 22046 w 74111"/>
                        <a:gd name="connsiteY3" fmla="*/ 3614 h 85443"/>
                        <a:gd name="connsiteX4" fmla="*/ 43889 w 74111"/>
                        <a:gd name="connsiteY4" fmla="*/ 684 h 85443"/>
                        <a:gd name="connsiteX5" fmla="*/ 72096 w 74111"/>
                        <a:gd name="connsiteY5" fmla="*/ 12040 h 85443"/>
                        <a:gd name="connsiteX6" fmla="*/ 73791 w 74111"/>
                        <a:gd name="connsiteY6" fmla="*/ 18405 h 85443"/>
                        <a:gd name="connsiteX7" fmla="*/ 67197 w 74111"/>
                        <a:gd name="connsiteY7" fmla="*/ 20878 h 85443"/>
                        <a:gd name="connsiteX8" fmla="*/ 60557 w 74111"/>
                        <a:gd name="connsiteY8" fmla="*/ 17123 h 85443"/>
                        <a:gd name="connsiteX9" fmla="*/ 12567 w 74111"/>
                        <a:gd name="connsiteY9" fmla="*/ 26968 h 85443"/>
                        <a:gd name="connsiteX10" fmla="*/ 5149 w 74111"/>
                        <a:gd name="connsiteY10" fmla="*/ 53664 h 85443"/>
                        <a:gd name="connsiteX11" fmla="*/ 14536 w 74111"/>
                        <a:gd name="connsiteY11" fmla="*/ 85444 h 85443"/>
                        <a:gd name="connsiteX12" fmla="*/ 21 w 74111"/>
                        <a:gd name="connsiteY12" fmla="*/ 42125 h 854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4111" h="85443">
                          <a:moveTo>
                            <a:pt x="21" y="42125"/>
                          </a:moveTo>
                          <a:cubicBezTo>
                            <a:pt x="-117" y="34432"/>
                            <a:pt x="295" y="25915"/>
                            <a:pt x="5561" y="20282"/>
                          </a:cubicBezTo>
                          <a:cubicBezTo>
                            <a:pt x="7759" y="17947"/>
                            <a:pt x="10598" y="16299"/>
                            <a:pt x="12934" y="14055"/>
                          </a:cubicBezTo>
                          <a:cubicBezTo>
                            <a:pt x="16277" y="10849"/>
                            <a:pt x="18383" y="6453"/>
                            <a:pt x="22046" y="3614"/>
                          </a:cubicBezTo>
                          <a:cubicBezTo>
                            <a:pt x="28045" y="-965"/>
                            <a:pt x="36379" y="-232"/>
                            <a:pt x="43889" y="684"/>
                          </a:cubicBezTo>
                          <a:cubicBezTo>
                            <a:pt x="54192" y="1966"/>
                            <a:pt x="65594" y="3889"/>
                            <a:pt x="72096" y="12040"/>
                          </a:cubicBezTo>
                          <a:cubicBezTo>
                            <a:pt x="73516" y="13872"/>
                            <a:pt x="74706" y="16299"/>
                            <a:pt x="73791" y="18405"/>
                          </a:cubicBezTo>
                          <a:cubicBezTo>
                            <a:pt x="72783" y="20786"/>
                            <a:pt x="69669" y="21565"/>
                            <a:pt x="67197" y="20878"/>
                          </a:cubicBezTo>
                          <a:cubicBezTo>
                            <a:pt x="64724" y="20237"/>
                            <a:pt x="62663" y="18542"/>
                            <a:pt x="60557" y="17123"/>
                          </a:cubicBezTo>
                          <a:cubicBezTo>
                            <a:pt x="45446" y="7049"/>
                            <a:pt x="22504" y="11765"/>
                            <a:pt x="12567" y="26968"/>
                          </a:cubicBezTo>
                          <a:cubicBezTo>
                            <a:pt x="7485" y="34798"/>
                            <a:pt x="5745" y="44323"/>
                            <a:pt x="5149" y="53664"/>
                          </a:cubicBezTo>
                          <a:cubicBezTo>
                            <a:pt x="4600" y="61998"/>
                            <a:pt x="12476" y="77476"/>
                            <a:pt x="14536" y="85444"/>
                          </a:cubicBezTo>
                          <a:cubicBezTo>
                            <a:pt x="7668" y="75232"/>
                            <a:pt x="250" y="54168"/>
                            <a:pt x="21" y="42125"/>
                          </a:cubicBezTo>
                          <a:close/>
                        </a:path>
                      </a:pathLst>
                    </a:custGeom>
                    <a:solidFill>
                      <a:srgbClr val="566D71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1" name="Freeform: Shape 5250">
                      <a:extLst>
                        <a:ext uri="{FF2B5EF4-FFF2-40B4-BE49-F238E27FC236}">
                          <a16:creationId xmlns:a16="http://schemas.microsoft.com/office/drawing/2014/main" id="{58E3215B-9F1A-4F7B-A67C-FCDD25C11B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3964" y="27518"/>
                      <a:ext cx="28436" cy="53622"/>
                    </a:xfrm>
                    <a:custGeom>
                      <a:avLst/>
                      <a:gdLst>
                        <a:gd name="connsiteX0" fmla="*/ 19925 w 28436"/>
                        <a:gd name="connsiteY0" fmla="*/ 53622 h 53622"/>
                        <a:gd name="connsiteX1" fmla="*/ 24092 w 28436"/>
                        <a:gd name="connsiteY1" fmla="*/ 40709 h 53622"/>
                        <a:gd name="connsiteX2" fmla="*/ 16673 w 28436"/>
                        <a:gd name="connsiteY2" fmla="*/ 28345 h 53622"/>
                        <a:gd name="connsiteX3" fmla="*/ 3760 w 28436"/>
                        <a:gd name="connsiteY3" fmla="*/ 12456 h 53622"/>
                        <a:gd name="connsiteX4" fmla="*/ 5 w 28436"/>
                        <a:gd name="connsiteY4" fmla="*/ 5129 h 53622"/>
                        <a:gd name="connsiteX5" fmla="*/ 5134 w 28436"/>
                        <a:gd name="connsiteY5" fmla="*/ 138 h 53622"/>
                        <a:gd name="connsiteX6" fmla="*/ 23817 w 28436"/>
                        <a:gd name="connsiteY6" fmla="*/ 24682 h 53622"/>
                        <a:gd name="connsiteX7" fmla="*/ 22306 w 28436"/>
                        <a:gd name="connsiteY7" fmla="*/ 52432 h 53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436" h="53622">
                          <a:moveTo>
                            <a:pt x="19925" y="53622"/>
                          </a:moveTo>
                          <a:cubicBezTo>
                            <a:pt x="24092" y="51104"/>
                            <a:pt x="25328" y="45426"/>
                            <a:pt x="24092" y="40709"/>
                          </a:cubicBezTo>
                          <a:cubicBezTo>
                            <a:pt x="22855" y="35993"/>
                            <a:pt x="19741" y="32100"/>
                            <a:pt x="16673" y="28345"/>
                          </a:cubicBezTo>
                          <a:cubicBezTo>
                            <a:pt x="12369" y="23034"/>
                            <a:pt x="8065" y="17768"/>
                            <a:pt x="3760" y="12456"/>
                          </a:cubicBezTo>
                          <a:cubicBezTo>
                            <a:pt x="1974" y="10304"/>
                            <a:pt x="143" y="7923"/>
                            <a:pt x="5" y="5129"/>
                          </a:cubicBezTo>
                          <a:cubicBezTo>
                            <a:pt x="-132" y="2336"/>
                            <a:pt x="2432" y="-686"/>
                            <a:pt x="5134" y="138"/>
                          </a:cubicBezTo>
                          <a:cubicBezTo>
                            <a:pt x="9392" y="9525"/>
                            <a:pt x="18139" y="16073"/>
                            <a:pt x="23817" y="24682"/>
                          </a:cubicBezTo>
                          <a:cubicBezTo>
                            <a:pt x="29495" y="33291"/>
                            <a:pt x="30960" y="46799"/>
                            <a:pt x="22306" y="52432"/>
                          </a:cubicBezTo>
                        </a:path>
                      </a:pathLst>
                    </a:custGeom>
                    <a:solidFill>
                      <a:srgbClr val="566D71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2" name="Freeform: Shape 5251">
                      <a:extLst>
                        <a:ext uri="{FF2B5EF4-FFF2-40B4-BE49-F238E27FC236}">
                          <a16:creationId xmlns:a16="http://schemas.microsoft.com/office/drawing/2014/main" id="{D14DD179-2C2B-4868-BD80-A9A2E8225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7988" y="-19352"/>
                      <a:ext cx="107197" cy="55801"/>
                    </a:xfrm>
                    <a:custGeom>
                      <a:avLst/>
                      <a:gdLst>
                        <a:gd name="connsiteX0" fmla="*/ 35900 w 107197"/>
                        <a:gd name="connsiteY0" fmla="*/ 44353 h 55801"/>
                        <a:gd name="connsiteX1" fmla="*/ 66810 w 107197"/>
                        <a:gd name="connsiteY1" fmla="*/ 16512 h 55801"/>
                        <a:gd name="connsiteX2" fmla="*/ 107198 w 107197"/>
                        <a:gd name="connsiteY2" fmla="*/ 12162 h 55801"/>
                        <a:gd name="connsiteX3" fmla="*/ 98864 w 107197"/>
                        <a:gd name="connsiteY3" fmla="*/ 1493 h 55801"/>
                        <a:gd name="connsiteX4" fmla="*/ 84622 w 107197"/>
                        <a:gd name="connsiteY4" fmla="*/ 165 h 55801"/>
                        <a:gd name="connsiteX5" fmla="*/ 55774 w 107197"/>
                        <a:gd name="connsiteY5" fmla="*/ 5019 h 55801"/>
                        <a:gd name="connsiteX6" fmla="*/ 0 w 107197"/>
                        <a:gd name="connsiteY6" fmla="*/ 33867 h 55801"/>
                        <a:gd name="connsiteX7" fmla="*/ 29993 w 107197"/>
                        <a:gd name="connsiteY7" fmla="*/ 55801 h 55801"/>
                        <a:gd name="connsiteX8" fmla="*/ 35900 w 107197"/>
                        <a:gd name="connsiteY8" fmla="*/ 44353 h 558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7197" h="55801">
                          <a:moveTo>
                            <a:pt x="35900" y="44353"/>
                          </a:moveTo>
                          <a:cubicBezTo>
                            <a:pt x="44601" y="33455"/>
                            <a:pt x="54537" y="23152"/>
                            <a:pt x="66810" y="16512"/>
                          </a:cubicBezTo>
                          <a:cubicBezTo>
                            <a:pt x="79082" y="9872"/>
                            <a:pt x="94101" y="7308"/>
                            <a:pt x="107198" y="12162"/>
                          </a:cubicBezTo>
                          <a:cubicBezTo>
                            <a:pt x="107243" y="7354"/>
                            <a:pt x="103351" y="3233"/>
                            <a:pt x="98864" y="1493"/>
                          </a:cubicBezTo>
                          <a:cubicBezTo>
                            <a:pt x="94376" y="-248"/>
                            <a:pt x="89431" y="-110"/>
                            <a:pt x="84622" y="165"/>
                          </a:cubicBezTo>
                          <a:cubicBezTo>
                            <a:pt x="74869" y="760"/>
                            <a:pt x="65024" y="1767"/>
                            <a:pt x="55774" y="5019"/>
                          </a:cubicBezTo>
                          <a:cubicBezTo>
                            <a:pt x="35946" y="12025"/>
                            <a:pt x="20377" y="28784"/>
                            <a:pt x="0" y="33867"/>
                          </a:cubicBezTo>
                          <a:cubicBezTo>
                            <a:pt x="9479" y="31486"/>
                            <a:pt x="24910" y="50077"/>
                            <a:pt x="29993" y="55801"/>
                          </a:cubicBezTo>
                          <a:cubicBezTo>
                            <a:pt x="31092" y="51680"/>
                            <a:pt x="33153" y="47833"/>
                            <a:pt x="35900" y="44353"/>
                          </a:cubicBezTo>
                          <a:close/>
                        </a:path>
                      </a:pathLst>
                    </a:custGeom>
                    <a:solidFill>
                      <a:srgbClr val="81999B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3" name="Freeform: Shape 5252">
                      <a:extLst>
                        <a:ext uri="{FF2B5EF4-FFF2-40B4-BE49-F238E27FC236}">
                          <a16:creationId xmlns:a16="http://schemas.microsoft.com/office/drawing/2014/main" id="{77688AFD-AC1D-4C28-A595-017DF0090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950" y="-14964"/>
                      <a:ext cx="107066" cy="57732"/>
                    </a:xfrm>
                    <a:custGeom>
                      <a:avLst/>
                      <a:gdLst>
                        <a:gd name="connsiteX0" fmla="*/ 0 w 107066"/>
                        <a:gd name="connsiteY0" fmla="*/ 29937 h 57732"/>
                        <a:gd name="connsiteX1" fmla="*/ 23720 w 107066"/>
                        <a:gd name="connsiteY1" fmla="*/ 37264 h 57732"/>
                        <a:gd name="connsiteX2" fmla="*/ 32283 w 107066"/>
                        <a:gd name="connsiteY2" fmla="*/ 33646 h 57732"/>
                        <a:gd name="connsiteX3" fmla="*/ 67588 w 107066"/>
                        <a:gd name="connsiteY3" fmla="*/ 11025 h 57732"/>
                        <a:gd name="connsiteX4" fmla="*/ 102527 w 107066"/>
                        <a:gd name="connsiteY4" fmla="*/ 1134 h 57732"/>
                        <a:gd name="connsiteX5" fmla="*/ 105916 w 107066"/>
                        <a:gd name="connsiteY5" fmla="*/ 8369 h 57732"/>
                        <a:gd name="connsiteX6" fmla="*/ 100970 w 107066"/>
                        <a:gd name="connsiteY6" fmla="*/ 7682 h 57732"/>
                        <a:gd name="connsiteX7" fmla="*/ 71343 w 107066"/>
                        <a:gd name="connsiteY7" fmla="*/ 15971 h 57732"/>
                        <a:gd name="connsiteX8" fmla="*/ 45562 w 107066"/>
                        <a:gd name="connsiteY8" fmla="*/ 36348 h 57732"/>
                        <a:gd name="connsiteX9" fmla="*/ 32054 w 107066"/>
                        <a:gd name="connsiteY9" fmla="*/ 57732 h 57732"/>
                        <a:gd name="connsiteX10" fmla="*/ 0 w 107066"/>
                        <a:gd name="connsiteY10" fmla="*/ 29937 h 57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7066" h="57732">
                          <a:moveTo>
                            <a:pt x="0" y="29937"/>
                          </a:moveTo>
                          <a:cubicBezTo>
                            <a:pt x="7922" y="26686"/>
                            <a:pt x="15203" y="37767"/>
                            <a:pt x="23720" y="37264"/>
                          </a:cubicBezTo>
                          <a:cubicBezTo>
                            <a:pt x="26834" y="37080"/>
                            <a:pt x="29627" y="35340"/>
                            <a:pt x="32283" y="33646"/>
                          </a:cubicBezTo>
                          <a:cubicBezTo>
                            <a:pt x="44051" y="26090"/>
                            <a:pt x="55820" y="18535"/>
                            <a:pt x="67588" y="11025"/>
                          </a:cubicBezTo>
                          <a:cubicBezTo>
                            <a:pt x="78120" y="4248"/>
                            <a:pt x="90621" y="-2804"/>
                            <a:pt x="102527" y="1134"/>
                          </a:cubicBezTo>
                          <a:cubicBezTo>
                            <a:pt x="105732" y="2187"/>
                            <a:pt x="108800" y="6675"/>
                            <a:pt x="105916" y="8369"/>
                          </a:cubicBezTo>
                          <a:cubicBezTo>
                            <a:pt x="104404" y="9239"/>
                            <a:pt x="102573" y="8323"/>
                            <a:pt x="100970" y="7682"/>
                          </a:cubicBezTo>
                          <a:cubicBezTo>
                            <a:pt x="91033" y="3744"/>
                            <a:pt x="80226" y="9972"/>
                            <a:pt x="71343" y="15971"/>
                          </a:cubicBezTo>
                          <a:cubicBezTo>
                            <a:pt x="62231" y="22107"/>
                            <a:pt x="53072" y="28334"/>
                            <a:pt x="45562" y="36348"/>
                          </a:cubicBezTo>
                          <a:cubicBezTo>
                            <a:pt x="39655" y="42621"/>
                            <a:pt x="35580" y="50039"/>
                            <a:pt x="32054" y="57732"/>
                          </a:cubicBezTo>
                          <a:cubicBezTo>
                            <a:pt x="20331" y="51138"/>
                            <a:pt x="13051" y="36897"/>
                            <a:pt x="0" y="29937"/>
                          </a:cubicBezTo>
                          <a:close/>
                        </a:path>
                      </a:pathLst>
                    </a:custGeom>
                    <a:solidFill>
                      <a:srgbClr val="81999B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4" name="Freeform: Shape 5253">
                      <a:extLst>
                        <a:ext uri="{FF2B5EF4-FFF2-40B4-BE49-F238E27FC236}">
                          <a16:creationId xmlns:a16="http://schemas.microsoft.com/office/drawing/2014/main" id="{F5A0B1A3-2C97-4FFF-BD74-67487165B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1560" y="-14658"/>
                      <a:ext cx="97306" cy="39801"/>
                    </a:xfrm>
                    <a:custGeom>
                      <a:avLst/>
                      <a:gdLst>
                        <a:gd name="connsiteX0" fmla="*/ 45059 w 97306"/>
                        <a:gd name="connsiteY0" fmla="*/ 23678 h 39801"/>
                        <a:gd name="connsiteX1" fmla="*/ 27795 w 97306"/>
                        <a:gd name="connsiteY1" fmla="*/ 39064 h 39801"/>
                        <a:gd name="connsiteX2" fmla="*/ 0 w 97306"/>
                        <a:gd name="connsiteY2" fmla="*/ 28807 h 39801"/>
                        <a:gd name="connsiteX3" fmla="*/ 31871 w 97306"/>
                        <a:gd name="connsiteY3" fmla="*/ 26563 h 39801"/>
                        <a:gd name="connsiteX4" fmla="*/ 59941 w 97306"/>
                        <a:gd name="connsiteY4" fmla="*/ 8750 h 39801"/>
                        <a:gd name="connsiteX5" fmla="*/ 97307 w 97306"/>
                        <a:gd name="connsiteY5" fmla="*/ 279 h 39801"/>
                        <a:gd name="connsiteX6" fmla="*/ 45059 w 97306"/>
                        <a:gd name="connsiteY6" fmla="*/ 23678 h 398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7306" h="39801">
                          <a:moveTo>
                            <a:pt x="45059" y="23678"/>
                          </a:moveTo>
                          <a:cubicBezTo>
                            <a:pt x="39884" y="29539"/>
                            <a:pt x="35305" y="36774"/>
                            <a:pt x="27795" y="39064"/>
                          </a:cubicBezTo>
                          <a:cubicBezTo>
                            <a:pt x="17950" y="42086"/>
                            <a:pt x="8059" y="35263"/>
                            <a:pt x="0" y="28807"/>
                          </a:cubicBezTo>
                          <a:cubicBezTo>
                            <a:pt x="9753" y="34073"/>
                            <a:pt x="22026" y="31646"/>
                            <a:pt x="31871" y="26563"/>
                          </a:cubicBezTo>
                          <a:cubicBezTo>
                            <a:pt x="41716" y="21480"/>
                            <a:pt x="50187" y="14016"/>
                            <a:pt x="59941" y="8750"/>
                          </a:cubicBezTo>
                          <a:cubicBezTo>
                            <a:pt x="70977" y="2751"/>
                            <a:pt x="84760" y="-1095"/>
                            <a:pt x="97307" y="279"/>
                          </a:cubicBezTo>
                          <a:cubicBezTo>
                            <a:pt x="80135" y="10307"/>
                            <a:pt x="60719" y="5957"/>
                            <a:pt x="45059" y="23678"/>
                          </a:cubicBezTo>
                          <a:close/>
                        </a:path>
                      </a:pathLst>
                    </a:custGeom>
                    <a:solidFill>
                      <a:srgbClr val="7E8F8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5" name="Freeform: Shape 5254">
                      <a:extLst>
                        <a:ext uri="{FF2B5EF4-FFF2-40B4-BE49-F238E27FC236}">
                          <a16:creationId xmlns:a16="http://schemas.microsoft.com/office/drawing/2014/main" id="{743988DE-0DB9-4A7B-9E38-7CA24767DA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8207" y="-9194"/>
                      <a:ext cx="74460" cy="54113"/>
                    </a:xfrm>
                    <a:custGeom>
                      <a:avLst/>
                      <a:gdLst>
                        <a:gd name="connsiteX0" fmla="*/ 28211 w 74460"/>
                        <a:gd name="connsiteY0" fmla="*/ 18443 h 54113"/>
                        <a:gd name="connsiteX1" fmla="*/ 8109 w 74460"/>
                        <a:gd name="connsiteY1" fmla="*/ 45826 h 54113"/>
                        <a:gd name="connsiteX2" fmla="*/ 4262 w 74460"/>
                        <a:gd name="connsiteY2" fmla="*/ 54114 h 54113"/>
                        <a:gd name="connsiteX3" fmla="*/ 49 w 74460"/>
                        <a:gd name="connsiteY3" fmla="*/ 47291 h 54113"/>
                        <a:gd name="connsiteX4" fmla="*/ 3896 w 74460"/>
                        <a:gd name="connsiteY4" fmla="*/ 39415 h 54113"/>
                        <a:gd name="connsiteX5" fmla="*/ 36316 w 74460"/>
                        <a:gd name="connsiteY5" fmla="*/ 7086 h 54113"/>
                        <a:gd name="connsiteX6" fmla="*/ 74460 w 74460"/>
                        <a:gd name="connsiteY6" fmla="*/ 1408 h 54113"/>
                        <a:gd name="connsiteX7" fmla="*/ 28211 w 74460"/>
                        <a:gd name="connsiteY7" fmla="*/ 18443 h 54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4460" h="54113">
                          <a:moveTo>
                            <a:pt x="28211" y="18443"/>
                          </a:moveTo>
                          <a:cubicBezTo>
                            <a:pt x="18870" y="25403"/>
                            <a:pt x="9574" y="34286"/>
                            <a:pt x="8109" y="45826"/>
                          </a:cubicBezTo>
                          <a:cubicBezTo>
                            <a:pt x="7697" y="49031"/>
                            <a:pt x="7330" y="53152"/>
                            <a:pt x="4262" y="54114"/>
                          </a:cubicBezTo>
                          <a:cubicBezTo>
                            <a:pt x="1377" y="53610"/>
                            <a:pt x="-317" y="50222"/>
                            <a:pt x="49" y="47291"/>
                          </a:cubicBezTo>
                          <a:cubicBezTo>
                            <a:pt x="370" y="44360"/>
                            <a:pt x="2156" y="41796"/>
                            <a:pt x="3896" y="39415"/>
                          </a:cubicBezTo>
                          <a:cubicBezTo>
                            <a:pt x="12963" y="27005"/>
                            <a:pt x="23037" y="14779"/>
                            <a:pt x="36316" y="7086"/>
                          </a:cubicBezTo>
                          <a:cubicBezTo>
                            <a:pt x="47993" y="309"/>
                            <a:pt x="61364" y="-1660"/>
                            <a:pt x="74460" y="1408"/>
                          </a:cubicBezTo>
                          <a:cubicBezTo>
                            <a:pt x="57563" y="-57"/>
                            <a:pt x="41353" y="8643"/>
                            <a:pt x="28211" y="18443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56" name="Freeform: Shape 5255">
                      <a:extLst>
                        <a:ext uri="{FF2B5EF4-FFF2-40B4-BE49-F238E27FC236}">
                          <a16:creationId xmlns:a16="http://schemas.microsoft.com/office/drawing/2014/main" id="{886262AF-9CFA-47B9-A5F8-1F5D81500F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1028" y="8424"/>
                      <a:ext cx="43456" cy="44738"/>
                    </a:xfrm>
                    <a:custGeom>
                      <a:avLst/>
                      <a:gdLst>
                        <a:gd name="connsiteX0" fmla="*/ 43456 w 43456"/>
                        <a:gd name="connsiteY0" fmla="*/ 22575 h 44738"/>
                        <a:gd name="connsiteX1" fmla="*/ 30268 w 43456"/>
                        <a:gd name="connsiteY1" fmla="*/ 19370 h 44738"/>
                        <a:gd name="connsiteX2" fmla="*/ 22117 w 43456"/>
                        <a:gd name="connsiteY2" fmla="*/ 9799 h 44738"/>
                        <a:gd name="connsiteX3" fmla="*/ 27337 w 43456"/>
                        <a:gd name="connsiteY3" fmla="*/ 0 h 44738"/>
                        <a:gd name="connsiteX4" fmla="*/ 0 w 43456"/>
                        <a:gd name="connsiteY4" fmla="*/ 5037 h 44738"/>
                        <a:gd name="connsiteX5" fmla="*/ 42540 w 43456"/>
                        <a:gd name="connsiteY5" fmla="*/ 44738 h 44738"/>
                        <a:gd name="connsiteX6" fmla="*/ 43456 w 43456"/>
                        <a:gd name="connsiteY6" fmla="*/ 22575 h 4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3456" h="44738">
                          <a:moveTo>
                            <a:pt x="43456" y="22575"/>
                          </a:moveTo>
                          <a:cubicBezTo>
                            <a:pt x="39518" y="25506"/>
                            <a:pt x="34115" y="22392"/>
                            <a:pt x="30268" y="19370"/>
                          </a:cubicBezTo>
                          <a:cubicBezTo>
                            <a:pt x="26925" y="16760"/>
                            <a:pt x="23399" y="13875"/>
                            <a:pt x="22117" y="9799"/>
                          </a:cubicBezTo>
                          <a:cubicBezTo>
                            <a:pt x="20835" y="5724"/>
                            <a:pt x="23125" y="321"/>
                            <a:pt x="27337" y="0"/>
                          </a:cubicBezTo>
                          <a:cubicBezTo>
                            <a:pt x="19507" y="5541"/>
                            <a:pt x="9250" y="7418"/>
                            <a:pt x="0" y="5037"/>
                          </a:cubicBezTo>
                          <a:cubicBezTo>
                            <a:pt x="19690" y="14470"/>
                            <a:pt x="26925" y="33565"/>
                            <a:pt x="42540" y="44738"/>
                          </a:cubicBezTo>
                          <a:cubicBezTo>
                            <a:pt x="42494" y="41121"/>
                            <a:pt x="39976" y="25185"/>
                            <a:pt x="43456" y="22575"/>
                          </a:cubicBezTo>
                          <a:close/>
                        </a:path>
                      </a:pathLst>
                    </a:custGeom>
                    <a:noFill/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178" name="Graphic 4">
                    <a:extLst>
                      <a:ext uri="{FF2B5EF4-FFF2-40B4-BE49-F238E27FC236}">
                        <a16:creationId xmlns:a16="http://schemas.microsoft.com/office/drawing/2014/main" id="{7D200F9E-1B9E-4A18-BA5F-564AC27CF01F}"/>
                      </a:ext>
                    </a:extLst>
                  </p:cNvPr>
                  <p:cNvGrpSpPr/>
                  <p:nvPr/>
                </p:nvGrpSpPr>
                <p:grpSpPr>
                  <a:xfrm>
                    <a:off x="6751876" y="-127438"/>
                    <a:ext cx="199742" cy="97088"/>
                    <a:chOff x="6751876" y="-127438"/>
                    <a:chExt cx="199742" cy="97088"/>
                  </a:xfrm>
                </p:grpSpPr>
                <p:sp>
                  <p:nvSpPr>
                    <p:cNvPr id="5236" name="Freeform: Shape 5235">
                      <a:extLst>
                        <a:ext uri="{FF2B5EF4-FFF2-40B4-BE49-F238E27FC236}">
                          <a16:creationId xmlns:a16="http://schemas.microsoft.com/office/drawing/2014/main" id="{E1B7157F-3CD0-4C42-BB97-BFE4CF7C6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1876" y="-126660"/>
                      <a:ext cx="154500" cy="96074"/>
                    </a:xfrm>
                    <a:custGeom>
                      <a:avLst/>
                      <a:gdLst>
                        <a:gd name="connsiteX0" fmla="*/ 91583 w 154500"/>
                        <a:gd name="connsiteY0" fmla="*/ 73037 h 96074"/>
                        <a:gd name="connsiteX1" fmla="*/ 75006 w 154500"/>
                        <a:gd name="connsiteY1" fmla="*/ 69420 h 96074"/>
                        <a:gd name="connsiteX2" fmla="*/ 63742 w 154500"/>
                        <a:gd name="connsiteY2" fmla="*/ 62139 h 96074"/>
                        <a:gd name="connsiteX3" fmla="*/ 0 w 154500"/>
                        <a:gd name="connsiteY3" fmla="*/ 0 h 96074"/>
                        <a:gd name="connsiteX4" fmla="*/ 73129 w 154500"/>
                        <a:gd name="connsiteY4" fmla="*/ 52385 h 96074"/>
                        <a:gd name="connsiteX5" fmla="*/ 115028 w 154500"/>
                        <a:gd name="connsiteY5" fmla="*/ 78990 h 96074"/>
                        <a:gd name="connsiteX6" fmla="*/ 154500 w 154500"/>
                        <a:gd name="connsiteY6" fmla="*/ 92728 h 96074"/>
                        <a:gd name="connsiteX7" fmla="*/ 91583 w 154500"/>
                        <a:gd name="connsiteY7" fmla="*/ 73037 h 96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4500" h="96074">
                          <a:moveTo>
                            <a:pt x="91583" y="73037"/>
                          </a:moveTo>
                          <a:cubicBezTo>
                            <a:pt x="86042" y="71847"/>
                            <a:pt x="80226" y="71572"/>
                            <a:pt x="75006" y="69420"/>
                          </a:cubicBezTo>
                          <a:cubicBezTo>
                            <a:pt x="70839" y="67725"/>
                            <a:pt x="67268" y="64932"/>
                            <a:pt x="63742" y="62139"/>
                          </a:cubicBezTo>
                          <a:cubicBezTo>
                            <a:pt x="40571" y="43548"/>
                            <a:pt x="2702" y="21385"/>
                            <a:pt x="0" y="0"/>
                          </a:cubicBezTo>
                          <a:cubicBezTo>
                            <a:pt x="7922" y="6960"/>
                            <a:pt x="52752" y="41304"/>
                            <a:pt x="73129" y="52385"/>
                          </a:cubicBezTo>
                          <a:cubicBezTo>
                            <a:pt x="94101" y="63787"/>
                            <a:pt x="93781" y="68092"/>
                            <a:pt x="115028" y="78990"/>
                          </a:cubicBezTo>
                          <a:cubicBezTo>
                            <a:pt x="127712" y="85493"/>
                            <a:pt x="141175" y="88881"/>
                            <a:pt x="154500" y="92728"/>
                          </a:cubicBezTo>
                          <a:cubicBezTo>
                            <a:pt x="141083" y="105870"/>
                            <a:pt x="106786" y="76288"/>
                            <a:pt x="91583" y="73037"/>
                          </a:cubicBezTo>
                          <a:close/>
                        </a:path>
                      </a:pathLst>
                    </a:custGeom>
                    <a:solidFill>
                      <a:srgbClr val="888A8A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5237" name="Graphic 4">
                      <a:extLst>
                        <a:ext uri="{FF2B5EF4-FFF2-40B4-BE49-F238E27FC236}">
                          <a16:creationId xmlns:a16="http://schemas.microsoft.com/office/drawing/2014/main" id="{F6F38F50-13E1-406C-BCC3-C44F69753C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53158" y="-127438"/>
                      <a:ext cx="198459" cy="97088"/>
                      <a:chOff x="6753158" y="-127438"/>
                      <a:chExt cx="198459" cy="97088"/>
                    </a:xfrm>
                  </p:grpSpPr>
                  <p:sp>
                    <p:nvSpPr>
                      <p:cNvPr id="5238" name="Freeform: Shape 5237">
                        <a:extLst>
                          <a:ext uri="{FF2B5EF4-FFF2-40B4-BE49-F238E27FC236}">
                            <a16:creationId xmlns:a16="http://schemas.microsoft.com/office/drawing/2014/main" id="{176A872C-D8E0-48CE-A0B2-EF308123A1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3158" y="-127438"/>
                        <a:ext cx="184814" cy="97088"/>
                      </a:xfrm>
                      <a:custGeom>
                        <a:avLst/>
                        <a:gdLst>
                          <a:gd name="connsiteX0" fmla="*/ 141587 w 184814"/>
                          <a:gd name="connsiteY0" fmla="*/ 94651 h 97088"/>
                          <a:gd name="connsiteX1" fmla="*/ 92819 w 184814"/>
                          <a:gd name="connsiteY1" fmla="*/ 72167 h 97088"/>
                          <a:gd name="connsiteX2" fmla="*/ 0 w 184814"/>
                          <a:gd name="connsiteY2" fmla="*/ 0 h 97088"/>
                          <a:gd name="connsiteX3" fmla="*/ 87370 w 184814"/>
                          <a:gd name="connsiteY3" fmla="*/ 46112 h 97088"/>
                          <a:gd name="connsiteX4" fmla="*/ 101382 w 184814"/>
                          <a:gd name="connsiteY4" fmla="*/ 50325 h 97088"/>
                          <a:gd name="connsiteX5" fmla="*/ 110769 w 184814"/>
                          <a:gd name="connsiteY5" fmla="*/ 58796 h 97088"/>
                          <a:gd name="connsiteX6" fmla="*/ 184814 w 184814"/>
                          <a:gd name="connsiteY6" fmla="*/ 90209 h 97088"/>
                          <a:gd name="connsiteX7" fmla="*/ 141587 w 184814"/>
                          <a:gd name="connsiteY7" fmla="*/ 94651 h 970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84814" h="97088">
                            <a:moveTo>
                              <a:pt x="141587" y="94651"/>
                            </a:moveTo>
                            <a:cubicBezTo>
                              <a:pt x="124049" y="90667"/>
                              <a:pt x="108068" y="81692"/>
                              <a:pt x="92819" y="72167"/>
                            </a:cubicBezTo>
                            <a:cubicBezTo>
                              <a:pt x="59529" y="51332"/>
                              <a:pt x="28391" y="27109"/>
                              <a:pt x="0" y="0"/>
                            </a:cubicBezTo>
                            <a:cubicBezTo>
                              <a:pt x="23766" y="23491"/>
                              <a:pt x="54583" y="39747"/>
                              <a:pt x="87370" y="46112"/>
                            </a:cubicBezTo>
                            <a:cubicBezTo>
                              <a:pt x="92178" y="47028"/>
                              <a:pt x="97169" y="47806"/>
                              <a:pt x="101382" y="50325"/>
                            </a:cubicBezTo>
                            <a:cubicBezTo>
                              <a:pt x="105000" y="52477"/>
                              <a:pt x="107839" y="55728"/>
                              <a:pt x="110769" y="58796"/>
                            </a:cubicBezTo>
                            <a:cubicBezTo>
                              <a:pt x="131330" y="80043"/>
                              <a:pt x="156698" y="86683"/>
                              <a:pt x="184814" y="90209"/>
                            </a:cubicBezTo>
                            <a:cubicBezTo>
                              <a:pt x="174969" y="99688"/>
                              <a:pt x="154042" y="97490"/>
                              <a:pt x="141587" y="94651"/>
                            </a:cubicBezTo>
                            <a:close/>
                          </a:path>
                        </a:pathLst>
                      </a:custGeom>
                      <a:solidFill>
                        <a:srgbClr val="A7A7A7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239" name="Freeform: Shape 5238">
                        <a:extLst>
                          <a:ext uri="{FF2B5EF4-FFF2-40B4-BE49-F238E27FC236}">
                            <a16:creationId xmlns:a16="http://schemas.microsoft.com/office/drawing/2014/main" id="{C1AA8FB4-183A-48AF-B550-3D86DD67E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6547" y="-127118"/>
                        <a:ext cx="176555" cy="93573"/>
                      </a:xfrm>
                      <a:custGeom>
                        <a:avLst/>
                        <a:gdLst>
                          <a:gd name="connsiteX0" fmla="*/ 122217 w 176555"/>
                          <a:gd name="connsiteY0" fmla="*/ 77204 h 93573"/>
                          <a:gd name="connsiteX1" fmla="*/ 23491 w 176555"/>
                          <a:gd name="connsiteY1" fmla="*/ 21247 h 93573"/>
                          <a:gd name="connsiteX2" fmla="*/ 0 w 176555"/>
                          <a:gd name="connsiteY2" fmla="*/ 0 h 93573"/>
                          <a:gd name="connsiteX3" fmla="*/ 38190 w 176555"/>
                          <a:gd name="connsiteY3" fmla="*/ 25506 h 93573"/>
                          <a:gd name="connsiteX4" fmla="*/ 83295 w 176555"/>
                          <a:gd name="connsiteY4" fmla="*/ 37961 h 93573"/>
                          <a:gd name="connsiteX5" fmla="*/ 141083 w 176555"/>
                          <a:gd name="connsiteY5" fmla="*/ 66764 h 93573"/>
                          <a:gd name="connsiteX6" fmla="*/ 171397 w 176555"/>
                          <a:gd name="connsiteY6" fmla="*/ 91171 h 93573"/>
                          <a:gd name="connsiteX7" fmla="*/ 122217 w 176555"/>
                          <a:gd name="connsiteY7" fmla="*/ 77204 h 935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6555" h="93573">
                            <a:moveTo>
                              <a:pt x="122217" y="77204"/>
                            </a:moveTo>
                            <a:cubicBezTo>
                              <a:pt x="89293" y="58567"/>
                              <a:pt x="56415" y="39884"/>
                              <a:pt x="23491" y="21247"/>
                            </a:cubicBezTo>
                            <a:cubicBezTo>
                              <a:pt x="14104" y="15935"/>
                              <a:pt x="4121" y="9937"/>
                              <a:pt x="0" y="0"/>
                            </a:cubicBezTo>
                            <a:cubicBezTo>
                              <a:pt x="8700" y="12959"/>
                              <a:pt x="23354" y="20698"/>
                              <a:pt x="38190" y="25506"/>
                            </a:cubicBezTo>
                            <a:cubicBezTo>
                              <a:pt x="53027" y="30360"/>
                              <a:pt x="68596" y="32787"/>
                              <a:pt x="83295" y="37961"/>
                            </a:cubicBezTo>
                            <a:cubicBezTo>
                              <a:pt x="103626" y="45150"/>
                              <a:pt x="121714" y="57331"/>
                              <a:pt x="141083" y="66764"/>
                            </a:cubicBezTo>
                            <a:cubicBezTo>
                              <a:pt x="149784" y="70977"/>
                              <a:pt x="190813" y="77891"/>
                              <a:pt x="171397" y="91171"/>
                            </a:cubicBezTo>
                            <a:cubicBezTo>
                              <a:pt x="158850" y="99734"/>
                              <a:pt x="132704" y="83111"/>
                              <a:pt x="122217" y="77204"/>
                            </a:cubicBezTo>
                            <a:close/>
                          </a:path>
                        </a:pathLst>
                      </a:custGeom>
                      <a:solidFill>
                        <a:srgbClr val="57737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240" name="Freeform: Shape 5239">
                        <a:extLst>
                          <a:ext uri="{FF2B5EF4-FFF2-40B4-BE49-F238E27FC236}">
                            <a16:creationId xmlns:a16="http://schemas.microsoft.com/office/drawing/2014/main" id="{64F4E9D6-C5F4-43DD-BE5C-C8C0B5C329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05956" y="-99322"/>
                        <a:ext cx="145662" cy="64521"/>
                      </a:xfrm>
                      <a:custGeom>
                        <a:avLst/>
                        <a:gdLst>
                          <a:gd name="connsiteX0" fmla="*/ 122034 w 145662"/>
                          <a:gd name="connsiteY0" fmla="*/ 64474 h 64521"/>
                          <a:gd name="connsiteX1" fmla="*/ 110678 w 145662"/>
                          <a:gd name="connsiteY1" fmla="*/ 60353 h 64521"/>
                          <a:gd name="connsiteX2" fmla="*/ 15157 w 145662"/>
                          <a:gd name="connsiteY2" fmla="*/ 7739 h 64521"/>
                          <a:gd name="connsiteX3" fmla="*/ 0 w 145662"/>
                          <a:gd name="connsiteY3" fmla="*/ 0 h 64521"/>
                          <a:gd name="connsiteX4" fmla="*/ 40113 w 145662"/>
                          <a:gd name="connsiteY4" fmla="*/ 13417 h 64521"/>
                          <a:gd name="connsiteX5" fmla="*/ 99093 w 145662"/>
                          <a:gd name="connsiteY5" fmla="*/ 42952 h 64521"/>
                          <a:gd name="connsiteX6" fmla="*/ 124553 w 145662"/>
                          <a:gd name="connsiteY6" fmla="*/ 48905 h 64521"/>
                          <a:gd name="connsiteX7" fmla="*/ 145662 w 145662"/>
                          <a:gd name="connsiteY7" fmla="*/ 42449 h 64521"/>
                          <a:gd name="connsiteX8" fmla="*/ 122034 w 145662"/>
                          <a:gd name="connsiteY8" fmla="*/ 64474 h 64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5662" h="64521">
                            <a:moveTo>
                              <a:pt x="122034" y="64474"/>
                            </a:moveTo>
                            <a:cubicBezTo>
                              <a:pt x="117959" y="64886"/>
                              <a:pt x="114158" y="62551"/>
                              <a:pt x="110678" y="60353"/>
                            </a:cubicBezTo>
                            <a:cubicBezTo>
                              <a:pt x="79998" y="40846"/>
                              <a:pt x="47532" y="24269"/>
                              <a:pt x="15157" y="7739"/>
                            </a:cubicBezTo>
                            <a:cubicBezTo>
                              <a:pt x="10120" y="5174"/>
                              <a:pt x="5037" y="2564"/>
                              <a:pt x="0" y="0"/>
                            </a:cubicBezTo>
                            <a:cubicBezTo>
                              <a:pt x="11951" y="7647"/>
                              <a:pt x="26605" y="9112"/>
                              <a:pt x="40113" y="13417"/>
                            </a:cubicBezTo>
                            <a:cubicBezTo>
                              <a:pt x="61086" y="20102"/>
                              <a:pt x="79173" y="33565"/>
                              <a:pt x="99093" y="42952"/>
                            </a:cubicBezTo>
                            <a:cubicBezTo>
                              <a:pt x="107106" y="46707"/>
                              <a:pt x="115761" y="49867"/>
                              <a:pt x="124553" y="48905"/>
                            </a:cubicBezTo>
                            <a:cubicBezTo>
                              <a:pt x="131834" y="48127"/>
                              <a:pt x="138794" y="44738"/>
                              <a:pt x="145662" y="42449"/>
                            </a:cubicBezTo>
                            <a:cubicBezTo>
                              <a:pt x="144747" y="50050"/>
                              <a:pt x="130048" y="63650"/>
                              <a:pt x="122034" y="64474"/>
                            </a:cubicBezTo>
                            <a:close/>
                          </a:path>
                        </a:pathLst>
                      </a:custGeom>
                      <a:solidFill>
                        <a:srgbClr val="4F676A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  <p:sp>
                <p:nvSpPr>
                  <p:cNvPr id="5179" name="Freeform: Shape 5178">
                    <a:extLst>
                      <a:ext uri="{FF2B5EF4-FFF2-40B4-BE49-F238E27FC236}">
                        <a16:creationId xmlns:a16="http://schemas.microsoft.com/office/drawing/2014/main" id="{997AF43C-1F7C-405C-90EE-FC43C5A4C50E}"/>
                      </a:ext>
                    </a:extLst>
                  </p:cNvPr>
                  <p:cNvSpPr/>
                  <p:nvPr/>
                </p:nvSpPr>
                <p:spPr>
                  <a:xfrm>
                    <a:off x="6839817" y="-15957"/>
                    <a:ext cx="79426" cy="154520"/>
                  </a:xfrm>
                  <a:custGeom>
                    <a:avLst/>
                    <a:gdLst>
                      <a:gd name="connsiteX0" fmla="*/ 57172 w 79426"/>
                      <a:gd name="connsiteY0" fmla="*/ 15910 h 154520"/>
                      <a:gd name="connsiteX1" fmla="*/ 48288 w 79426"/>
                      <a:gd name="connsiteY1" fmla="*/ 23557 h 154520"/>
                      <a:gd name="connsiteX2" fmla="*/ 41649 w 79426"/>
                      <a:gd name="connsiteY2" fmla="*/ 40225 h 154520"/>
                      <a:gd name="connsiteX3" fmla="*/ 116 w 79426"/>
                      <a:gd name="connsiteY3" fmla="*/ 154521 h 154520"/>
                      <a:gd name="connsiteX4" fmla="*/ 13166 w 79426"/>
                      <a:gd name="connsiteY4" fmla="*/ 90596 h 154520"/>
                      <a:gd name="connsiteX5" fmla="*/ 25164 w 79426"/>
                      <a:gd name="connsiteY5" fmla="*/ 64861 h 154520"/>
                      <a:gd name="connsiteX6" fmla="*/ 29926 w 79426"/>
                      <a:gd name="connsiteY6" fmla="*/ 42469 h 154520"/>
                      <a:gd name="connsiteX7" fmla="*/ 37069 w 79426"/>
                      <a:gd name="connsiteY7" fmla="*/ 16368 h 154520"/>
                      <a:gd name="connsiteX8" fmla="*/ 40046 w 79426"/>
                      <a:gd name="connsiteY8" fmla="*/ 10919 h 154520"/>
                      <a:gd name="connsiteX9" fmla="*/ 47006 w 79426"/>
                      <a:gd name="connsiteY9" fmla="*/ 7576 h 154520"/>
                      <a:gd name="connsiteX10" fmla="*/ 71825 w 79426"/>
                      <a:gd name="connsiteY10" fmla="*/ 570 h 154520"/>
                      <a:gd name="connsiteX11" fmla="*/ 79427 w 79426"/>
                      <a:gd name="connsiteY11" fmla="*/ 3317 h 154520"/>
                      <a:gd name="connsiteX12" fmla="*/ 57172 w 79426"/>
                      <a:gd name="connsiteY12" fmla="*/ 15910 h 154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9426" h="154520">
                        <a:moveTo>
                          <a:pt x="57172" y="15910"/>
                        </a:moveTo>
                        <a:cubicBezTo>
                          <a:pt x="53875" y="18062"/>
                          <a:pt x="50670" y="20443"/>
                          <a:pt x="48288" y="23557"/>
                        </a:cubicBezTo>
                        <a:cubicBezTo>
                          <a:pt x="44625" y="28365"/>
                          <a:pt x="43251" y="34410"/>
                          <a:pt x="41649" y="40225"/>
                        </a:cubicBezTo>
                        <a:cubicBezTo>
                          <a:pt x="30888" y="79377"/>
                          <a:pt x="7259" y="114545"/>
                          <a:pt x="116" y="154521"/>
                        </a:cubicBezTo>
                        <a:cubicBezTo>
                          <a:pt x="-800" y="132586"/>
                          <a:pt x="3733" y="110423"/>
                          <a:pt x="13166" y="90596"/>
                        </a:cubicBezTo>
                        <a:cubicBezTo>
                          <a:pt x="17242" y="82033"/>
                          <a:pt x="22233" y="73836"/>
                          <a:pt x="25164" y="64861"/>
                        </a:cubicBezTo>
                        <a:cubicBezTo>
                          <a:pt x="27545" y="57580"/>
                          <a:pt x="28506" y="49979"/>
                          <a:pt x="29926" y="42469"/>
                        </a:cubicBezTo>
                        <a:cubicBezTo>
                          <a:pt x="31620" y="33631"/>
                          <a:pt x="34047" y="24885"/>
                          <a:pt x="37069" y="16368"/>
                        </a:cubicBezTo>
                        <a:cubicBezTo>
                          <a:pt x="37756" y="14399"/>
                          <a:pt x="38535" y="12384"/>
                          <a:pt x="40046" y="10919"/>
                        </a:cubicBezTo>
                        <a:cubicBezTo>
                          <a:pt x="41878" y="9087"/>
                          <a:pt x="44488" y="8309"/>
                          <a:pt x="47006" y="7576"/>
                        </a:cubicBezTo>
                        <a:cubicBezTo>
                          <a:pt x="55294" y="5241"/>
                          <a:pt x="63537" y="2905"/>
                          <a:pt x="71825" y="570"/>
                        </a:cubicBezTo>
                        <a:cubicBezTo>
                          <a:pt x="75489" y="-483"/>
                          <a:pt x="78007" y="-346"/>
                          <a:pt x="79427" y="3317"/>
                        </a:cubicBezTo>
                        <a:cubicBezTo>
                          <a:pt x="73382" y="8675"/>
                          <a:pt x="64315" y="11285"/>
                          <a:pt x="57172" y="1591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0" name="Freeform: Shape 5179">
                    <a:extLst>
                      <a:ext uri="{FF2B5EF4-FFF2-40B4-BE49-F238E27FC236}">
                        <a16:creationId xmlns:a16="http://schemas.microsoft.com/office/drawing/2014/main" id="{37F830D8-2A3B-4877-AD80-24958EDF6AF1}"/>
                      </a:ext>
                    </a:extLst>
                  </p:cNvPr>
                  <p:cNvSpPr/>
                  <p:nvPr/>
                </p:nvSpPr>
                <p:spPr>
                  <a:xfrm>
                    <a:off x="6844146" y="-5180"/>
                    <a:ext cx="78302" cy="134173"/>
                  </a:xfrm>
                  <a:custGeom>
                    <a:avLst/>
                    <a:gdLst>
                      <a:gd name="connsiteX0" fmla="*/ 33610 w 78302"/>
                      <a:gd name="connsiteY0" fmla="*/ 32151 h 134173"/>
                      <a:gd name="connsiteX1" fmla="*/ 39105 w 78302"/>
                      <a:gd name="connsiteY1" fmla="*/ 19466 h 134173"/>
                      <a:gd name="connsiteX2" fmla="*/ 78303 w 78302"/>
                      <a:gd name="connsiteY2" fmla="*/ 326 h 134173"/>
                      <a:gd name="connsiteX3" fmla="*/ 53575 w 78302"/>
                      <a:gd name="connsiteY3" fmla="*/ 34623 h 134173"/>
                      <a:gd name="connsiteX4" fmla="*/ 40113 w 78302"/>
                      <a:gd name="connsiteY4" fmla="*/ 75469 h 134173"/>
                      <a:gd name="connsiteX5" fmla="*/ 320 w 78302"/>
                      <a:gd name="connsiteY5" fmla="*/ 134174 h 134173"/>
                      <a:gd name="connsiteX6" fmla="*/ 13691 w 78302"/>
                      <a:gd name="connsiteY6" fmla="*/ 86642 h 134173"/>
                      <a:gd name="connsiteX7" fmla="*/ 33610 w 78302"/>
                      <a:gd name="connsiteY7" fmla="*/ 32151 h 13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8302" h="134173">
                        <a:moveTo>
                          <a:pt x="33610" y="32151"/>
                        </a:moveTo>
                        <a:cubicBezTo>
                          <a:pt x="35213" y="27800"/>
                          <a:pt x="36770" y="23450"/>
                          <a:pt x="39105" y="19466"/>
                        </a:cubicBezTo>
                        <a:cubicBezTo>
                          <a:pt x="46844" y="6141"/>
                          <a:pt x="63008" y="-1735"/>
                          <a:pt x="78303" y="326"/>
                        </a:cubicBezTo>
                        <a:cubicBezTo>
                          <a:pt x="66214" y="8064"/>
                          <a:pt x="58658" y="21207"/>
                          <a:pt x="53575" y="34623"/>
                        </a:cubicBezTo>
                        <a:cubicBezTo>
                          <a:pt x="48492" y="48040"/>
                          <a:pt x="45516" y="62190"/>
                          <a:pt x="40113" y="75469"/>
                        </a:cubicBezTo>
                        <a:cubicBezTo>
                          <a:pt x="31366" y="96900"/>
                          <a:pt x="16484" y="117735"/>
                          <a:pt x="320" y="134174"/>
                        </a:cubicBezTo>
                        <a:cubicBezTo>
                          <a:pt x="-1970" y="119200"/>
                          <a:pt x="8608" y="100609"/>
                          <a:pt x="13691" y="86642"/>
                        </a:cubicBezTo>
                        <a:cubicBezTo>
                          <a:pt x="20331" y="68463"/>
                          <a:pt x="26970" y="50284"/>
                          <a:pt x="33610" y="32151"/>
                        </a:cubicBezTo>
                        <a:close/>
                      </a:path>
                    </a:pathLst>
                  </a:custGeom>
                  <a:solidFill>
                    <a:srgbClr val="81999B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1" name="Freeform: Shape 5180">
                    <a:extLst>
                      <a:ext uri="{FF2B5EF4-FFF2-40B4-BE49-F238E27FC236}">
                        <a16:creationId xmlns:a16="http://schemas.microsoft.com/office/drawing/2014/main" id="{548947D6-969D-4B8D-9057-989085BFE93E}"/>
                      </a:ext>
                    </a:extLst>
                  </p:cNvPr>
                  <p:cNvSpPr/>
                  <p:nvPr/>
                </p:nvSpPr>
                <p:spPr>
                  <a:xfrm>
                    <a:off x="6839748" y="9523"/>
                    <a:ext cx="59988" cy="126521"/>
                  </a:xfrm>
                  <a:custGeom>
                    <a:avLst/>
                    <a:gdLst>
                      <a:gd name="connsiteX0" fmla="*/ 1238 w 59988"/>
                      <a:gd name="connsiteY0" fmla="*/ 116448 h 126521"/>
                      <a:gd name="connsiteX1" fmla="*/ 37734 w 59988"/>
                      <a:gd name="connsiteY1" fmla="*/ 21568 h 126521"/>
                      <a:gd name="connsiteX2" fmla="*/ 59989 w 59988"/>
                      <a:gd name="connsiteY2" fmla="*/ 0 h 126521"/>
                      <a:gd name="connsiteX3" fmla="*/ 46480 w 59988"/>
                      <a:gd name="connsiteY3" fmla="*/ 31321 h 126521"/>
                      <a:gd name="connsiteX4" fmla="*/ 38055 w 59988"/>
                      <a:gd name="connsiteY4" fmla="*/ 56873 h 126521"/>
                      <a:gd name="connsiteX5" fmla="*/ 24455 w 59988"/>
                      <a:gd name="connsiteY5" fmla="*/ 84485 h 126521"/>
                      <a:gd name="connsiteX6" fmla="*/ 6871 w 59988"/>
                      <a:gd name="connsiteY6" fmla="*/ 116722 h 126521"/>
                      <a:gd name="connsiteX7" fmla="*/ 2 w 59988"/>
                      <a:gd name="connsiteY7" fmla="*/ 126522 h 126521"/>
                      <a:gd name="connsiteX8" fmla="*/ 1238 w 59988"/>
                      <a:gd name="connsiteY8" fmla="*/ 116448 h 12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988" h="126521">
                        <a:moveTo>
                          <a:pt x="1238" y="116448"/>
                        </a:moveTo>
                        <a:cubicBezTo>
                          <a:pt x="5772" y="82562"/>
                          <a:pt x="18364" y="49775"/>
                          <a:pt x="37734" y="21568"/>
                        </a:cubicBezTo>
                        <a:cubicBezTo>
                          <a:pt x="43641" y="12959"/>
                          <a:pt x="50556" y="4487"/>
                          <a:pt x="59989" y="0"/>
                        </a:cubicBezTo>
                        <a:cubicBezTo>
                          <a:pt x="54631" y="10074"/>
                          <a:pt x="50098" y="20560"/>
                          <a:pt x="46480" y="31321"/>
                        </a:cubicBezTo>
                        <a:cubicBezTo>
                          <a:pt x="43641" y="39838"/>
                          <a:pt x="41306" y="48493"/>
                          <a:pt x="38055" y="56873"/>
                        </a:cubicBezTo>
                        <a:cubicBezTo>
                          <a:pt x="34345" y="66443"/>
                          <a:pt x="29400" y="75464"/>
                          <a:pt x="24455" y="84485"/>
                        </a:cubicBezTo>
                        <a:cubicBezTo>
                          <a:pt x="18593" y="95246"/>
                          <a:pt x="12732" y="105961"/>
                          <a:pt x="6871" y="116722"/>
                        </a:cubicBezTo>
                        <a:cubicBezTo>
                          <a:pt x="4856" y="120385"/>
                          <a:pt x="2978" y="123866"/>
                          <a:pt x="2" y="126522"/>
                        </a:cubicBezTo>
                        <a:cubicBezTo>
                          <a:pt x="-44" y="123133"/>
                          <a:pt x="735" y="119882"/>
                          <a:pt x="1238" y="116448"/>
                        </a:cubicBezTo>
                        <a:close/>
                      </a:path>
                    </a:pathLst>
                  </a:custGeom>
                  <a:solidFill>
                    <a:srgbClr val="57737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2" name="Freeform: Shape 5181">
                    <a:extLst>
                      <a:ext uri="{FF2B5EF4-FFF2-40B4-BE49-F238E27FC236}">
                        <a16:creationId xmlns:a16="http://schemas.microsoft.com/office/drawing/2014/main" id="{57094A73-7DC9-4B4E-95E8-9EECD18F6CC0}"/>
                      </a:ext>
                    </a:extLst>
                  </p:cNvPr>
                  <p:cNvSpPr/>
                  <p:nvPr/>
                </p:nvSpPr>
                <p:spPr>
                  <a:xfrm>
                    <a:off x="6843871" y="-4404"/>
                    <a:ext cx="72762" cy="133031"/>
                  </a:xfrm>
                  <a:custGeom>
                    <a:avLst/>
                    <a:gdLst>
                      <a:gd name="connsiteX0" fmla="*/ 11402 w 72762"/>
                      <a:gd name="connsiteY0" fmla="*/ 111830 h 133031"/>
                      <a:gd name="connsiteX1" fmla="*/ 30131 w 72762"/>
                      <a:gd name="connsiteY1" fmla="*/ 54133 h 133031"/>
                      <a:gd name="connsiteX2" fmla="*/ 40571 w 72762"/>
                      <a:gd name="connsiteY2" fmla="*/ 16950 h 133031"/>
                      <a:gd name="connsiteX3" fmla="*/ 72762 w 72762"/>
                      <a:gd name="connsiteY3" fmla="*/ 877 h 133031"/>
                      <a:gd name="connsiteX4" fmla="*/ 36313 w 72762"/>
                      <a:gd name="connsiteY4" fmla="*/ 67092 h 133031"/>
                      <a:gd name="connsiteX5" fmla="*/ 0 w 72762"/>
                      <a:gd name="connsiteY5" fmla="*/ 133031 h 133031"/>
                      <a:gd name="connsiteX6" fmla="*/ 11402 w 72762"/>
                      <a:gd name="connsiteY6" fmla="*/ 111830 h 133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762" h="133031">
                        <a:moveTo>
                          <a:pt x="11402" y="111830"/>
                        </a:moveTo>
                        <a:cubicBezTo>
                          <a:pt x="20057" y="93468"/>
                          <a:pt x="26376" y="74052"/>
                          <a:pt x="30131" y="54133"/>
                        </a:cubicBezTo>
                        <a:cubicBezTo>
                          <a:pt x="32558" y="41403"/>
                          <a:pt x="34069" y="28123"/>
                          <a:pt x="40571" y="16950"/>
                        </a:cubicBezTo>
                        <a:cubicBezTo>
                          <a:pt x="47074" y="5731"/>
                          <a:pt x="60353" y="-2832"/>
                          <a:pt x="72762" y="877"/>
                        </a:cubicBezTo>
                        <a:cubicBezTo>
                          <a:pt x="63467" y="-1916"/>
                          <a:pt x="39381" y="59719"/>
                          <a:pt x="36313" y="67092"/>
                        </a:cubicBezTo>
                        <a:cubicBezTo>
                          <a:pt x="26834" y="89850"/>
                          <a:pt x="17538" y="115264"/>
                          <a:pt x="0" y="133031"/>
                        </a:cubicBezTo>
                        <a:cubicBezTo>
                          <a:pt x="4121" y="126117"/>
                          <a:pt x="7968" y="119111"/>
                          <a:pt x="11402" y="111830"/>
                        </a:cubicBezTo>
                        <a:close/>
                      </a:path>
                    </a:pathLst>
                  </a:custGeom>
                  <a:solidFill>
                    <a:srgbClr val="7C90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3" name="Freeform: Shape 5182">
                    <a:extLst>
                      <a:ext uri="{FF2B5EF4-FFF2-40B4-BE49-F238E27FC236}">
                        <a16:creationId xmlns:a16="http://schemas.microsoft.com/office/drawing/2014/main" id="{20CDEF36-4893-4386-8693-CDE220B2BA5B}"/>
                      </a:ext>
                    </a:extLst>
                  </p:cNvPr>
                  <p:cNvSpPr/>
                  <p:nvPr/>
                </p:nvSpPr>
                <p:spPr>
                  <a:xfrm>
                    <a:off x="6882473" y="-6413"/>
                    <a:ext cx="102160" cy="78945"/>
                  </a:xfrm>
                  <a:custGeom>
                    <a:avLst/>
                    <a:gdLst>
                      <a:gd name="connsiteX0" fmla="*/ 9982 w 102160"/>
                      <a:gd name="connsiteY0" fmla="*/ 45838 h 78945"/>
                      <a:gd name="connsiteX1" fmla="*/ 30085 w 102160"/>
                      <a:gd name="connsiteY1" fmla="*/ 5176 h 78945"/>
                      <a:gd name="connsiteX2" fmla="*/ 51012 w 102160"/>
                      <a:gd name="connsiteY2" fmla="*/ 322 h 78945"/>
                      <a:gd name="connsiteX3" fmla="*/ 75922 w 102160"/>
                      <a:gd name="connsiteY3" fmla="*/ 11449 h 78945"/>
                      <a:gd name="connsiteX4" fmla="*/ 102161 w 102160"/>
                      <a:gd name="connsiteY4" fmla="*/ 14517 h 78945"/>
                      <a:gd name="connsiteX5" fmla="*/ 87645 w 102160"/>
                      <a:gd name="connsiteY5" fmla="*/ 19737 h 78945"/>
                      <a:gd name="connsiteX6" fmla="*/ 26101 w 102160"/>
                      <a:gd name="connsiteY6" fmla="*/ 40756 h 78945"/>
                      <a:gd name="connsiteX7" fmla="*/ 0 w 102160"/>
                      <a:gd name="connsiteY7" fmla="*/ 78946 h 78945"/>
                      <a:gd name="connsiteX8" fmla="*/ 9982 w 102160"/>
                      <a:gd name="connsiteY8" fmla="*/ 45838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160" h="78945">
                        <a:moveTo>
                          <a:pt x="9982" y="45838"/>
                        </a:moveTo>
                        <a:cubicBezTo>
                          <a:pt x="14012" y="30910"/>
                          <a:pt x="17401" y="14013"/>
                          <a:pt x="30085" y="5176"/>
                        </a:cubicBezTo>
                        <a:cubicBezTo>
                          <a:pt x="36084" y="963"/>
                          <a:pt x="43777" y="-777"/>
                          <a:pt x="51012" y="322"/>
                        </a:cubicBezTo>
                        <a:cubicBezTo>
                          <a:pt x="60033" y="1741"/>
                          <a:pt x="67771" y="7282"/>
                          <a:pt x="75922" y="11449"/>
                        </a:cubicBezTo>
                        <a:cubicBezTo>
                          <a:pt x="84027" y="15662"/>
                          <a:pt x="93964" y="18547"/>
                          <a:pt x="102161" y="14517"/>
                        </a:cubicBezTo>
                        <a:cubicBezTo>
                          <a:pt x="99093" y="18867"/>
                          <a:pt x="92957" y="19463"/>
                          <a:pt x="87645" y="19737"/>
                        </a:cubicBezTo>
                        <a:cubicBezTo>
                          <a:pt x="65482" y="20974"/>
                          <a:pt x="41808" y="25049"/>
                          <a:pt x="26101" y="40756"/>
                        </a:cubicBezTo>
                        <a:cubicBezTo>
                          <a:pt x="15020" y="51837"/>
                          <a:pt x="9937" y="67131"/>
                          <a:pt x="0" y="78946"/>
                        </a:cubicBezTo>
                        <a:cubicBezTo>
                          <a:pt x="824" y="67910"/>
                          <a:pt x="7052" y="56737"/>
                          <a:pt x="9982" y="45838"/>
                        </a:cubicBezTo>
                        <a:close/>
                      </a:path>
                    </a:pathLst>
                  </a:custGeom>
                  <a:solidFill>
                    <a:srgbClr val="757D7D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4" name="Freeform: Shape 5183">
                    <a:extLst>
                      <a:ext uri="{FF2B5EF4-FFF2-40B4-BE49-F238E27FC236}">
                        <a16:creationId xmlns:a16="http://schemas.microsoft.com/office/drawing/2014/main" id="{E49902DA-D7D5-4A19-91FD-568569A6AF76}"/>
                      </a:ext>
                    </a:extLst>
                  </p:cNvPr>
                  <p:cNvSpPr/>
                  <p:nvPr/>
                </p:nvSpPr>
                <p:spPr>
                  <a:xfrm>
                    <a:off x="6904728" y="-3224"/>
                    <a:ext cx="53575" cy="38482"/>
                  </a:xfrm>
                  <a:custGeom>
                    <a:avLst/>
                    <a:gdLst>
                      <a:gd name="connsiteX0" fmla="*/ 4259 w 53575"/>
                      <a:gd name="connsiteY0" fmla="*/ 17053 h 38482"/>
                      <a:gd name="connsiteX1" fmla="*/ 0 w 53575"/>
                      <a:gd name="connsiteY1" fmla="*/ 38483 h 38482"/>
                      <a:gd name="connsiteX2" fmla="*/ 53576 w 53575"/>
                      <a:gd name="connsiteY2" fmla="*/ 9131 h 38482"/>
                      <a:gd name="connsiteX3" fmla="*/ 4259 w 53575"/>
                      <a:gd name="connsiteY3" fmla="*/ 17053 h 38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575" h="38482">
                        <a:moveTo>
                          <a:pt x="4259" y="17053"/>
                        </a:moveTo>
                        <a:cubicBezTo>
                          <a:pt x="1557" y="23830"/>
                          <a:pt x="778" y="31202"/>
                          <a:pt x="0" y="38483"/>
                        </a:cubicBezTo>
                        <a:cubicBezTo>
                          <a:pt x="2381" y="16091"/>
                          <a:pt x="38602" y="13527"/>
                          <a:pt x="53576" y="9131"/>
                        </a:cubicBezTo>
                        <a:cubicBezTo>
                          <a:pt x="38327" y="-4195"/>
                          <a:pt x="12593" y="-4057"/>
                          <a:pt x="4259" y="17053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5" name="Freeform: Shape 5184">
                    <a:extLst>
                      <a:ext uri="{FF2B5EF4-FFF2-40B4-BE49-F238E27FC236}">
                        <a16:creationId xmlns:a16="http://schemas.microsoft.com/office/drawing/2014/main" id="{EC453B2B-FBD1-4A78-A3E9-41373083435D}"/>
                      </a:ext>
                    </a:extLst>
                  </p:cNvPr>
                  <p:cNvSpPr/>
                  <p:nvPr/>
                </p:nvSpPr>
                <p:spPr>
                  <a:xfrm>
                    <a:off x="6874551" y="-81968"/>
                    <a:ext cx="184539" cy="92515"/>
                  </a:xfrm>
                  <a:custGeom>
                    <a:avLst/>
                    <a:gdLst>
                      <a:gd name="connsiteX0" fmla="*/ 113563 w 184539"/>
                      <a:gd name="connsiteY0" fmla="*/ 92316 h 92515"/>
                      <a:gd name="connsiteX1" fmla="*/ 82882 w 184539"/>
                      <a:gd name="connsiteY1" fmla="*/ 87645 h 92515"/>
                      <a:gd name="connsiteX2" fmla="*/ 0 w 184539"/>
                      <a:gd name="connsiteY2" fmla="*/ 58339 h 92515"/>
                      <a:gd name="connsiteX3" fmla="*/ 35946 w 184539"/>
                      <a:gd name="connsiteY3" fmla="*/ 57698 h 92515"/>
                      <a:gd name="connsiteX4" fmla="*/ 67268 w 184539"/>
                      <a:gd name="connsiteY4" fmla="*/ 38007 h 92515"/>
                      <a:gd name="connsiteX5" fmla="*/ 100054 w 184539"/>
                      <a:gd name="connsiteY5" fmla="*/ 16623 h 92515"/>
                      <a:gd name="connsiteX6" fmla="*/ 145067 w 184539"/>
                      <a:gd name="connsiteY6" fmla="*/ 46 h 92515"/>
                      <a:gd name="connsiteX7" fmla="*/ 184539 w 184539"/>
                      <a:gd name="connsiteY7" fmla="*/ 22393 h 92515"/>
                      <a:gd name="connsiteX8" fmla="*/ 166452 w 184539"/>
                      <a:gd name="connsiteY8" fmla="*/ 27246 h 92515"/>
                      <a:gd name="connsiteX9" fmla="*/ 141816 w 184539"/>
                      <a:gd name="connsiteY9" fmla="*/ 20149 h 92515"/>
                      <a:gd name="connsiteX10" fmla="*/ 107015 w 184539"/>
                      <a:gd name="connsiteY10" fmla="*/ 35260 h 92515"/>
                      <a:gd name="connsiteX11" fmla="*/ 44830 w 184539"/>
                      <a:gd name="connsiteY11" fmla="*/ 68596 h 92515"/>
                      <a:gd name="connsiteX12" fmla="*/ 122630 w 184539"/>
                      <a:gd name="connsiteY12" fmla="*/ 76426 h 92515"/>
                      <a:gd name="connsiteX13" fmla="*/ 141816 w 184539"/>
                      <a:gd name="connsiteY13" fmla="*/ 64338 h 92515"/>
                      <a:gd name="connsiteX14" fmla="*/ 163933 w 184539"/>
                      <a:gd name="connsiteY14" fmla="*/ 55683 h 92515"/>
                      <a:gd name="connsiteX15" fmla="*/ 184494 w 184539"/>
                      <a:gd name="connsiteY15" fmla="*/ 49822 h 92515"/>
                      <a:gd name="connsiteX16" fmla="*/ 113563 w 184539"/>
                      <a:gd name="connsiteY16" fmla="*/ 92316 h 92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4539" h="92515">
                        <a:moveTo>
                          <a:pt x="113563" y="92316"/>
                        </a:moveTo>
                        <a:cubicBezTo>
                          <a:pt x="103168" y="92820"/>
                          <a:pt x="92957" y="90210"/>
                          <a:pt x="82882" y="87645"/>
                        </a:cubicBezTo>
                        <a:cubicBezTo>
                          <a:pt x="54400" y="80364"/>
                          <a:pt x="25506" y="72946"/>
                          <a:pt x="0" y="58339"/>
                        </a:cubicBezTo>
                        <a:cubicBezTo>
                          <a:pt x="11036" y="63880"/>
                          <a:pt x="24498" y="62460"/>
                          <a:pt x="35946" y="57698"/>
                        </a:cubicBezTo>
                        <a:cubicBezTo>
                          <a:pt x="47348" y="52935"/>
                          <a:pt x="57239" y="45243"/>
                          <a:pt x="67268" y="38007"/>
                        </a:cubicBezTo>
                        <a:cubicBezTo>
                          <a:pt x="77845" y="30406"/>
                          <a:pt x="88790" y="23263"/>
                          <a:pt x="100054" y="16623"/>
                        </a:cubicBezTo>
                        <a:cubicBezTo>
                          <a:pt x="113975" y="8380"/>
                          <a:pt x="128949" y="779"/>
                          <a:pt x="145067" y="46"/>
                        </a:cubicBezTo>
                        <a:cubicBezTo>
                          <a:pt x="161186" y="-686"/>
                          <a:pt x="178770" y="7281"/>
                          <a:pt x="184539" y="22393"/>
                        </a:cubicBezTo>
                        <a:cubicBezTo>
                          <a:pt x="178953" y="19096"/>
                          <a:pt x="172771" y="25690"/>
                          <a:pt x="166452" y="27246"/>
                        </a:cubicBezTo>
                        <a:cubicBezTo>
                          <a:pt x="158026" y="29307"/>
                          <a:pt x="150333" y="21981"/>
                          <a:pt x="141816" y="20149"/>
                        </a:cubicBezTo>
                        <a:cubicBezTo>
                          <a:pt x="128994" y="17356"/>
                          <a:pt x="117318" y="27109"/>
                          <a:pt x="107015" y="35260"/>
                        </a:cubicBezTo>
                        <a:cubicBezTo>
                          <a:pt x="88469" y="49913"/>
                          <a:pt x="67313" y="61270"/>
                          <a:pt x="44830" y="68596"/>
                        </a:cubicBezTo>
                        <a:cubicBezTo>
                          <a:pt x="71068" y="64750"/>
                          <a:pt x="98223" y="86730"/>
                          <a:pt x="122630" y="76426"/>
                        </a:cubicBezTo>
                        <a:cubicBezTo>
                          <a:pt x="129590" y="73496"/>
                          <a:pt x="135314" y="68184"/>
                          <a:pt x="141816" y="64338"/>
                        </a:cubicBezTo>
                        <a:cubicBezTo>
                          <a:pt x="148685" y="60308"/>
                          <a:pt x="156332" y="57973"/>
                          <a:pt x="163933" y="55683"/>
                        </a:cubicBezTo>
                        <a:cubicBezTo>
                          <a:pt x="170756" y="53622"/>
                          <a:pt x="177579" y="51287"/>
                          <a:pt x="184494" y="49822"/>
                        </a:cubicBezTo>
                        <a:cubicBezTo>
                          <a:pt x="179228" y="66948"/>
                          <a:pt x="132108" y="95155"/>
                          <a:pt x="113563" y="92316"/>
                        </a:cubicBezTo>
                        <a:close/>
                      </a:path>
                    </a:pathLst>
                  </a:custGeom>
                  <a:solidFill>
                    <a:srgbClr val="6E737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6" name="Freeform: Shape 5185">
                    <a:extLst>
                      <a:ext uri="{FF2B5EF4-FFF2-40B4-BE49-F238E27FC236}">
                        <a16:creationId xmlns:a16="http://schemas.microsoft.com/office/drawing/2014/main" id="{BF474592-0D96-4C34-B6EF-BBD9F9E57BF9}"/>
                      </a:ext>
                    </a:extLst>
                  </p:cNvPr>
                  <p:cNvSpPr/>
                  <p:nvPr/>
                </p:nvSpPr>
                <p:spPr>
                  <a:xfrm>
                    <a:off x="6908712" y="-59013"/>
                    <a:ext cx="159479" cy="65520"/>
                  </a:xfrm>
                  <a:custGeom>
                    <a:avLst/>
                    <a:gdLst>
                      <a:gd name="connsiteX0" fmla="*/ 51424 w 159479"/>
                      <a:gd name="connsiteY0" fmla="*/ 60020 h 65520"/>
                      <a:gd name="connsiteX1" fmla="*/ 0 w 159479"/>
                      <a:gd name="connsiteY1" fmla="*/ 41612 h 65520"/>
                      <a:gd name="connsiteX2" fmla="*/ 28894 w 159479"/>
                      <a:gd name="connsiteY2" fmla="*/ 36208 h 65520"/>
                      <a:gd name="connsiteX3" fmla="*/ 48768 w 159479"/>
                      <a:gd name="connsiteY3" fmla="*/ 32499 h 65520"/>
                      <a:gd name="connsiteX4" fmla="*/ 63284 w 159479"/>
                      <a:gd name="connsiteY4" fmla="*/ 36346 h 65520"/>
                      <a:gd name="connsiteX5" fmla="*/ 94193 w 159479"/>
                      <a:gd name="connsiteY5" fmla="*/ 24211 h 65520"/>
                      <a:gd name="connsiteX6" fmla="*/ 145388 w 159479"/>
                      <a:gd name="connsiteY6" fmla="*/ 33 h 65520"/>
                      <a:gd name="connsiteX7" fmla="*/ 153355 w 159479"/>
                      <a:gd name="connsiteY7" fmla="*/ 28699 h 65520"/>
                      <a:gd name="connsiteX8" fmla="*/ 133940 w 159479"/>
                      <a:gd name="connsiteY8" fmla="*/ 39917 h 65520"/>
                      <a:gd name="connsiteX9" fmla="*/ 107014 w 159479"/>
                      <a:gd name="connsiteY9" fmla="*/ 58142 h 65520"/>
                      <a:gd name="connsiteX10" fmla="*/ 51424 w 159479"/>
                      <a:gd name="connsiteY10" fmla="*/ 60020 h 65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479" h="65520">
                        <a:moveTo>
                          <a:pt x="51424" y="60020"/>
                        </a:moveTo>
                        <a:cubicBezTo>
                          <a:pt x="34252" y="53884"/>
                          <a:pt x="17996" y="44680"/>
                          <a:pt x="0" y="41612"/>
                        </a:cubicBezTo>
                        <a:cubicBezTo>
                          <a:pt x="9799" y="40925"/>
                          <a:pt x="19507" y="39093"/>
                          <a:pt x="28894" y="36208"/>
                        </a:cubicBezTo>
                        <a:cubicBezTo>
                          <a:pt x="35397" y="34239"/>
                          <a:pt x="42036" y="31675"/>
                          <a:pt x="48768" y="32499"/>
                        </a:cubicBezTo>
                        <a:cubicBezTo>
                          <a:pt x="53759" y="33095"/>
                          <a:pt x="58338" y="35522"/>
                          <a:pt x="63284" y="36346"/>
                        </a:cubicBezTo>
                        <a:cubicBezTo>
                          <a:pt x="74548" y="38177"/>
                          <a:pt x="85355" y="31446"/>
                          <a:pt x="94193" y="24211"/>
                        </a:cubicBezTo>
                        <a:cubicBezTo>
                          <a:pt x="106740" y="13908"/>
                          <a:pt x="128353" y="-791"/>
                          <a:pt x="145388" y="33"/>
                        </a:cubicBezTo>
                        <a:cubicBezTo>
                          <a:pt x="162330" y="857"/>
                          <a:pt x="162697" y="18396"/>
                          <a:pt x="153355" y="28699"/>
                        </a:cubicBezTo>
                        <a:cubicBezTo>
                          <a:pt x="147998" y="34606"/>
                          <a:pt x="140671" y="36392"/>
                          <a:pt x="133940" y="39917"/>
                        </a:cubicBezTo>
                        <a:cubicBezTo>
                          <a:pt x="124003" y="45092"/>
                          <a:pt x="116448" y="52373"/>
                          <a:pt x="107014" y="58142"/>
                        </a:cubicBezTo>
                        <a:cubicBezTo>
                          <a:pt x="89705" y="68720"/>
                          <a:pt x="69923" y="66614"/>
                          <a:pt x="51424" y="60020"/>
                        </a:cubicBezTo>
                        <a:close/>
                      </a:path>
                    </a:pathLst>
                  </a:custGeom>
                  <a:solidFill>
                    <a:srgbClr val="6B7E7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7" name="Freeform: Shape 5186">
                    <a:extLst>
                      <a:ext uri="{FF2B5EF4-FFF2-40B4-BE49-F238E27FC236}">
                        <a16:creationId xmlns:a16="http://schemas.microsoft.com/office/drawing/2014/main" id="{FF606853-0722-4966-952A-1366C7DD8620}"/>
                      </a:ext>
                    </a:extLst>
                  </p:cNvPr>
                  <p:cNvSpPr/>
                  <p:nvPr/>
                </p:nvSpPr>
                <p:spPr>
                  <a:xfrm>
                    <a:off x="6929501" y="-55463"/>
                    <a:ext cx="132241" cy="57828"/>
                  </a:xfrm>
                  <a:custGeom>
                    <a:avLst/>
                    <a:gdLst>
                      <a:gd name="connsiteX0" fmla="*/ 122721 w 132241"/>
                      <a:gd name="connsiteY0" fmla="*/ 28995 h 57828"/>
                      <a:gd name="connsiteX1" fmla="*/ 106923 w 132241"/>
                      <a:gd name="connsiteY1" fmla="*/ 32979 h 57828"/>
                      <a:gd name="connsiteX2" fmla="*/ 68138 w 132241"/>
                      <a:gd name="connsiteY2" fmla="*/ 56149 h 57828"/>
                      <a:gd name="connsiteX3" fmla="*/ 33382 w 132241"/>
                      <a:gd name="connsiteY3" fmla="*/ 52486 h 57828"/>
                      <a:gd name="connsiteX4" fmla="*/ 0 w 132241"/>
                      <a:gd name="connsiteY4" fmla="*/ 40077 h 57828"/>
                      <a:gd name="connsiteX5" fmla="*/ 22438 w 132241"/>
                      <a:gd name="connsiteY5" fmla="*/ 43557 h 57828"/>
                      <a:gd name="connsiteX6" fmla="*/ 61361 w 132241"/>
                      <a:gd name="connsiteY6" fmla="*/ 43419 h 57828"/>
                      <a:gd name="connsiteX7" fmla="*/ 86363 w 132241"/>
                      <a:gd name="connsiteY7" fmla="*/ 27713 h 57828"/>
                      <a:gd name="connsiteX8" fmla="*/ 125697 w 132241"/>
                      <a:gd name="connsiteY8" fmla="*/ 330 h 57828"/>
                      <a:gd name="connsiteX9" fmla="*/ 122721 w 132241"/>
                      <a:gd name="connsiteY9" fmla="*/ 28995 h 57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2241" h="57828">
                        <a:moveTo>
                          <a:pt x="122721" y="28995"/>
                        </a:moveTo>
                        <a:cubicBezTo>
                          <a:pt x="117959" y="31697"/>
                          <a:pt x="112235" y="31605"/>
                          <a:pt x="106923" y="32979"/>
                        </a:cubicBezTo>
                        <a:cubicBezTo>
                          <a:pt x="92270" y="36825"/>
                          <a:pt x="82516" y="51433"/>
                          <a:pt x="68138" y="56149"/>
                        </a:cubicBezTo>
                        <a:cubicBezTo>
                          <a:pt x="56827" y="59859"/>
                          <a:pt x="44418" y="56882"/>
                          <a:pt x="33382" y="52486"/>
                        </a:cubicBezTo>
                        <a:cubicBezTo>
                          <a:pt x="22346" y="48090"/>
                          <a:pt x="11677" y="42275"/>
                          <a:pt x="0" y="40077"/>
                        </a:cubicBezTo>
                        <a:cubicBezTo>
                          <a:pt x="7464" y="41221"/>
                          <a:pt x="14974" y="42412"/>
                          <a:pt x="22438" y="43557"/>
                        </a:cubicBezTo>
                        <a:cubicBezTo>
                          <a:pt x="35397" y="45572"/>
                          <a:pt x="48951" y="47541"/>
                          <a:pt x="61361" y="43419"/>
                        </a:cubicBezTo>
                        <a:cubicBezTo>
                          <a:pt x="70748" y="40306"/>
                          <a:pt x="78670" y="33941"/>
                          <a:pt x="86363" y="27713"/>
                        </a:cubicBezTo>
                        <a:cubicBezTo>
                          <a:pt x="93460" y="21943"/>
                          <a:pt x="115898" y="-3150"/>
                          <a:pt x="125697" y="330"/>
                        </a:cubicBezTo>
                        <a:cubicBezTo>
                          <a:pt x="137970" y="4588"/>
                          <a:pt x="130643" y="24507"/>
                          <a:pt x="122721" y="28995"/>
                        </a:cubicBezTo>
                        <a:close/>
                      </a:path>
                    </a:pathLst>
                  </a:custGeom>
                  <a:solidFill>
                    <a:srgbClr val="7C90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8" name="Freeform: Shape 5187">
                    <a:extLst>
                      <a:ext uri="{FF2B5EF4-FFF2-40B4-BE49-F238E27FC236}">
                        <a16:creationId xmlns:a16="http://schemas.microsoft.com/office/drawing/2014/main" id="{3F9C18CB-FF21-42AB-A72A-2622A102EE26}"/>
                      </a:ext>
                    </a:extLst>
                  </p:cNvPr>
                  <p:cNvSpPr/>
                  <p:nvPr/>
                </p:nvSpPr>
                <p:spPr>
                  <a:xfrm>
                    <a:off x="6989625" y="-70898"/>
                    <a:ext cx="72456" cy="44155"/>
                  </a:xfrm>
                  <a:custGeom>
                    <a:avLst/>
                    <a:gdLst>
                      <a:gd name="connsiteX0" fmla="*/ 37366 w 72456"/>
                      <a:gd name="connsiteY0" fmla="*/ 26663 h 44155"/>
                      <a:gd name="connsiteX1" fmla="*/ 0 w 72456"/>
                      <a:gd name="connsiteY1" fmla="*/ 44155 h 44155"/>
                      <a:gd name="connsiteX2" fmla="*/ 12822 w 72456"/>
                      <a:gd name="connsiteY2" fmla="*/ 30555 h 44155"/>
                      <a:gd name="connsiteX3" fmla="*/ 17767 w 72456"/>
                      <a:gd name="connsiteY3" fmla="*/ 19245 h 44155"/>
                      <a:gd name="connsiteX4" fmla="*/ 9799 w 72456"/>
                      <a:gd name="connsiteY4" fmla="*/ 11643 h 44155"/>
                      <a:gd name="connsiteX5" fmla="*/ 40342 w 72456"/>
                      <a:gd name="connsiteY5" fmla="*/ 699 h 44155"/>
                      <a:gd name="connsiteX6" fmla="*/ 61956 w 72456"/>
                      <a:gd name="connsiteY6" fmla="*/ 2623 h 44155"/>
                      <a:gd name="connsiteX7" fmla="*/ 72213 w 72456"/>
                      <a:gd name="connsiteY7" fmla="*/ 25610 h 44155"/>
                      <a:gd name="connsiteX8" fmla="*/ 62734 w 72456"/>
                      <a:gd name="connsiteY8" fmla="*/ 11689 h 44155"/>
                      <a:gd name="connsiteX9" fmla="*/ 37366 w 72456"/>
                      <a:gd name="connsiteY9" fmla="*/ 26663 h 4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456" h="44155">
                        <a:moveTo>
                          <a:pt x="37366" y="26663"/>
                        </a:moveTo>
                        <a:cubicBezTo>
                          <a:pt x="25552" y="33852"/>
                          <a:pt x="13509" y="41133"/>
                          <a:pt x="0" y="44155"/>
                        </a:cubicBezTo>
                        <a:cubicBezTo>
                          <a:pt x="4717" y="40080"/>
                          <a:pt x="9021" y="35501"/>
                          <a:pt x="12822" y="30555"/>
                        </a:cubicBezTo>
                        <a:cubicBezTo>
                          <a:pt x="15386" y="27258"/>
                          <a:pt x="17859" y="23458"/>
                          <a:pt x="17767" y="19245"/>
                        </a:cubicBezTo>
                        <a:cubicBezTo>
                          <a:pt x="17676" y="15032"/>
                          <a:pt x="13921" y="10728"/>
                          <a:pt x="9799" y="11643"/>
                        </a:cubicBezTo>
                        <a:cubicBezTo>
                          <a:pt x="17447" y="3676"/>
                          <a:pt x="29352" y="1936"/>
                          <a:pt x="40342" y="699"/>
                        </a:cubicBezTo>
                        <a:cubicBezTo>
                          <a:pt x="47669" y="-125"/>
                          <a:pt x="55499" y="-903"/>
                          <a:pt x="61956" y="2623"/>
                        </a:cubicBezTo>
                        <a:cubicBezTo>
                          <a:pt x="69969" y="6973"/>
                          <a:pt x="73449" y="17093"/>
                          <a:pt x="72213" y="25610"/>
                        </a:cubicBezTo>
                        <a:cubicBezTo>
                          <a:pt x="69191" y="20756"/>
                          <a:pt x="66764" y="15719"/>
                          <a:pt x="62734" y="11689"/>
                        </a:cubicBezTo>
                        <a:cubicBezTo>
                          <a:pt x="53942" y="15627"/>
                          <a:pt x="45654" y="21626"/>
                          <a:pt x="37366" y="26663"/>
                        </a:cubicBezTo>
                        <a:close/>
                      </a:path>
                    </a:pathLst>
                  </a:custGeom>
                  <a:solidFill>
                    <a:srgbClr val="586B6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89" name="Freeform: Shape 5188">
                    <a:extLst>
                      <a:ext uri="{FF2B5EF4-FFF2-40B4-BE49-F238E27FC236}">
                        <a16:creationId xmlns:a16="http://schemas.microsoft.com/office/drawing/2014/main" id="{67A07FDA-756D-4895-B7BC-47FF8EED579B}"/>
                      </a:ext>
                    </a:extLst>
                  </p:cNvPr>
                  <p:cNvSpPr/>
                  <p:nvPr/>
                </p:nvSpPr>
                <p:spPr>
                  <a:xfrm>
                    <a:off x="6932569" y="-63411"/>
                    <a:ext cx="82093" cy="45097"/>
                  </a:xfrm>
                  <a:custGeom>
                    <a:avLst/>
                    <a:gdLst>
                      <a:gd name="connsiteX0" fmla="*/ 30543 w 82093"/>
                      <a:gd name="connsiteY0" fmla="*/ 43812 h 45097"/>
                      <a:gd name="connsiteX1" fmla="*/ 66398 w 82093"/>
                      <a:gd name="connsiteY1" fmla="*/ 36943 h 45097"/>
                      <a:gd name="connsiteX2" fmla="*/ 81005 w 82093"/>
                      <a:gd name="connsiteY2" fmla="*/ 6354 h 45097"/>
                      <a:gd name="connsiteX3" fmla="*/ 76426 w 82093"/>
                      <a:gd name="connsiteY3" fmla="*/ 585 h 45097"/>
                      <a:gd name="connsiteX4" fmla="*/ 61864 w 82093"/>
                      <a:gd name="connsiteY4" fmla="*/ 9148 h 45097"/>
                      <a:gd name="connsiteX5" fmla="*/ 0 w 82093"/>
                      <a:gd name="connsiteY5" fmla="*/ 38546 h 45097"/>
                      <a:gd name="connsiteX6" fmla="*/ 30543 w 82093"/>
                      <a:gd name="connsiteY6" fmla="*/ 43812 h 45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093" h="45097">
                        <a:moveTo>
                          <a:pt x="30543" y="43812"/>
                        </a:moveTo>
                        <a:cubicBezTo>
                          <a:pt x="42815" y="43399"/>
                          <a:pt x="55637" y="42850"/>
                          <a:pt x="66398" y="36943"/>
                        </a:cubicBezTo>
                        <a:cubicBezTo>
                          <a:pt x="77159" y="31036"/>
                          <a:pt x="85080" y="17939"/>
                          <a:pt x="81005" y="6354"/>
                        </a:cubicBezTo>
                        <a:cubicBezTo>
                          <a:pt x="80181" y="3973"/>
                          <a:pt x="78715" y="1638"/>
                          <a:pt x="76426" y="585"/>
                        </a:cubicBezTo>
                        <a:cubicBezTo>
                          <a:pt x="70839" y="-1934"/>
                          <a:pt x="65527" y="4202"/>
                          <a:pt x="61864" y="9148"/>
                        </a:cubicBezTo>
                        <a:cubicBezTo>
                          <a:pt x="46158" y="30257"/>
                          <a:pt x="24453" y="35340"/>
                          <a:pt x="0" y="38546"/>
                        </a:cubicBezTo>
                        <a:cubicBezTo>
                          <a:pt x="2244" y="48711"/>
                          <a:pt x="22484" y="44086"/>
                          <a:pt x="30543" y="43812"/>
                        </a:cubicBezTo>
                        <a:close/>
                      </a:path>
                    </a:pathLst>
                  </a:custGeom>
                  <a:solidFill>
                    <a:srgbClr val="57737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0" name="Freeform: Shape 5189">
                    <a:extLst>
                      <a:ext uri="{FF2B5EF4-FFF2-40B4-BE49-F238E27FC236}">
                        <a16:creationId xmlns:a16="http://schemas.microsoft.com/office/drawing/2014/main" id="{07FD46D1-34B4-4C41-BCC2-3CA0BF2A3989}"/>
                      </a:ext>
                    </a:extLst>
                  </p:cNvPr>
                  <p:cNvSpPr/>
                  <p:nvPr/>
                </p:nvSpPr>
                <p:spPr>
                  <a:xfrm>
                    <a:off x="6923319" y="-70474"/>
                    <a:ext cx="86087" cy="51676"/>
                  </a:xfrm>
                  <a:custGeom>
                    <a:avLst/>
                    <a:gdLst>
                      <a:gd name="connsiteX0" fmla="*/ 73358 w 86087"/>
                      <a:gd name="connsiteY0" fmla="*/ 33886 h 51676"/>
                      <a:gd name="connsiteX1" fmla="*/ 52568 w 86087"/>
                      <a:gd name="connsiteY1" fmla="*/ 43868 h 51676"/>
                      <a:gd name="connsiteX2" fmla="*/ 7922 w 86087"/>
                      <a:gd name="connsiteY2" fmla="*/ 51470 h 51676"/>
                      <a:gd name="connsiteX3" fmla="*/ 0 w 86087"/>
                      <a:gd name="connsiteY3" fmla="*/ 48631 h 51676"/>
                      <a:gd name="connsiteX4" fmla="*/ 55865 w 86087"/>
                      <a:gd name="connsiteY4" fmla="*/ 23674 h 51676"/>
                      <a:gd name="connsiteX5" fmla="*/ 64245 w 86087"/>
                      <a:gd name="connsiteY5" fmla="*/ 8700 h 51676"/>
                      <a:gd name="connsiteX6" fmla="*/ 86088 w 86087"/>
                      <a:gd name="connsiteY6" fmla="*/ 0 h 51676"/>
                      <a:gd name="connsiteX7" fmla="*/ 73358 w 86087"/>
                      <a:gd name="connsiteY7" fmla="*/ 33886 h 51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6087" h="51676">
                        <a:moveTo>
                          <a:pt x="73358" y="33886"/>
                        </a:moveTo>
                        <a:cubicBezTo>
                          <a:pt x="69145" y="40617"/>
                          <a:pt x="60399" y="42540"/>
                          <a:pt x="52568" y="43868"/>
                        </a:cubicBezTo>
                        <a:cubicBezTo>
                          <a:pt x="37686" y="46387"/>
                          <a:pt x="22804" y="48951"/>
                          <a:pt x="7922" y="51470"/>
                        </a:cubicBezTo>
                        <a:cubicBezTo>
                          <a:pt x="4854" y="51973"/>
                          <a:pt x="549" y="51744"/>
                          <a:pt x="0" y="48631"/>
                        </a:cubicBezTo>
                        <a:cubicBezTo>
                          <a:pt x="19736" y="49134"/>
                          <a:pt x="38923" y="33748"/>
                          <a:pt x="55865" y="23674"/>
                        </a:cubicBezTo>
                        <a:cubicBezTo>
                          <a:pt x="62047" y="20011"/>
                          <a:pt x="60536" y="14836"/>
                          <a:pt x="64245" y="8700"/>
                        </a:cubicBezTo>
                        <a:cubicBezTo>
                          <a:pt x="68550" y="1557"/>
                          <a:pt x="78258" y="3847"/>
                          <a:pt x="86088" y="0"/>
                        </a:cubicBezTo>
                        <a:cubicBezTo>
                          <a:pt x="82974" y="9433"/>
                          <a:pt x="78532" y="25552"/>
                          <a:pt x="73358" y="33886"/>
                        </a:cubicBezTo>
                        <a:close/>
                      </a:path>
                    </a:pathLst>
                  </a:custGeom>
                  <a:solidFill>
                    <a:srgbClr val="5F7A7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1" name="Freeform: Shape 5190">
                    <a:extLst>
                      <a:ext uri="{FF2B5EF4-FFF2-40B4-BE49-F238E27FC236}">
                        <a16:creationId xmlns:a16="http://schemas.microsoft.com/office/drawing/2014/main" id="{8EA71F0E-F7BC-447D-A9A1-8634564C3A9F}"/>
                      </a:ext>
                    </a:extLst>
                  </p:cNvPr>
                  <p:cNvSpPr/>
                  <p:nvPr/>
                </p:nvSpPr>
                <p:spPr>
                  <a:xfrm>
                    <a:off x="6996082" y="-23463"/>
                    <a:ext cx="70002" cy="118616"/>
                  </a:xfrm>
                  <a:custGeom>
                    <a:avLst/>
                    <a:gdLst>
                      <a:gd name="connsiteX0" fmla="*/ 66260 w 70002"/>
                      <a:gd name="connsiteY0" fmla="*/ 21356 h 118616"/>
                      <a:gd name="connsiteX1" fmla="*/ 48310 w 70002"/>
                      <a:gd name="connsiteY1" fmla="*/ 40726 h 118616"/>
                      <a:gd name="connsiteX2" fmla="*/ 27154 w 70002"/>
                      <a:gd name="connsiteY2" fmla="*/ 83861 h 118616"/>
                      <a:gd name="connsiteX3" fmla="*/ 25323 w 70002"/>
                      <a:gd name="connsiteY3" fmla="*/ 95950 h 118616"/>
                      <a:gd name="connsiteX4" fmla="*/ 0 w 70002"/>
                      <a:gd name="connsiteY4" fmla="*/ 118617 h 118616"/>
                      <a:gd name="connsiteX5" fmla="*/ 15340 w 70002"/>
                      <a:gd name="connsiteY5" fmla="*/ 95950 h 118616"/>
                      <a:gd name="connsiteX6" fmla="*/ 18225 w 70002"/>
                      <a:gd name="connsiteY6" fmla="*/ 85143 h 118616"/>
                      <a:gd name="connsiteX7" fmla="*/ 10990 w 70002"/>
                      <a:gd name="connsiteY7" fmla="*/ 52128 h 118616"/>
                      <a:gd name="connsiteX8" fmla="*/ 23812 w 70002"/>
                      <a:gd name="connsiteY8" fmla="*/ 31293 h 118616"/>
                      <a:gd name="connsiteX9" fmla="*/ 56507 w 70002"/>
                      <a:gd name="connsiteY9" fmla="*/ 17 h 118616"/>
                      <a:gd name="connsiteX10" fmla="*/ 66260 w 70002"/>
                      <a:gd name="connsiteY10" fmla="*/ 21356 h 118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002" h="118616">
                        <a:moveTo>
                          <a:pt x="66260" y="21356"/>
                        </a:moveTo>
                        <a:cubicBezTo>
                          <a:pt x="62185" y="29186"/>
                          <a:pt x="54583" y="34498"/>
                          <a:pt x="48310" y="40726"/>
                        </a:cubicBezTo>
                        <a:cubicBezTo>
                          <a:pt x="36725" y="52219"/>
                          <a:pt x="29123" y="67651"/>
                          <a:pt x="27154" y="83861"/>
                        </a:cubicBezTo>
                        <a:cubicBezTo>
                          <a:pt x="26651" y="87937"/>
                          <a:pt x="26467" y="92058"/>
                          <a:pt x="25323" y="95950"/>
                        </a:cubicBezTo>
                        <a:cubicBezTo>
                          <a:pt x="21980" y="107215"/>
                          <a:pt x="10990" y="114542"/>
                          <a:pt x="0" y="118617"/>
                        </a:cubicBezTo>
                        <a:cubicBezTo>
                          <a:pt x="6502" y="112115"/>
                          <a:pt x="11768" y="104376"/>
                          <a:pt x="15340" y="95950"/>
                        </a:cubicBezTo>
                        <a:cubicBezTo>
                          <a:pt x="16806" y="92516"/>
                          <a:pt x="18042" y="88898"/>
                          <a:pt x="18225" y="85143"/>
                        </a:cubicBezTo>
                        <a:cubicBezTo>
                          <a:pt x="18775" y="73787"/>
                          <a:pt x="9754" y="63438"/>
                          <a:pt x="10990" y="52128"/>
                        </a:cubicBezTo>
                        <a:cubicBezTo>
                          <a:pt x="11860" y="43840"/>
                          <a:pt x="17996" y="37246"/>
                          <a:pt x="23812" y="31293"/>
                        </a:cubicBezTo>
                        <a:cubicBezTo>
                          <a:pt x="30360" y="24562"/>
                          <a:pt x="46707" y="658"/>
                          <a:pt x="56507" y="17"/>
                        </a:cubicBezTo>
                        <a:cubicBezTo>
                          <a:pt x="65482" y="-578"/>
                          <a:pt x="75647" y="14396"/>
                          <a:pt x="66260" y="21356"/>
                        </a:cubicBezTo>
                        <a:close/>
                      </a:path>
                    </a:pathLst>
                  </a:custGeom>
                  <a:solidFill>
                    <a:srgbClr val="909090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2" name="Freeform: Shape 5191">
                    <a:extLst>
                      <a:ext uri="{FF2B5EF4-FFF2-40B4-BE49-F238E27FC236}">
                        <a16:creationId xmlns:a16="http://schemas.microsoft.com/office/drawing/2014/main" id="{373EA0C1-2475-4952-8BB9-053783CFFEF7}"/>
                      </a:ext>
                    </a:extLst>
                  </p:cNvPr>
                  <p:cNvSpPr/>
                  <p:nvPr/>
                </p:nvSpPr>
                <p:spPr>
                  <a:xfrm>
                    <a:off x="7002767" y="-30206"/>
                    <a:ext cx="72234" cy="122154"/>
                  </a:xfrm>
                  <a:custGeom>
                    <a:avLst/>
                    <a:gdLst>
                      <a:gd name="connsiteX0" fmla="*/ 13325 w 72234"/>
                      <a:gd name="connsiteY0" fmla="*/ 100357 h 122154"/>
                      <a:gd name="connsiteX1" fmla="*/ 15203 w 72234"/>
                      <a:gd name="connsiteY1" fmla="*/ 75126 h 122154"/>
                      <a:gd name="connsiteX2" fmla="*/ 64429 w 72234"/>
                      <a:gd name="connsiteY2" fmla="*/ 1173 h 122154"/>
                      <a:gd name="connsiteX3" fmla="*/ 69420 w 72234"/>
                      <a:gd name="connsiteY3" fmla="*/ 166 h 122154"/>
                      <a:gd name="connsiteX4" fmla="*/ 70748 w 72234"/>
                      <a:gd name="connsiteY4" fmla="*/ 10835 h 122154"/>
                      <a:gd name="connsiteX5" fmla="*/ 45242 w 72234"/>
                      <a:gd name="connsiteY5" fmla="*/ 46644 h 122154"/>
                      <a:gd name="connsiteX6" fmla="*/ 31871 w 72234"/>
                      <a:gd name="connsiteY6" fmla="*/ 61664 h 122154"/>
                      <a:gd name="connsiteX7" fmla="*/ 19004 w 72234"/>
                      <a:gd name="connsiteY7" fmla="*/ 104021 h 122154"/>
                      <a:gd name="connsiteX8" fmla="*/ 0 w 72234"/>
                      <a:gd name="connsiteY8" fmla="*/ 122154 h 122154"/>
                      <a:gd name="connsiteX9" fmla="*/ 13325 w 72234"/>
                      <a:gd name="connsiteY9" fmla="*/ 100357 h 122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234" h="122154">
                        <a:moveTo>
                          <a:pt x="13325" y="100357"/>
                        </a:moveTo>
                        <a:cubicBezTo>
                          <a:pt x="15340" y="92161"/>
                          <a:pt x="14699" y="83552"/>
                          <a:pt x="15203" y="75126"/>
                        </a:cubicBezTo>
                        <a:cubicBezTo>
                          <a:pt x="17126" y="44171"/>
                          <a:pt x="36587" y="14911"/>
                          <a:pt x="64429" y="1173"/>
                        </a:cubicBezTo>
                        <a:cubicBezTo>
                          <a:pt x="65985" y="395"/>
                          <a:pt x="67771" y="-338"/>
                          <a:pt x="69420" y="166"/>
                        </a:cubicBezTo>
                        <a:cubicBezTo>
                          <a:pt x="73358" y="1311"/>
                          <a:pt x="72534" y="7172"/>
                          <a:pt x="70748" y="10835"/>
                        </a:cubicBezTo>
                        <a:cubicBezTo>
                          <a:pt x="64245" y="24023"/>
                          <a:pt x="55591" y="36204"/>
                          <a:pt x="45242" y="46644"/>
                        </a:cubicBezTo>
                        <a:cubicBezTo>
                          <a:pt x="40525" y="51406"/>
                          <a:pt x="35397" y="55940"/>
                          <a:pt x="31871" y="61664"/>
                        </a:cubicBezTo>
                        <a:cubicBezTo>
                          <a:pt x="24132" y="74302"/>
                          <a:pt x="25460" y="90696"/>
                          <a:pt x="19004" y="104021"/>
                        </a:cubicBezTo>
                        <a:cubicBezTo>
                          <a:pt x="15111" y="112034"/>
                          <a:pt x="8197" y="118857"/>
                          <a:pt x="0" y="122154"/>
                        </a:cubicBezTo>
                        <a:cubicBezTo>
                          <a:pt x="5907" y="115789"/>
                          <a:pt x="11219" y="108966"/>
                          <a:pt x="13325" y="100357"/>
                        </a:cubicBezTo>
                        <a:close/>
                      </a:path>
                    </a:pathLst>
                  </a:custGeom>
                  <a:solidFill>
                    <a:srgbClr val="7C90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3" name="Freeform: Shape 5192">
                    <a:extLst>
                      <a:ext uri="{FF2B5EF4-FFF2-40B4-BE49-F238E27FC236}">
                        <a16:creationId xmlns:a16="http://schemas.microsoft.com/office/drawing/2014/main" id="{9D907A2D-9731-4FAF-AC78-0F95E89E5361}"/>
                      </a:ext>
                    </a:extLst>
                  </p:cNvPr>
                  <p:cNvSpPr/>
                  <p:nvPr/>
                </p:nvSpPr>
                <p:spPr>
                  <a:xfrm>
                    <a:off x="6998051" y="-30773"/>
                    <a:ext cx="77069" cy="125193"/>
                  </a:xfrm>
                  <a:custGeom>
                    <a:avLst/>
                    <a:gdLst>
                      <a:gd name="connsiteX0" fmla="*/ 27475 w 77069"/>
                      <a:gd name="connsiteY0" fmla="*/ 96254 h 125193"/>
                      <a:gd name="connsiteX1" fmla="*/ 30864 w 77069"/>
                      <a:gd name="connsiteY1" fmla="*/ 60353 h 125193"/>
                      <a:gd name="connsiteX2" fmla="*/ 38648 w 77069"/>
                      <a:gd name="connsiteY2" fmla="*/ 43410 h 125193"/>
                      <a:gd name="connsiteX3" fmla="*/ 73312 w 77069"/>
                      <a:gd name="connsiteY3" fmla="*/ 0 h 125193"/>
                      <a:gd name="connsiteX4" fmla="*/ 75510 w 77069"/>
                      <a:gd name="connsiteY4" fmla="*/ 13279 h 125193"/>
                      <a:gd name="connsiteX5" fmla="*/ 49363 w 77069"/>
                      <a:gd name="connsiteY5" fmla="*/ 50554 h 125193"/>
                      <a:gd name="connsiteX6" fmla="*/ 33290 w 77069"/>
                      <a:gd name="connsiteY6" fmla="*/ 69649 h 125193"/>
                      <a:gd name="connsiteX7" fmla="*/ 29444 w 77069"/>
                      <a:gd name="connsiteY7" fmla="*/ 95796 h 125193"/>
                      <a:gd name="connsiteX8" fmla="*/ 0 w 77069"/>
                      <a:gd name="connsiteY8" fmla="*/ 125194 h 125193"/>
                      <a:gd name="connsiteX9" fmla="*/ 27475 w 77069"/>
                      <a:gd name="connsiteY9" fmla="*/ 96254 h 125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7069" h="125193">
                        <a:moveTo>
                          <a:pt x="27475" y="96254"/>
                        </a:moveTo>
                        <a:cubicBezTo>
                          <a:pt x="31092" y="84760"/>
                          <a:pt x="27979" y="72076"/>
                          <a:pt x="30864" y="60353"/>
                        </a:cubicBezTo>
                        <a:cubicBezTo>
                          <a:pt x="32375" y="54309"/>
                          <a:pt x="35397" y="48722"/>
                          <a:pt x="38648" y="43410"/>
                        </a:cubicBezTo>
                        <a:cubicBezTo>
                          <a:pt x="48310" y="27566"/>
                          <a:pt x="59987" y="12913"/>
                          <a:pt x="73312" y="0"/>
                        </a:cubicBezTo>
                        <a:cubicBezTo>
                          <a:pt x="78258" y="1374"/>
                          <a:pt x="77571" y="8609"/>
                          <a:pt x="75510" y="13279"/>
                        </a:cubicBezTo>
                        <a:cubicBezTo>
                          <a:pt x="69328" y="27246"/>
                          <a:pt x="60399" y="40022"/>
                          <a:pt x="49363" y="50554"/>
                        </a:cubicBezTo>
                        <a:cubicBezTo>
                          <a:pt x="43319" y="56369"/>
                          <a:pt x="36358" y="61818"/>
                          <a:pt x="33290" y="69649"/>
                        </a:cubicBezTo>
                        <a:cubicBezTo>
                          <a:pt x="30039" y="77891"/>
                          <a:pt x="31688" y="87233"/>
                          <a:pt x="29444" y="95796"/>
                        </a:cubicBezTo>
                        <a:cubicBezTo>
                          <a:pt x="25735" y="109899"/>
                          <a:pt x="12364" y="119058"/>
                          <a:pt x="0" y="125194"/>
                        </a:cubicBezTo>
                        <a:cubicBezTo>
                          <a:pt x="11310" y="118279"/>
                          <a:pt x="23308" y="109487"/>
                          <a:pt x="27475" y="96254"/>
                        </a:cubicBezTo>
                        <a:close/>
                      </a:path>
                    </a:pathLst>
                  </a:custGeom>
                  <a:solidFill>
                    <a:srgbClr val="586B6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4" name="Freeform: Shape 5193">
                    <a:extLst>
                      <a:ext uri="{FF2B5EF4-FFF2-40B4-BE49-F238E27FC236}">
                        <a16:creationId xmlns:a16="http://schemas.microsoft.com/office/drawing/2014/main" id="{5F549D7F-DA01-4FD5-9E1C-A75B5E1264D1}"/>
                      </a:ext>
                    </a:extLst>
                  </p:cNvPr>
                  <p:cNvSpPr/>
                  <p:nvPr/>
                </p:nvSpPr>
                <p:spPr>
                  <a:xfrm>
                    <a:off x="6956060" y="-26560"/>
                    <a:ext cx="96253" cy="62734"/>
                  </a:xfrm>
                  <a:custGeom>
                    <a:avLst/>
                    <a:gdLst>
                      <a:gd name="connsiteX0" fmla="*/ 61910 w 96253"/>
                      <a:gd name="connsiteY0" fmla="*/ 33886 h 62734"/>
                      <a:gd name="connsiteX1" fmla="*/ 53805 w 96253"/>
                      <a:gd name="connsiteY1" fmla="*/ 48081 h 62734"/>
                      <a:gd name="connsiteX2" fmla="*/ 49592 w 96253"/>
                      <a:gd name="connsiteY2" fmla="*/ 62734 h 62734"/>
                      <a:gd name="connsiteX3" fmla="*/ 30818 w 96253"/>
                      <a:gd name="connsiteY3" fmla="*/ 45333 h 62734"/>
                      <a:gd name="connsiteX4" fmla="*/ 0 w 96253"/>
                      <a:gd name="connsiteY4" fmla="*/ 41624 h 62734"/>
                      <a:gd name="connsiteX5" fmla="*/ 33840 w 96253"/>
                      <a:gd name="connsiteY5" fmla="*/ 35443 h 62734"/>
                      <a:gd name="connsiteX6" fmla="*/ 46387 w 96253"/>
                      <a:gd name="connsiteY6" fmla="*/ 32191 h 62734"/>
                      <a:gd name="connsiteX7" fmla="*/ 57743 w 96253"/>
                      <a:gd name="connsiteY7" fmla="*/ 25048 h 62734"/>
                      <a:gd name="connsiteX8" fmla="*/ 96253 w 96253"/>
                      <a:gd name="connsiteY8" fmla="*/ 0 h 62734"/>
                      <a:gd name="connsiteX9" fmla="*/ 61910 w 96253"/>
                      <a:gd name="connsiteY9" fmla="*/ 33886 h 62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253" h="62734">
                        <a:moveTo>
                          <a:pt x="61910" y="33886"/>
                        </a:moveTo>
                        <a:cubicBezTo>
                          <a:pt x="59208" y="38602"/>
                          <a:pt x="56507" y="43364"/>
                          <a:pt x="53805" y="48081"/>
                        </a:cubicBezTo>
                        <a:cubicBezTo>
                          <a:pt x="51241" y="52568"/>
                          <a:pt x="48539" y="57606"/>
                          <a:pt x="49592" y="62734"/>
                        </a:cubicBezTo>
                        <a:cubicBezTo>
                          <a:pt x="44189" y="56049"/>
                          <a:pt x="38511" y="49180"/>
                          <a:pt x="30818" y="45333"/>
                        </a:cubicBezTo>
                        <a:cubicBezTo>
                          <a:pt x="21476" y="40663"/>
                          <a:pt x="10486" y="41075"/>
                          <a:pt x="0" y="41624"/>
                        </a:cubicBezTo>
                        <a:cubicBezTo>
                          <a:pt x="11265" y="39564"/>
                          <a:pt x="22529" y="37503"/>
                          <a:pt x="33840" y="35443"/>
                        </a:cubicBezTo>
                        <a:cubicBezTo>
                          <a:pt x="38098" y="34664"/>
                          <a:pt x="42403" y="33886"/>
                          <a:pt x="46387" y="32191"/>
                        </a:cubicBezTo>
                        <a:cubicBezTo>
                          <a:pt x="50508" y="30405"/>
                          <a:pt x="54171" y="27704"/>
                          <a:pt x="57743" y="25048"/>
                        </a:cubicBezTo>
                        <a:cubicBezTo>
                          <a:pt x="67542" y="17813"/>
                          <a:pt x="86042" y="6548"/>
                          <a:pt x="96253" y="0"/>
                        </a:cubicBezTo>
                        <a:cubicBezTo>
                          <a:pt x="90117" y="11448"/>
                          <a:pt x="68733" y="21980"/>
                          <a:pt x="61910" y="33886"/>
                        </a:cubicBezTo>
                        <a:close/>
                      </a:path>
                    </a:pathLst>
                  </a:custGeom>
                  <a:solidFill>
                    <a:srgbClr val="40575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5" name="Freeform: Shape 5194">
                    <a:extLst>
                      <a:ext uri="{FF2B5EF4-FFF2-40B4-BE49-F238E27FC236}">
                        <a16:creationId xmlns:a16="http://schemas.microsoft.com/office/drawing/2014/main" id="{1F51E004-F93E-4319-B956-77B1BE2FEB78}"/>
                      </a:ext>
                    </a:extLst>
                  </p:cNvPr>
                  <p:cNvSpPr/>
                  <p:nvPr/>
                </p:nvSpPr>
                <p:spPr>
                  <a:xfrm>
                    <a:off x="6948039" y="9391"/>
                    <a:ext cx="64360" cy="65859"/>
                  </a:xfrm>
                  <a:custGeom>
                    <a:avLst/>
                    <a:gdLst>
                      <a:gd name="connsiteX0" fmla="*/ 45249 w 64360"/>
                      <a:gd name="connsiteY0" fmla="*/ 61034 h 65859"/>
                      <a:gd name="connsiteX1" fmla="*/ 59536 w 64360"/>
                      <a:gd name="connsiteY1" fmla="*/ 53661 h 65859"/>
                      <a:gd name="connsiteX2" fmla="*/ 57109 w 64360"/>
                      <a:gd name="connsiteY2" fmla="*/ 20325 h 65859"/>
                      <a:gd name="connsiteX3" fmla="*/ 15760 w 64360"/>
                      <a:gd name="connsiteY3" fmla="*/ 360 h 65859"/>
                      <a:gd name="connsiteX4" fmla="*/ 3579 w 64360"/>
                      <a:gd name="connsiteY4" fmla="*/ 5947 h 65859"/>
                      <a:gd name="connsiteX5" fmla="*/ 832 w 64360"/>
                      <a:gd name="connsiteY5" fmla="*/ 18494 h 65859"/>
                      <a:gd name="connsiteX6" fmla="*/ 20705 w 64360"/>
                      <a:gd name="connsiteY6" fmla="*/ 26003 h 65859"/>
                      <a:gd name="connsiteX7" fmla="*/ 38518 w 64360"/>
                      <a:gd name="connsiteY7" fmla="*/ 36169 h 65859"/>
                      <a:gd name="connsiteX8" fmla="*/ 20980 w 64360"/>
                      <a:gd name="connsiteY8" fmla="*/ 59019 h 65859"/>
                      <a:gd name="connsiteX9" fmla="*/ 45249 w 64360"/>
                      <a:gd name="connsiteY9" fmla="*/ 61034 h 6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360" h="65859">
                        <a:moveTo>
                          <a:pt x="45249" y="61034"/>
                        </a:moveTo>
                        <a:cubicBezTo>
                          <a:pt x="50424" y="59385"/>
                          <a:pt x="55781" y="57599"/>
                          <a:pt x="59536" y="53661"/>
                        </a:cubicBezTo>
                        <a:cubicBezTo>
                          <a:pt x="67916" y="44915"/>
                          <a:pt x="64253" y="30125"/>
                          <a:pt x="57109" y="20325"/>
                        </a:cubicBezTo>
                        <a:cubicBezTo>
                          <a:pt x="47631" y="7320"/>
                          <a:pt x="31695" y="-1975"/>
                          <a:pt x="15760" y="360"/>
                        </a:cubicBezTo>
                        <a:cubicBezTo>
                          <a:pt x="11272" y="1001"/>
                          <a:pt x="6739" y="2696"/>
                          <a:pt x="3579" y="5947"/>
                        </a:cubicBezTo>
                        <a:cubicBezTo>
                          <a:pt x="420" y="9244"/>
                          <a:pt x="-1046" y="14372"/>
                          <a:pt x="832" y="18494"/>
                        </a:cubicBezTo>
                        <a:cubicBezTo>
                          <a:pt x="3946" y="25317"/>
                          <a:pt x="13196" y="25866"/>
                          <a:pt x="20705" y="26003"/>
                        </a:cubicBezTo>
                        <a:cubicBezTo>
                          <a:pt x="28215" y="26141"/>
                          <a:pt x="37694" y="28705"/>
                          <a:pt x="38518" y="36169"/>
                        </a:cubicBezTo>
                        <a:cubicBezTo>
                          <a:pt x="39846" y="48258"/>
                          <a:pt x="21255" y="48441"/>
                          <a:pt x="20980" y="59019"/>
                        </a:cubicBezTo>
                        <a:cubicBezTo>
                          <a:pt x="20797" y="71520"/>
                          <a:pt x="37465" y="63552"/>
                          <a:pt x="45249" y="61034"/>
                        </a:cubicBezTo>
                        <a:close/>
                      </a:path>
                    </a:pathLst>
                  </a:custGeom>
                  <a:solidFill>
                    <a:srgbClr val="5B7477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6" name="Freeform: Shape 5195">
                    <a:extLst>
                      <a:ext uri="{FF2B5EF4-FFF2-40B4-BE49-F238E27FC236}">
                        <a16:creationId xmlns:a16="http://schemas.microsoft.com/office/drawing/2014/main" id="{8691768C-1333-47CB-8DB4-E95C4CCC8E34}"/>
                      </a:ext>
                    </a:extLst>
                  </p:cNvPr>
                  <p:cNvSpPr/>
                  <p:nvPr/>
                </p:nvSpPr>
                <p:spPr>
                  <a:xfrm>
                    <a:off x="6945620" y="24863"/>
                    <a:ext cx="50386" cy="45104"/>
                  </a:xfrm>
                  <a:custGeom>
                    <a:avLst/>
                    <a:gdLst>
                      <a:gd name="connsiteX0" fmla="*/ 10944 w 50386"/>
                      <a:gd name="connsiteY0" fmla="*/ 45105 h 45104"/>
                      <a:gd name="connsiteX1" fmla="*/ 39197 w 50386"/>
                      <a:gd name="connsiteY1" fmla="*/ 39289 h 45104"/>
                      <a:gd name="connsiteX2" fmla="*/ 48905 w 50386"/>
                      <a:gd name="connsiteY2" fmla="*/ 14607 h 45104"/>
                      <a:gd name="connsiteX3" fmla="*/ 29902 w 50386"/>
                      <a:gd name="connsiteY3" fmla="*/ 2564 h 45104"/>
                      <a:gd name="connsiteX4" fmla="*/ 0 w 50386"/>
                      <a:gd name="connsiteY4" fmla="*/ 4304 h 45104"/>
                      <a:gd name="connsiteX5" fmla="*/ 10715 w 50386"/>
                      <a:gd name="connsiteY5" fmla="*/ 19416 h 45104"/>
                      <a:gd name="connsiteX6" fmla="*/ 14104 w 50386"/>
                      <a:gd name="connsiteY6" fmla="*/ 25368 h 45104"/>
                      <a:gd name="connsiteX7" fmla="*/ 9296 w 50386"/>
                      <a:gd name="connsiteY7" fmla="*/ 44006 h 45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386" h="45104">
                        <a:moveTo>
                          <a:pt x="10944" y="45105"/>
                        </a:moveTo>
                        <a:cubicBezTo>
                          <a:pt x="20652" y="44738"/>
                          <a:pt x="30818" y="44235"/>
                          <a:pt x="39197" y="39289"/>
                        </a:cubicBezTo>
                        <a:cubicBezTo>
                          <a:pt x="47577" y="34344"/>
                          <a:pt x="53210" y="23354"/>
                          <a:pt x="48905" y="14607"/>
                        </a:cubicBezTo>
                        <a:cubicBezTo>
                          <a:pt x="45471" y="7647"/>
                          <a:pt x="37366" y="4625"/>
                          <a:pt x="29902" y="2564"/>
                        </a:cubicBezTo>
                        <a:cubicBezTo>
                          <a:pt x="19919" y="-229"/>
                          <a:pt x="8197" y="-2061"/>
                          <a:pt x="0" y="4304"/>
                        </a:cubicBezTo>
                        <a:cubicBezTo>
                          <a:pt x="3572" y="9342"/>
                          <a:pt x="7143" y="14379"/>
                          <a:pt x="10715" y="19416"/>
                        </a:cubicBezTo>
                        <a:cubicBezTo>
                          <a:pt x="12043" y="21293"/>
                          <a:pt x="13417" y="23216"/>
                          <a:pt x="14104" y="25368"/>
                        </a:cubicBezTo>
                        <a:cubicBezTo>
                          <a:pt x="16210" y="31642"/>
                          <a:pt x="12684" y="38282"/>
                          <a:pt x="9296" y="44006"/>
                        </a:cubicBezTo>
                      </a:path>
                    </a:pathLst>
                  </a:custGeom>
                  <a:solidFill>
                    <a:srgbClr val="757D7D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7" name="Freeform: Shape 5196">
                    <a:extLst>
                      <a:ext uri="{FF2B5EF4-FFF2-40B4-BE49-F238E27FC236}">
                        <a16:creationId xmlns:a16="http://schemas.microsoft.com/office/drawing/2014/main" id="{C1F1D418-A815-445D-8779-978B83C5091A}"/>
                      </a:ext>
                    </a:extLst>
                  </p:cNvPr>
                  <p:cNvSpPr/>
                  <p:nvPr/>
                </p:nvSpPr>
                <p:spPr>
                  <a:xfrm>
                    <a:off x="6942222" y="26636"/>
                    <a:ext cx="41270" cy="45758"/>
                  </a:xfrm>
                  <a:custGeom>
                    <a:avLst/>
                    <a:gdLst>
                      <a:gd name="connsiteX0" fmla="*/ 8022 w 41270"/>
                      <a:gd name="connsiteY0" fmla="*/ 39622 h 45758"/>
                      <a:gd name="connsiteX1" fmla="*/ 22859 w 41270"/>
                      <a:gd name="connsiteY1" fmla="*/ 45025 h 45758"/>
                      <a:gd name="connsiteX2" fmla="*/ 37512 w 41270"/>
                      <a:gd name="connsiteY2" fmla="*/ 37653 h 45758"/>
                      <a:gd name="connsiteX3" fmla="*/ 41221 w 41270"/>
                      <a:gd name="connsiteY3" fmla="*/ 32387 h 45758"/>
                      <a:gd name="connsiteX4" fmla="*/ 39664 w 41270"/>
                      <a:gd name="connsiteY4" fmla="*/ 26892 h 45758"/>
                      <a:gd name="connsiteX5" fmla="*/ 19928 w 41270"/>
                      <a:gd name="connsiteY5" fmla="*/ 2211 h 45758"/>
                      <a:gd name="connsiteX6" fmla="*/ 1199 w 41270"/>
                      <a:gd name="connsiteY6" fmla="*/ 5233 h 45758"/>
                      <a:gd name="connsiteX7" fmla="*/ 9 w 41270"/>
                      <a:gd name="connsiteY7" fmla="*/ 12559 h 45758"/>
                      <a:gd name="connsiteX8" fmla="*/ 11732 w 41270"/>
                      <a:gd name="connsiteY8" fmla="*/ 45758 h 45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70" h="45758">
                        <a:moveTo>
                          <a:pt x="8022" y="39622"/>
                        </a:moveTo>
                        <a:cubicBezTo>
                          <a:pt x="11274" y="44110"/>
                          <a:pt x="17364" y="45850"/>
                          <a:pt x="22859" y="45025"/>
                        </a:cubicBezTo>
                        <a:cubicBezTo>
                          <a:pt x="28308" y="44201"/>
                          <a:pt x="33253" y="41179"/>
                          <a:pt x="37512" y="37653"/>
                        </a:cubicBezTo>
                        <a:cubicBezTo>
                          <a:pt x="39206" y="36234"/>
                          <a:pt x="40901" y="34585"/>
                          <a:pt x="41221" y="32387"/>
                        </a:cubicBezTo>
                        <a:cubicBezTo>
                          <a:pt x="41496" y="30464"/>
                          <a:pt x="40580" y="28632"/>
                          <a:pt x="39664" y="26892"/>
                        </a:cubicBezTo>
                        <a:cubicBezTo>
                          <a:pt x="34765" y="17367"/>
                          <a:pt x="29315" y="7293"/>
                          <a:pt x="19928" y="2211"/>
                        </a:cubicBezTo>
                        <a:cubicBezTo>
                          <a:pt x="13746" y="-1178"/>
                          <a:pt x="4405" y="-1041"/>
                          <a:pt x="1199" y="5233"/>
                        </a:cubicBezTo>
                        <a:cubicBezTo>
                          <a:pt x="55" y="7477"/>
                          <a:pt x="-37" y="10041"/>
                          <a:pt x="9" y="12559"/>
                        </a:cubicBezTo>
                        <a:cubicBezTo>
                          <a:pt x="284" y="24465"/>
                          <a:pt x="4451" y="36279"/>
                          <a:pt x="11732" y="45758"/>
                        </a:cubicBezTo>
                      </a:path>
                    </a:pathLst>
                  </a:custGeom>
                  <a:solidFill>
                    <a:srgbClr val="7C90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8" name="Freeform: Shape 5197">
                    <a:extLst>
                      <a:ext uri="{FF2B5EF4-FFF2-40B4-BE49-F238E27FC236}">
                        <a16:creationId xmlns:a16="http://schemas.microsoft.com/office/drawing/2014/main" id="{66D1B512-589D-4C63-94B6-00EAE1043EFD}"/>
                      </a:ext>
                    </a:extLst>
                  </p:cNvPr>
                  <p:cNvSpPr/>
                  <p:nvPr/>
                </p:nvSpPr>
                <p:spPr>
                  <a:xfrm>
                    <a:off x="6949649" y="5804"/>
                    <a:ext cx="62421" cy="73821"/>
                  </a:xfrm>
                  <a:custGeom>
                    <a:avLst/>
                    <a:gdLst>
                      <a:gd name="connsiteX0" fmla="*/ 23949 w 62421"/>
                      <a:gd name="connsiteY0" fmla="*/ 697 h 73821"/>
                      <a:gd name="connsiteX1" fmla="*/ 54858 w 62421"/>
                      <a:gd name="connsiteY1" fmla="*/ 23821 h 73821"/>
                      <a:gd name="connsiteX2" fmla="*/ 62414 w 62421"/>
                      <a:gd name="connsiteY2" fmla="*/ 46442 h 73821"/>
                      <a:gd name="connsiteX3" fmla="*/ 53347 w 62421"/>
                      <a:gd name="connsiteY3" fmla="*/ 67964 h 73821"/>
                      <a:gd name="connsiteX4" fmla="*/ 30818 w 62421"/>
                      <a:gd name="connsiteY4" fmla="*/ 73505 h 73821"/>
                      <a:gd name="connsiteX5" fmla="*/ 8426 w 62421"/>
                      <a:gd name="connsiteY5" fmla="*/ 65583 h 73821"/>
                      <a:gd name="connsiteX6" fmla="*/ 45059 w 62421"/>
                      <a:gd name="connsiteY6" fmla="*/ 59584 h 73821"/>
                      <a:gd name="connsiteX7" fmla="*/ 54583 w 62421"/>
                      <a:gd name="connsiteY7" fmla="*/ 49281 h 73821"/>
                      <a:gd name="connsiteX8" fmla="*/ 49638 w 62421"/>
                      <a:gd name="connsiteY8" fmla="*/ 28355 h 73821"/>
                      <a:gd name="connsiteX9" fmla="*/ 32054 w 62421"/>
                      <a:gd name="connsiteY9" fmla="*/ 7474 h 73821"/>
                      <a:gd name="connsiteX10" fmla="*/ 0 w 62421"/>
                      <a:gd name="connsiteY10" fmla="*/ 11045 h 73821"/>
                      <a:gd name="connsiteX11" fmla="*/ 23949 w 62421"/>
                      <a:gd name="connsiteY11" fmla="*/ 697 h 73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421" h="73821">
                        <a:moveTo>
                          <a:pt x="23949" y="697"/>
                        </a:moveTo>
                        <a:cubicBezTo>
                          <a:pt x="36816" y="3627"/>
                          <a:pt x="47760" y="12694"/>
                          <a:pt x="54858" y="23821"/>
                        </a:cubicBezTo>
                        <a:cubicBezTo>
                          <a:pt x="59162" y="30598"/>
                          <a:pt x="62276" y="38383"/>
                          <a:pt x="62414" y="46442"/>
                        </a:cubicBezTo>
                        <a:cubicBezTo>
                          <a:pt x="62597" y="54502"/>
                          <a:pt x="59529" y="62790"/>
                          <a:pt x="53347" y="67964"/>
                        </a:cubicBezTo>
                        <a:cubicBezTo>
                          <a:pt x="47211" y="73047"/>
                          <a:pt x="38739" y="74558"/>
                          <a:pt x="30818" y="73505"/>
                        </a:cubicBezTo>
                        <a:cubicBezTo>
                          <a:pt x="22941" y="72498"/>
                          <a:pt x="15523" y="69201"/>
                          <a:pt x="8426" y="65583"/>
                        </a:cubicBezTo>
                        <a:cubicBezTo>
                          <a:pt x="19278" y="73047"/>
                          <a:pt x="34206" y="67094"/>
                          <a:pt x="45059" y="59584"/>
                        </a:cubicBezTo>
                        <a:cubicBezTo>
                          <a:pt x="48997" y="56883"/>
                          <a:pt x="52935" y="53723"/>
                          <a:pt x="54583" y="49281"/>
                        </a:cubicBezTo>
                        <a:cubicBezTo>
                          <a:pt x="57148" y="42321"/>
                          <a:pt x="53347" y="34765"/>
                          <a:pt x="49638" y="28355"/>
                        </a:cubicBezTo>
                        <a:cubicBezTo>
                          <a:pt x="45059" y="20341"/>
                          <a:pt x="40067" y="11961"/>
                          <a:pt x="32054" y="7474"/>
                        </a:cubicBezTo>
                        <a:cubicBezTo>
                          <a:pt x="20606" y="1063"/>
                          <a:pt x="10395" y="7703"/>
                          <a:pt x="0" y="11045"/>
                        </a:cubicBezTo>
                        <a:cubicBezTo>
                          <a:pt x="4304" y="1383"/>
                          <a:pt x="14241" y="-1501"/>
                          <a:pt x="23949" y="697"/>
                        </a:cubicBezTo>
                        <a:close/>
                      </a:path>
                    </a:pathLst>
                  </a:custGeom>
                  <a:solidFill>
                    <a:srgbClr val="41565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99" name="Freeform: Shape 5198">
                    <a:extLst>
                      <a:ext uri="{FF2B5EF4-FFF2-40B4-BE49-F238E27FC236}">
                        <a16:creationId xmlns:a16="http://schemas.microsoft.com/office/drawing/2014/main" id="{898DCD32-689B-472C-8901-DDFC2AF2EDA5}"/>
                      </a:ext>
                    </a:extLst>
                  </p:cNvPr>
                  <p:cNvSpPr/>
                  <p:nvPr/>
                </p:nvSpPr>
                <p:spPr>
                  <a:xfrm>
                    <a:off x="6923731" y="-114388"/>
                    <a:ext cx="84851" cy="70319"/>
                  </a:xfrm>
                  <a:custGeom>
                    <a:avLst/>
                    <a:gdLst>
                      <a:gd name="connsiteX0" fmla="*/ 13783 w 84851"/>
                      <a:gd name="connsiteY0" fmla="*/ 50096 h 70319"/>
                      <a:gd name="connsiteX1" fmla="*/ 73862 w 84851"/>
                      <a:gd name="connsiteY1" fmla="*/ 18500 h 70319"/>
                      <a:gd name="connsiteX2" fmla="*/ 62505 w 84851"/>
                      <a:gd name="connsiteY2" fmla="*/ 0 h 70319"/>
                      <a:gd name="connsiteX3" fmla="*/ 84851 w 84851"/>
                      <a:gd name="connsiteY3" fmla="*/ 21980 h 70319"/>
                      <a:gd name="connsiteX4" fmla="*/ 62047 w 84851"/>
                      <a:gd name="connsiteY4" fmla="*/ 35534 h 70319"/>
                      <a:gd name="connsiteX5" fmla="*/ 41121 w 84851"/>
                      <a:gd name="connsiteY5" fmla="*/ 49775 h 70319"/>
                      <a:gd name="connsiteX6" fmla="*/ 21064 w 84851"/>
                      <a:gd name="connsiteY6" fmla="*/ 67176 h 70319"/>
                      <a:gd name="connsiteX7" fmla="*/ 0 w 84851"/>
                      <a:gd name="connsiteY7" fmla="*/ 66855 h 70319"/>
                      <a:gd name="connsiteX8" fmla="*/ 13783 w 84851"/>
                      <a:gd name="connsiteY8" fmla="*/ 50096 h 7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851" h="70319">
                        <a:moveTo>
                          <a:pt x="13783" y="50096"/>
                        </a:moveTo>
                        <a:cubicBezTo>
                          <a:pt x="26330" y="29948"/>
                          <a:pt x="50187" y="17447"/>
                          <a:pt x="73862" y="18500"/>
                        </a:cubicBezTo>
                        <a:cubicBezTo>
                          <a:pt x="69008" y="13096"/>
                          <a:pt x="65161" y="6777"/>
                          <a:pt x="62505" y="0"/>
                        </a:cubicBezTo>
                        <a:cubicBezTo>
                          <a:pt x="71892" y="4945"/>
                          <a:pt x="79769" y="12684"/>
                          <a:pt x="84851" y="21980"/>
                        </a:cubicBezTo>
                        <a:cubicBezTo>
                          <a:pt x="77250" y="26513"/>
                          <a:pt x="69649" y="31001"/>
                          <a:pt x="62047" y="35534"/>
                        </a:cubicBezTo>
                        <a:cubicBezTo>
                          <a:pt x="54766" y="39839"/>
                          <a:pt x="47486" y="44189"/>
                          <a:pt x="41121" y="49775"/>
                        </a:cubicBezTo>
                        <a:cubicBezTo>
                          <a:pt x="34435" y="55637"/>
                          <a:pt x="28803" y="62872"/>
                          <a:pt x="21064" y="67176"/>
                        </a:cubicBezTo>
                        <a:cubicBezTo>
                          <a:pt x="14516" y="70839"/>
                          <a:pt x="5587" y="71984"/>
                          <a:pt x="0" y="66855"/>
                        </a:cubicBezTo>
                        <a:cubicBezTo>
                          <a:pt x="5678" y="62093"/>
                          <a:pt x="9845" y="56415"/>
                          <a:pt x="13783" y="50096"/>
                        </a:cubicBezTo>
                        <a:close/>
                      </a:path>
                    </a:pathLst>
                  </a:custGeom>
                  <a:solidFill>
                    <a:srgbClr val="757C7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0" name="Freeform: Shape 5199">
                    <a:extLst>
                      <a:ext uri="{FF2B5EF4-FFF2-40B4-BE49-F238E27FC236}">
                        <a16:creationId xmlns:a16="http://schemas.microsoft.com/office/drawing/2014/main" id="{539D6A92-B69E-47F9-89D3-F55111791505}"/>
                      </a:ext>
                    </a:extLst>
                  </p:cNvPr>
                  <p:cNvSpPr/>
                  <p:nvPr/>
                </p:nvSpPr>
                <p:spPr>
                  <a:xfrm>
                    <a:off x="6941441" y="-118863"/>
                    <a:ext cx="118473" cy="71822"/>
                  </a:xfrm>
                  <a:custGeom>
                    <a:avLst/>
                    <a:gdLst>
                      <a:gd name="connsiteX0" fmla="*/ 40354 w 118473"/>
                      <a:gd name="connsiteY0" fmla="*/ 39460 h 71822"/>
                      <a:gd name="connsiteX1" fmla="*/ 61876 w 118473"/>
                      <a:gd name="connsiteY1" fmla="*/ 28333 h 71822"/>
                      <a:gd name="connsiteX2" fmla="*/ 50382 w 118473"/>
                      <a:gd name="connsiteY2" fmla="*/ 6536 h 71822"/>
                      <a:gd name="connsiteX3" fmla="*/ 52122 w 118473"/>
                      <a:gd name="connsiteY3" fmla="*/ 125 h 71822"/>
                      <a:gd name="connsiteX4" fmla="*/ 78086 w 118473"/>
                      <a:gd name="connsiteY4" fmla="*/ 24166 h 71822"/>
                      <a:gd name="connsiteX5" fmla="*/ 90724 w 118473"/>
                      <a:gd name="connsiteY5" fmla="*/ 29203 h 71822"/>
                      <a:gd name="connsiteX6" fmla="*/ 100020 w 118473"/>
                      <a:gd name="connsiteY6" fmla="*/ 37079 h 71822"/>
                      <a:gd name="connsiteX7" fmla="*/ 118474 w 118473"/>
                      <a:gd name="connsiteY7" fmla="*/ 60249 h 71822"/>
                      <a:gd name="connsiteX8" fmla="*/ 98509 w 118473"/>
                      <a:gd name="connsiteY8" fmla="*/ 40422 h 71822"/>
                      <a:gd name="connsiteX9" fmla="*/ 68973 w 118473"/>
                      <a:gd name="connsiteY9" fmla="*/ 38911 h 71822"/>
                      <a:gd name="connsiteX10" fmla="*/ 36461 w 118473"/>
                      <a:gd name="connsiteY10" fmla="*/ 53655 h 71822"/>
                      <a:gd name="connsiteX11" fmla="*/ 11 w 118473"/>
                      <a:gd name="connsiteY11" fmla="*/ 67622 h 71822"/>
                      <a:gd name="connsiteX12" fmla="*/ 40354 w 118473"/>
                      <a:gd name="connsiteY12" fmla="*/ 39460 h 71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8473" h="71822">
                        <a:moveTo>
                          <a:pt x="40354" y="39460"/>
                        </a:moveTo>
                        <a:cubicBezTo>
                          <a:pt x="47222" y="35202"/>
                          <a:pt x="54183" y="30897"/>
                          <a:pt x="61876" y="28333"/>
                        </a:cubicBezTo>
                        <a:cubicBezTo>
                          <a:pt x="58029" y="21052"/>
                          <a:pt x="54228" y="13817"/>
                          <a:pt x="50382" y="6536"/>
                        </a:cubicBezTo>
                        <a:cubicBezTo>
                          <a:pt x="49054" y="3972"/>
                          <a:pt x="49420" y="-836"/>
                          <a:pt x="52122" y="125"/>
                        </a:cubicBezTo>
                        <a:cubicBezTo>
                          <a:pt x="57388" y="10978"/>
                          <a:pt x="66867" y="19724"/>
                          <a:pt x="78086" y="24166"/>
                        </a:cubicBezTo>
                        <a:cubicBezTo>
                          <a:pt x="82299" y="25814"/>
                          <a:pt x="86786" y="26913"/>
                          <a:pt x="90724" y="29203"/>
                        </a:cubicBezTo>
                        <a:cubicBezTo>
                          <a:pt x="94250" y="31218"/>
                          <a:pt x="97227" y="34103"/>
                          <a:pt x="100020" y="37079"/>
                        </a:cubicBezTo>
                        <a:cubicBezTo>
                          <a:pt x="106843" y="44222"/>
                          <a:pt x="113025" y="52007"/>
                          <a:pt x="118474" y="60249"/>
                        </a:cubicBezTo>
                        <a:cubicBezTo>
                          <a:pt x="110872" y="54709"/>
                          <a:pt x="106568" y="45321"/>
                          <a:pt x="98509" y="40422"/>
                        </a:cubicBezTo>
                        <a:cubicBezTo>
                          <a:pt x="89854" y="35156"/>
                          <a:pt x="78773" y="36300"/>
                          <a:pt x="68973" y="38911"/>
                        </a:cubicBezTo>
                        <a:cubicBezTo>
                          <a:pt x="57434" y="42024"/>
                          <a:pt x="46398" y="47061"/>
                          <a:pt x="36461" y="53655"/>
                        </a:cubicBezTo>
                        <a:cubicBezTo>
                          <a:pt x="31012" y="57319"/>
                          <a:pt x="1431" y="81359"/>
                          <a:pt x="11" y="67622"/>
                        </a:cubicBezTo>
                        <a:cubicBezTo>
                          <a:pt x="-721" y="59334"/>
                          <a:pt x="33897" y="43490"/>
                          <a:pt x="40354" y="39460"/>
                        </a:cubicBezTo>
                        <a:close/>
                      </a:path>
                    </a:pathLst>
                  </a:custGeom>
                  <a:solidFill>
                    <a:srgbClr val="3E535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1" name="Freeform: Shape 5200">
                    <a:extLst>
                      <a:ext uri="{FF2B5EF4-FFF2-40B4-BE49-F238E27FC236}">
                        <a16:creationId xmlns:a16="http://schemas.microsoft.com/office/drawing/2014/main" id="{5189D49F-783D-4B81-AEAE-4DF3961761A3}"/>
                      </a:ext>
                    </a:extLst>
                  </p:cNvPr>
                  <p:cNvSpPr/>
                  <p:nvPr/>
                </p:nvSpPr>
                <p:spPr>
                  <a:xfrm>
                    <a:off x="6927624" y="-112097"/>
                    <a:ext cx="104358" cy="65869"/>
                  </a:xfrm>
                  <a:custGeom>
                    <a:avLst/>
                    <a:gdLst>
                      <a:gd name="connsiteX0" fmla="*/ 13142 w 104358"/>
                      <a:gd name="connsiteY0" fmla="*/ 64564 h 65869"/>
                      <a:gd name="connsiteX1" fmla="*/ 22300 w 104358"/>
                      <a:gd name="connsiteY1" fmla="*/ 59115 h 65869"/>
                      <a:gd name="connsiteX2" fmla="*/ 55270 w 104358"/>
                      <a:gd name="connsiteY2" fmla="*/ 34342 h 65869"/>
                      <a:gd name="connsiteX3" fmla="*/ 76380 w 104358"/>
                      <a:gd name="connsiteY3" fmla="*/ 22299 h 65869"/>
                      <a:gd name="connsiteX4" fmla="*/ 104359 w 104358"/>
                      <a:gd name="connsiteY4" fmla="*/ 26466 h 65869"/>
                      <a:gd name="connsiteX5" fmla="*/ 67954 w 104358"/>
                      <a:gd name="connsiteY5" fmla="*/ 3021 h 65869"/>
                      <a:gd name="connsiteX6" fmla="*/ 60307 w 104358"/>
                      <a:gd name="connsiteY6" fmla="*/ 640 h 65869"/>
                      <a:gd name="connsiteX7" fmla="*/ 60353 w 104358"/>
                      <a:gd name="connsiteY7" fmla="*/ 7646 h 65869"/>
                      <a:gd name="connsiteX8" fmla="*/ 64154 w 104358"/>
                      <a:gd name="connsiteY8" fmla="*/ 14285 h 65869"/>
                      <a:gd name="connsiteX9" fmla="*/ 59712 w 104358"/>
                      <a:gd name="connsiteY9" fmla="*/ 22299 h 65869"/>
                      <a:gd name="connsiteX10" fmla="*/ 0 w 104358"/>
                      <a:gd name="connsiteY10" fmla="*/ 64564 h 65869"/>
                      <a:gd name="connsiteX11" fmla="*/ 13142 w 104358"/>
                      <a:gd name="connsiteY11" fmla="*/ 64564 h 65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4358" h="65869">
                        <a:moveTo>
                          <a:pt x="13142" y="64564"/>
                        </a:moveTo>
                        <a:cubicBezTo>
                          <a:pt x="16485" y="63282"/>
                          <a:pt x="19278" y="60993"/>
                          <a:pt x="22300" y="59115"/>
                        </a:cubicBezTo>
                        <a:cubicBezTo>
                          <a:pt x="33016" y="52430"/>
                          <a:pt x="44051" y="40112"/>
                          <a:pt x="55270" y="34342"/>
                        </a:cubicBezTo>
                        <a:cubicBezTo>
                          <a:pt x="63009" y="30358"/>
                          <a:pt x="68824" y="26603"/>
                          <a:pt x="76380" y="22299"/>
                        </a:cubicBezTo>
                        <a:cubicBezTo>
                          <a:pt x="83981" y="17995"/>
                          <a:pt x="96070" y="23718"/>
                          <a:pt x="104359" y="26466"/>
                        </a:cubicBezTo>
                        <a:cubicBezTo>
                          <a:pt x="91583" y="19643"/>
                          <a:pt x="78715" y="12728"/>
                          <a:pt x="67954" y="3021"/>
                        </a:cubicBezTo>
                        <a:cubicBezTo>
                          <a:pt x="65802" y="1052"/>
                          <a:pt x="62643" y="-1100"/>
                          <a:pt x="60307" y="640"/>
                        </a:cubicBezTo>
                        <a:cubicBezTo>
                          <a:pt x="58247" y="2196"/>
                          <a:pt x="58934" y="5493"/>
                          <a:pt x="60353" y="7646"/>
                        </a:cubicBezTo>
                        <a:cubicBezTo>
                          <a:pt x="61818" y="9798"/>
                          <a:pt x="63879" y="11721"/>
                          <a:pt x="64154" y="14285"/>
                        </a:cubicBezTo>
                        <a:cubicBezTo>
                          <a:pt x="64520" y="17445"/>
                          <a:pt x="62001" y="20147"/>
                          <a:pt x="59712" y="22299"/>
                        </a:cubicBezTo>
                        <a:cubicBezTo>
                          <a:pt x="41579" y="39104"/>
                          <a:pt x="21385" y="52338"/>
                          <a:pt x="0" y="64564"/>
                        </a:cubicBezTo>
                        <a:cubicBezTo>
                          <a:pt x="3434" y="66304"/>
                          <a:pt x="8655" y="66304"/>
                          <a:pt x="13142" y="64564"/>
                        </a:cubicBezTo>
                        <a:close/>
                      </a:path>
                    </a:pathLst>
                  </a:custGeom>
                  <a:solidFill>
                    <a:srgbClr val="547274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2" name="Freeform: Shape 5201">
                    <a:extLst>
                      <a:ext uri="{FF2B5EF4-FFF2-40B4-BE49-F238E27FC236}">
                        <a16:creationId xmlns:a16="http://schemas.microsoft.com/office/drawing/2014/main" id="{4BFE4F44-4869-4AD6-B2AC-C331B318B21B}"/>
                      </a:ext>
                    </a:extLst>
                  </p:cNvPr>
                  <p:cNvSpPr/>
                  <p:nvPr/>
                </p:nvSpPr>
                <p:spPr>
                  <a:xfrm>
                    <a:off x="6863119" y="-10941"/>
                    <a:ext cx="35335" cy="44322"/>
                  </a:xfrm>
                  <a:custGeom>
                    <a:avLst/>
                    <a:gdLst>
                      <a:gd name="connsiteX0" fmla="*/ 2823 w 35335"/>
                      <a:gd name="connsiteY0" fmla="*/ 42445 h 44322"/>
                      <a:gd name="connsiteX1" fmla="*/ 16149 w 35335"/>
                      <a:gd name="connsiteY1" fmla="*/ 18771 h 44322"/>
                      <a:gd name="connsiteX2" fmla="*/ 35335 w 35335"/>
                      <a:gd name="connsiteY2" fmla="*/ 775 h 44322"/>
                      <a:gd name="connsiteX3" fmla="*/ 9097 w 35335"/>
                      <a:gd name="connsiteY3" fmla="*/ 4484 h 44322"/>
                      <a:gd name="connsiteX4" fmla="*/ 671 w 35335"/>
                      <a:gd name="connsiteY4" fmla="*/ 12818 h 44322"/>
                      <a:gd name="connsiteX5" fmla="*/ 259 w 35335"/>
                      <a:gd name="connsiteY5" fmla="*/ 21427 h 44322"/>
                      <a:gd name="connsiteX6" fmla="*/ 2457 w 35335"/>
                      <a:gd name="connsiteY6" fmla="*/ 44322 h 4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35" h="44322">
                        <a:moveTo>
                          <a:pt x="2823" y="42445"/>
                        </a:moveTo>
                        <a:cubicBezTo>
                          <a:pt x="9143" y="35897"/>
                          <a:pt x="12073" y="26922"/>
                          <a:pt x="16149" y="18771"/>
                        </a:cubicBezTo>
                        <a:cubicBezTo>
                          <a:pt x="20224" y="10620"/>
                          <a:pt x="26406" y="2515"/>
                          <a:pt x="35335" y="775"/>
                        </a:cubicBezTo>
                        <a:cubicBezTo>
                          <a:pt x="26498" y="-1011"/>
                          <a:pt x="17110" y="317"/>
                          <a:pt x="9097" y="4484"/>
                        </a:cubicBezTo>
                        <a:cubicBezTo>
                          <a:pt x="5479" y="6361"/>
                          <a:pt x="1999" y="9017"/>
                          <a:pt x="671" y="12818"/>
                        </a:cubicBezTo>
                        <a:cubicBezTo>
                          <a:pt x="-290" y="15565"/>
                          <a:pt x="-16" y="18542"/>
                          <a:pt x="259" y="21427"/>
                        </a:cubicBezTo>
                        <a:cubicBezTo>
                          <a:pt x="992" y="29074"/>
                          <a:pt x="1724" y="36721"/>
                          <a:pt x="2457" y="44322"/>
                        </a:cubicBezTo>
                      </a:path>
                    </a:pathLst>
                  </a:custGeom>
                  <a:solidFill>
                    <a:srgbClr val="41565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3" name="Freeform: Shape 5202">
                    <a:extLst>
                      <a:ext uri="{FF2B5EF4-FFF2-40B4-BE49-F238E27FC236}">
                        <a16:creationId xmlns:a16="http://schemas.microsoft.com/office/drawing/2014/main" id="{F600610A-FF86-4BFC-BD64-3892C426E922}"/>
                      </a:ext>
                    </a:extLst>
                  </p:cNvPr>
                  <p:cNvSpPr/>
                  <p:nvPr/>
                </p:nvSpPr>
                <p:spPr>
                  <a:xfrm>
                    <a:off x="6941315" y="-141598"/>
                    <a:ext cx="61681" cy="67278"/>
                  </a:xfrm>
                  <a:custGeom>
                    <a:avLst/>
                    <a:gdLst>
                      <a:gd name="connsiteX0" fmla="*/ 59071 w 61681"/>
                      <a:gd name="connsiteY0" fmla="*/ 49511 h 67278"/>
                      <a:gd name="connsiteX1" fmla="*/ 49684 w 61681"/>
                      <a:gd name="connsiteY1" fmla="*/ 29180 h 67278"/>
                      <a:gd name="connsiteX2" fmla="*/ 61681 w 61681"/>
                      <a:gd name="connsiteY2" fmla="*/ 37422 h 67278"/>
                      <a:gd name="connsiteX3" fmla="*/ 47394 w 61681"/>
                      <a:gd name="connsiteY3" fmla="*/ 8344 h 67278"/>
                      <a:gd name="connsiteX4" fmla="*/ 3297 w 61681"/>
                      <a:gd name="connsiteY4" fmla="*/ 2117 h 67278"/>
                      <a:gd name="connsiteX5" fmla="*/ 27475 w 61681"/>
                      <a:gd name="connsiteY5" fmla="*/ 9215 h 67278"/>
                      <a:gd name="connsiteX6" fmla="*/ 34618 w 61681"/>
                      <a:gd name="connsiteY6" fmla="*/ 14984 h 67278"/>
                      <a:gd name="connsiteX7" fmla="*/ 35992 w 61681"/>
                      <a:gd name="connsiteY7" fmla="*/ 32751 h 67278"/>
                      <a:gd name="connsiteX8" fmla="*/ 30405 w 61681"/>
                      <a:gd name="connsiteY8" fmla="*/ 47359 h 67278"/>
                      <a:gd name="connsiteX9" fmla="*/ 20194 w 61681"/>
                      <a:gd name="connsiteY9" fmla="*/ 53861 h 67278"/>
                      <a:gd name="connsiteX10" fmla="*/ 0 w 61681"/>
                      <a:gd name="connsiteY10" fmla="*/ 67278 h 67278"/>
                      <a:gd name="connsiteX11" fmla="*/ 59071 w 61681"/>
                      <a:gd name="connsiteY11" fmla="*/ 49511 h 67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1681" h="67278">
                        <a:moveTo>
                          <a:pt x="59071" y="49511"/>
                        </a:moveTo>
                        <a:cubicBezTo>
                          <a:pt x="53576" y="44199"/>
                          <a:pt x="50142" y="36827"/>
                          <a:pt x="49684" y="29180"/>
                        </a:cubicBezTo>
                        <a:cubicBezTo>
                          <a:pt x="53668" y="31927"/>
                          <a:pt x="57697" y="34675"/>
                          <a:pt x="61681" y="37422"/>
                        </a:cubicBezTo>
                        <a:cubicBezTo>
                          <a:pt x="59300" y="26707"/>
                          <a:pt x="55728" y="15534"/>
                          <a:pt x="47394" y="8344"/>
                        </a:cubicBezTo>
                        <a:cubicBezTo>
                          <a:pt x="35717" y="-1730"/>
                          <a:pt x="18362" y="-1134"/>
                          <a:pt x="3297" y="2117"/>
                        </a:cubicBezTo>
                        <a:cubicBezTo>
                          <a:pt x="11723" y="2758"/>
                          <a:pt x="20057" y="5185"/>
                          <a:pt x="27475" y="9215"/>
                        </a:cubicBezTo>
                        <a:cubicBezTo>
                          <a:pt x="30177" y="10680"/>
                          <a:pt x="32878" y="12420"/>
                          <a:pt x="34618" y="14984"/>
                        </a:cubicBezTo>
                        <a:cubicBezTo>
                          <a:pt x="38053" y="20021"/>
                          <a:pt x="37091" y="26753"/>
                          <a:pt x="35992" y="32751"/>
                        </a:cubicBezTo>
                        <a:cubicBezTo>
                          <a:pt x="35030" y="37926"/>
                          <a:pt x="33931" y="43421"/>
                          <a:pt x="30405" y="47359"/>
                        </a:cubicBezTo>
                        <a:cubicBezTo>
                          <a:pt x="27704" y="50381"/>
                          <a:pt x="23857" y="52167"/>
                          <a:pt x="20194" y="53861"/>
                        </a:cubicBezTo>
                        <a:cubicBezTo>
                          <a:pt x="12867" y="57296"/>
                          <a:pt x="5129" y="61142"/>
                          <a:pt x="0" y="67278"/>
                        </a:cubicBezTo>
                        <a:cubicBezTo>
                          <a:pt x="17859" y="55097"/>
                          <a:pt x="37915" y="51709"/>
                          <a:pt x="59071" y="49511"/>
                        </a:cubicBezTo>
                        <a:close/>
                      </a:path>
                    </a:pathLst>
                  </a:custGeom>
                  <a:solidFill>
                    <a:srgbClr val="414E4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4" name="Freeform: Shape 5203">
                    <a:extLst>
                      <a:ext uri="{FF2B5EF4-FFF2-40B4-BE49-F238E27FC236}">
                        <a16:creationId xmlns:a16="http://schemas.microsoft.com/office/drawing/2014/main" id="{2F5A8F9B-25E1-4E39-8F2B-25EF5E83D47B}"/>
                      </a:ext>
                    </a:extLst>
                  </p:cNvPr>
                  <p:cNvSpPr/>
                  <p:nvPr/>
                </p:nvSpPr>
                <p:spPr>
                  <a:xfrm>
                    <a:off x="6919885" y="-139487"/>
                    <a:ext cx="68368" cy="62214"/>
                  </a:xfrm>
                  <a:custGeom>
                    <a:avLst/>
                    <a:gdLst>
                      <a:gd name="connsiteX0" fmla="*/ 35122 w 68368"/>
                      <a:gd name="connsiteY0" fmla="*/ 59442 h 62214"/>
                      <a:gd name="connsiteX1" fmla="*/ 63925 w 68368"/>
                      <a:gd name="connsiteY1" fmla="*/ 41172 h 62214"/>
                      <a:gd name="connsiteX2" fmla="*/ 62231 w 68368"/>
                      <a:gd name="connsiteY2" fmla="*/ 8522 h 62214"/>
                      <a:gd name="connsiteX3" fmla="*/ 37915 w 68368"/>
                      <a:gd name="connsiteY3" fmla="*/ 97 h 62214"/>
                      <a:gd name="connsiteX4" fmla="*/ 12684 w 68368"/>
                      <a:gd name="connsiteY4" fmla="*/ 8019 h 62214"/>
                      <a:gd name="connsiteX5" fmla="*/ 0 w 68368"/>
                      <a:gd name="connsiteY5" fmla="*/ 14567 h 62214"/>
                      <a:gd name="connsiteX6" fmla="*/ 19919 w 68368"/>
                      <a:gd name="connsiteY6" fmla="*/ 12369 h 62214"/>
                      <a:gd name="connsiteX7" fmla="*/ 38877 w 68368"/>
                      <a:gd name="connsiteY7" fmla="*/ 16994 h 62214"/>
                      <a:gd name="connsiteX8" fmla="*/ 39976 w 68368"/>
                      <a:gd name="connsiteY8" fmla="*/ 34578 h 62214"/>
                      <a:gd name="connsiteX9" fmla="*/ 32374 w 68368"/>
                      <a:gd name="connsiteY9" fmla="*/ 39019 h 62214"/>
                      <a:gd name="connsiteX10" fmla="*/ 26605 w 68368"/>
                      <a:gd name="connsiteY10" fmla="*/ 50742 h 62214"/>
                      <a:gd name="connsiteX11" fmla="*/ 17355 w 68368"/>
                      <a:gd name="connsiteY11" fmla="*/ 58252 h 62214"/>
                      <a:gd name="connsiteX12" fmla="*/ 35122 w 68368"/>
                      <a:gd name="connsiteY12" fmla="*/ 59442 h 62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8368" h="62214">
                        <a:moveTo>
                          <a:pt x="35122" y="59442"/>
                        </a:moveTo>
                        <a:cubicBezTo>
                          <a:pt x="46616" y="57153"/>
                          <a:pt x="57789" y="51108"/>
                          <a:pt x="63925" y="41172"/>
                        </a:cubicBezTo>
                        <a:cubicBezTo>
                          <a:pt x="70107" y="31235"/>
                          <a:pt x="70107" y="17177"/>
                          <a:pt x="62231" y="8522"/>
                        </a:cubicBezTo>
                        <a:cubicBezTo>
                          <a:pt x="56232" y="1974"/>
                          <a:pt x="46799" y="-544"/>
                          <a:pt x="37915" y="97"/>
                        </a:cubicBezTo>
                        <a:cubicBezTo>
                          <a:pt x="29077" y="738"/>
                          <a:pt x="20652" y="4172"/>
                          <a:pt x="12684" y="8019"/>
                        </a:cubicBezTo>
                        <a:cubicBezTo>
                          <a:pt x="8380" y="10079"/>
                          <a:pt x="4167" y="12277"/>
                          <a:pt x="0" y="14567"/>
                        </a:cubicBezTo>
                        <a:cubicBezTo>
                          <a:pt x="6686" y="14704"/>
                          <a:pt x="13234" y="12964"/>
                          <a:pt x="19919" y="12369"/>
                        </a:cubicBezTo>
                        <a:cubicBezTo>
                          <a:pt x="26559" y="11773"/>
                          <a:pt x="33840" y="12598"/>
                          <a:pt x="38877" y="16994"/>
                        </a:cubicBezTo>
                        <a:cubicBezTo>
                          <a:pt x="43868" y="21435"/>
                          <a:pt x="45150" y="30365"/>
                          <a:pt x="39976" y="34578"/>
                        </a:cubicBezTo>
                        <a:cubicBezTo>
                          <a:pt x="37686" y="36455"/>
                          <a:pt x="34618" y="37142"/>
                          <a:pt x="32374" y="39019"/>
                        </a:cubicBezTo>
                        <a:cubicBezTo>
                          <a:pt x="28986" y="41858"/>
                          <a:pt x="28162" y="46621"/>
                          <a:pt x="26605" y="50742"/>
                        </a:cubicBezTo>
                        <a:cubicBezTo>
                          <a:pt x="24911" y="55184"/>
                          <a:pt x="22071" y="57885"/>
                          <a:pt x="17355" y="58252"/>
                        </a:cubicBezTo>
                        <a:cubicBezTo>
                          <a:pt x="21110" y="65533"/>
                          <a:pt x="28208" y="60816"/>
                          <a:pt x="35122" y="59442"/>
                        </a:cubicBezTo>
                        <a:close/>
                      </a:path>
                    </a:pathLst>
                  </a:custGeom>
                  <a:solidFill>
                    <a:srgbClr val="5F7A7D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5" name="Freeform: Shape 5204">
                    <a:extLst>
                      <a:ext uri="{FF2B5EF4-FFF2-40B4-BE49-F238E27FC236}">
                        <a16:creationId xmlns:a16="http://schemas.microsoft.com/office/drawing/2014/main" id="{8A5D5906-7E9E-4362-8819-C0B876442860}"/>
                      </a:ext>
                    </a:extLst>
                  </p:cNvPr>
                  <p:cNvSpPr/>
                  <p:nvPr/>
                </p:nvSpPr>
                <p:spPr>
                  <a:xfrm>
                    <a:off x="6920022" y="-131438"/>
                    <a:ext cx="54099" cy="51882"/>
                  </a:xfrm>
                  <a:custGeom>
                    <a:avLst/>
                    <a:gdLst>
                      <a:gd name="connsiteX0" fmla="*/ 36770 w 54099"/>
                      <a:gd name="connsiteY0" fmla="*/ 38573 h 51882"/>
                      <a:gd name="connsiteX1" fmla="*/ 40617 w 54099"/>
                      <a:gd name="connsiteY1" fmla="*/ 33581 h 51882"/>
                      <a:gd name="connsiteX2" fmla="*/ 50462 w 54099"/>
                      <a:gd name="connsiteY2" fmla="*/ 32803 h 51882"/>
                      <a:gd name="connsiteX3" fmla="*/ 53072 w 54099"/>
                      <a:gd name="connsiteY3" fmla="*/ 19569 h 51882"/>
                      <a:gd name="connsiteX4" fmla="*/ 37457 w 54099"/>
                      <a:gd name="connsiteY4" fmla="*/ 62 h 51882"/>
                      <a:gd name="connsiteX5" fmla="*/ 29398 w 54099"/>
                      <a:gd name="connsiteY5" fmla="*/ 1161 h 51882"/>
                      <a:gd name="connsiteX6" fmla="*/ 0 w 54099"/>
                      <a:gd name="connsiteY6" fmla="*/ 8808 h 51882"/>
                      <a:gd name="connsiteX7" fmla="*/ 20606 w 54099"/>
                      <a:gd name="connsiteY7" fmla="*/ 23599 h 51882"/>
                      <a:gd name="connsiteX8" fmla="*/ 18088 w 54099"/>
                      <a:gd name="connsiteY8" fmla="*/ 35688 h 51882"/>
                      <a:gd name="connsiteX9" fmla="*/ 36770 w 54099"/>
                      <a:gd name="connsiteY9" fmla="*/ 38573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4099" h="51882">
                        <a:moveTo>
                          <a:pt x="36770" y="38573"/>
                        </a:moveTo>
                        <a:cubicBezTo>
                          <a:pt x="37778" y="36695"/>
                          <a:pt x="38739" y="34589"/>
                          <a:pt x="40617" y="33581"/>
                        </a:cubicBezTo>
                        <a:cubicBezTo>
                          <a:pt x="43593" y="32070"/>
                          <a:pt x="47348" y="34039"/>
                          <a:pt x="50462" y="32803"/>
                        </a:cubicBezTo>
                        <a:cubicBezTo>
                          <a:pt x="55087" y="30971"/>
                          <a:pt x="54492" y="24331"/>
                          <a:pt x="53072" y="19569"/>
                        </a:cubicBezTo>
                        <a:cubicBezTo>
                          <a:pt x="50554" y="11098"/>
                          <a:pt x="46249" y="1024"/>
                          <a:pt x="37457" y="62"/>
                        </a:cubicBezTo>
                        <a:cubicBezTo>
                          <a:pt x="34756" y="-213"/>
                          <a:pt x="32054" y="474"/>
                          <a:pt x="29398" y="1161"/>
                        </a:cubicBezTo>
                        <a:cubicBezTo>
                          <a:pt x="19599" y="3725"/>
                          <a:pt x="9799" y="6290"/>
                          <a:pt x="0" y="8808"/>
                        </a:cubicBezTo>
                        <a:cubicBezTo>
                          <a:pt x="5678" y="15402"/>
                          <a:pt x="18500" y="15127"/>
                          <a:pt x="20606" y="23599"/>
                        </a:cubicBezTo>
                        <a:cubicBezTo>
                          <a:pt x="21614" y="27674"/>
                          <a:pt x="19370" y="31704"/>
                          <a:pt x="18088" y="35688"/>
                        </a:cubicBezTo>
                        <a:cubicBezTo>
                          <a:pt x="10532" y="58675"/>
                          <a:pt x="28253" y="54920"/>
                          <a:pt x="36770" y="38573"/>
                        </a:cubicBezTo>
                        <a:close/>
                      </a:path>
                    </a:pathLst>
                  </a:custGeom>
                  <a:solidFill>
                    <a:srgbClr val="6B8386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6" name="Freeform: Shape 5205">
                    <a:extLst>
                      <a:ext uri="{FF2B5EF4-FFF2-40B4-BE49-F238E27FC236}">
                        <a16:creationId xmlns:a16="http://schemas.microsoft.com/office/drawing/2014/main" id="{52876B45-F645-478A-AEEA-654E160115B8}"/>
                      </a:ext>
                    </a:extLst>
                  </p:cNvPr>
                  <p:cNvSpPr/>
                  <p:nvPr/>
                </p:nvSpPr>
                <p:spPr>
                  <a:xfrm>
                    <a:off x="6914115" y="-126178"/>
                    <a:ext cx="33150" cy="47552"/>
                  </a:xfrm>
                  <a:custGeom>
                    <a:avLst/>
                    <a:gdLst>
                      <a:gd name="connsiteX0" fmla="*/ 0 w 33150"/>
                      <a:gd name="connsiteY0" fmla="*/ 4463 h 47552"/>
                      <a:gd name="connsiteX1" fmla="*/ 366 w 33150"/>
                      <a:gd name="connsiteY1" fmla="*/ 1899 h 47552"/>
                      <a:gd name="connsiteX2" fmla="*/ 10440 w 33150"/>
                      <a:gd name="connsiteY2" fmla="*/ 3135 h 47552"/>
                      <a:gd name="connsiteX3" fmla="*/ 32924 w 33150"/>
                      <a:gd name="connsiteY3" fmla="*/ 12522 h 47552"/>
                      <a:gd name="connsiteX4" fmla="*/ 29490 w 33150"/>
                      <a:gd name="connsiteY4" fmla="*/ 22001 h 47552"/>
                      <a:gd name="connsiteX5" fmla="*/ 28116 w 33150"/>
                      <a:gd name="connsiteY5" fmla="*/ 24932 h 47552"/>
                      <a:gd name="connsiteX6" fmla="*/ 24498 w 33150"/>
                      <a:gd name="connsiteY6" fmla="*/ 47553 h 47552"/>
                      <a:gd name="connsiteX7" fmla="*/ 0 w 33150"/>
                      <a:gd name="connsiteY7" fmla="*/ 4463 h 47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150" h="47552">
                        <a:moveTo>
                          <a:pt x="0" y="4463"/>
                        </a:moveTo>
                        <a:cubicBezTo>
                          <a:pt x="0" y="3593"/>
                          <a:pt x="0" y="2723"/>
                          <a:pt x="366" y="1899"/>
                        </a:cubicBezTo>
                        <a:cubicBezTo>
                          <a:pt x="2015" y="-1719"/>
                          <a:pt x="7464" y="479"/>
                          <a:pt x="10440" y="3135"/>
                        </a:cubicBezTo>
                        <a:cubicBezTo>
                          <a:pt x="15935" y="8035"/>
                          <a:pt x="27383" y="7623"/>
                          <a:pt x="32924" y="12522"/>
                        </a:cubicBezTo>
                        <a:cubicBezTo>
                          <a:pt x="34206" y="13667"/>
                          <a:pt x="29627" y="20307"/>
                          <a:pt x="29490" y="22001"/>
                        </a:cubicBezTo>
                        <a:cubicBezTo>
                          <a:pt x="29398" y="23100"/>
                          <a:pt x="28711" y="24016"/>
                          <a:pt x="28116" y="24932"/>
                        </a:cubicBezTo>
                        <a:cubicBezTo>
                          <a:pt x="23583" y="31663"/>
                          <a:pt x="23399" y="39906"/>
                          <a:pt x="24498" y="47553"/>
                        </a:cubicBezTo>
                        <a:cubicBezTo>
                          <a:pt x="8700" y="47370"/>
                          <a:pt x="137" y="17468"/>
                          <a:pt x="0" y="4463"/>
                        </a:cubicBezTo>
                        <a:close/>
                      </a:path>
                    </a:pathLst>
                  </a:custGeom>
                  <a:solidFill>
                    <a:srgbClr val="808B8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7" name="Freeform: Shape 5206">
                    <a:extLst>
                      <a:ext uri="{FF2B5EF4-FFF2-40B4-BE49-F238E27FC236}">
                        <a16:creationId xmlns:a16="http://schemas.microsoft.com/office/drawing/2014/main" id="{89ED638F-17FC-4A22-BC9A-FCC388F1101E}"/>
                      </a:ext>
                    </a:extLst>
                  </p:cNvPr>
                  <p:cNvSpPr/>
                  <p:nvPr/>
                </p:nvSpPr>
                <p:spPr>
                  <a:xfrm>
                    <a:off x="6940125" y="-174191"/>
                    <a:ext cx="123664" cy="104129"/>
                  </a:xfrm>
                  <a:custGeom>
                    <a:avLst/>
                    <a:gdLst>
                      <a:gd name="connsiteX0" fmla="*/ 81646 w 123664"/>
                      <a:gd name="connsiteY0" fmla="*/ 77800 h 104129"/>
                      <a:gd name="connsiteX1" fmla="*/ 67405 w 123664"/>
                      <a:gd name="connsiteY1" fmla="*/ 72992 h 104129"/>
                      <a:gd name="connsiteX2" fmla="*/ 54080 w 123664"/>
                      <a:gd name="connsiteY2" fmla="*/ 61177 h 104129"/>
                      <a:gd name="connsiteX3" fmla="*/ 0 w 123664"/>
                      <a:gd name="connsiteY3" fmla="*/ 0 h 104129"/>
                      <a:gd name="connsiteX4" fmla="*/ 71251 w 123664"/>
                      <a:gd name="connsiteY4" fmla="*/ 50691 h 104129"/>
                      <a:gd name="connsiteX5" fmla="*/ 93872 w 123664"/>
                      <a:gd name="connsiteY5" fmla="*/ 69099 h 104129"/>
                      <a:gd name="connsiteX6" fmla="*/ 111639 w 123664"/>
                      <a:gd name="connsiteY6" fmla="*/ 83707 h 104129"/>
                      <a:gd name="connsiteX7" fmla="*/ 113608 w 123664"/>
                      <a:gd name="connsiteY7" fmla="*/ 101382 h 104129"/>
                      <a:gd name="connsiteX8" fmla="*/ 81646 w 123664"/>
                      <a:gd name="connsiteY8" fmla="*/ 77800 h 10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3664" h="104129">
                        <a:moveTo>
                          <a:pt x="81646" y="77800"/>
                        </a:moveTo>
                        <a:cubicBezTo>
                          <a:pt x="76884" y="76197"/>
                          <a:pt x="71847" y="75327"/>
                          <a:pt x="67405" y="72992"/>
                        </a:cubicBezTo>
                        <a:cubicBezTo>
                          <a:pt x="62093" y="70244"/>
                          <a:pt x="58018" y="65665"/>
                          <a:pt x="54080" y="61177"/>
                        </a:cubicBezTo>
                        <a:cubicBezTo>
                          <a:pt x="36038" y="40800"/>
                          <a:pt x="18042" y="20377"/>
                          <a:pt x="0" y="0"/>
                        </a:cubicBezTo>
                        <a:cubicBezTo>
                          <a:pt x="24636" y="15661"/>
                          <a:pt x="48402" y="32558"/>
                          <a:pt x="71251" y="50691"/>
                        </a:cubicBezTo>
                        <a:cubicBezTo>
                          <a:pt x="78853" y="56736"/>
                          <a:pt x="86363" y="62917"/>
                          <a:pt x="93872" y="69099"/>
                        </a:cubicBezTo>
                        <a:cubicBezTo>
                          <a:pt x="99780" y="73953"/>
                          <a:pt x="105732" y="78853"/>
                          <a:pt x="111639" y="83707"/>
                        </a:cubicBezTo>
                        <a:cubicBezTo>
                          <a:pt x="120431" y="90942"/>
                          <a:pt x="132612" y="111502"/>
                          <a:pt x="113608" y="101382"/>
                        </a:cubicBezTo>
                        <a:cubicBezTo>
                          <a:pt x="101749" y="95063"/>
                          <a:pt x="95750" y="82562"/>
                          <a:pt x="81646" y="77800"/>
                        </a:cubicBezTo>
                        <a:close/>
                      </a:path>
                    </a:pathLst>
                  </a:custGeom>
                  <a:solidFill>
                    <a:srgbClr val="586B6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8" name="Freeform: Shape 5207">
                    <a:extLst>
                      <a:ext uri="{FF2B5EF4-FFF2-40B4-BE49-F238E27FC236}">
                        <a16:creationId xmlns:a16="http://schemas.microsoft.com/office/drawing/2014/main" id="{2AB62219-DCB6-41FC-845B-E3B1FAA6D2F0}"/>
                      </a:ext>
                    </a:extLst>
                  </p:cNvPr>
                  <p:cNvSpPr/>
                  <p:nvPr/>
                </p:nvSpPr>
                <p:spPr>
                  <a:xfrm>
                    <a:off x="6943284" y="-168101"/>
                    <a:ext cx="105635" cy="87095"/>
                  </a:xfrm>
                  <a:custGeom>
                    <a:avLst/>
                    <a:gdLst>
                      <a:gd name="connsiteX0" fmla="*/ 63925 w 105635"/>
                      <a:gd name="connsiteY0" fmla="*/ 67176 h 87095"/>
                      <a:gd name="connsiteX1" fmla="*/ 23812 w 105635"/>
                      <a:gd name="connsiteY1" fmla="*/ 28940 h 87095"/>
                      <a:gd name="connsiteX2" fmla="*/ 0 w 105635"/>
                      <a:gd name="connsiteY2" fmla="*/ 0 h 87095"/>
                      <a:gd name="connsiteX3" fmla="*/ 37870 w 105635"/>
                      <a:gd name="connsiteY3" fmla="*/ 40846 h 87095"/>
                      <a:gd name="connsiteX4" fmla="*/ 79769 w 105635"/>
                      <a:gd name="connsiteY4" fmla="*/ 62872 h 87095"/>
                      <a:gd name="connsiteX5" fmla="*/ 105274 w 105635"/>
                      <a:gd name="connsiteY5" fmla="*/ 87095 h 87095"/>
                      <a:gd name="connsiteX6" fmla="*/ 63925 w 105635"/>
                      <a:gd name="connsiteY6" fmla="*/ 67176 h 87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635" h="87095">
                        <a:moveTo>
                          <a:pt x="63925" y="67176"/>
                        </a:moveTo>
                        <a:cubicBezTo>
                          <a:pt x="47806" y="57926"/>
                          <a:pt x="35626" y="43273"/>
                          <a:pt x="23812" y="28940"/>
                        </a:cubicBezTo>
                        <a:cubicBezTo>
                          <a:pt x="15890" y="19278"/>
                          <a:pt x="7968" y="9662"/>
                          <a:pt x="0" y="0"/>
                        </a:cubicBezTo>
                        <a:cubicBezTo>
                          <a:pt x="11219" y="14882"/>
                          <a:pt x="22712" y="30039"/>
                          <a:pt x="37870" y="40846"/>
                        </a:cubicBezTo>
                        <a:cubicBezTo>
                          <a:pt x="50737" y="50004"/>
                          <a:pt x="65711" y="55637"/>
                          <a:pt x="79769" y="62872"/>
                        </a:cubicBezTo>
                        <a:cubicBezTo>
                          <a:pt x="87874" y="66993"/>
                          <a:pt x="108617" y="76197"/>
                          <a:pt x="105274" y="87095"/>
                        </a:cubicBezTo>
                        <a:cubicBezTo>
                          <a:pt x="91858" y="79952"/>
                          <a:pt x="77159" y="74732"/>
                          <a:pt x="63925" y="67176"/>
                        </a:cubicBezTo>
                        <a:close/>
                      </a:path>
                    </a:pathLst>
                  </a:custGeom>
                  <a:solidFill>
                    <a:srgbClr val="7C90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09" name="Freeform: Shape 5208">
                    <a:extLst>
                      <a:ext uri="{FF2B5EF4-FFF2-40B4-BE49-F238E27FC236}">
                        <a16:creationId xmlns:a16="http://schemas.microsoft.com/office/drawing/2014/main" id="{B2F192CC-18DA-4FD2-8092-BFABF2DAA0A7}"/>
                      </a:ext>
                    </a:extLst>
                  </p:cNvPr>
                  <p:cNvSpPr/>
                  <p:nvPr/>
                </p:nvSpPr>
                <p:spPr>
                  <a:xfrm>
                    <a:off x="7068982" y="-43686"/>
                    <a:ext cx="185409" cy="65206"/>
                  </a:xfrm>
                  <a:custGeom>
                    <a:avLst/>
                    <a:gdLst>
                      <a:gd name="connsiteX0" fmla="*/ 0 w 185409"/>
                      <a:gd name="connsiteY0" fmla="*/ 18729 h 65206"/>
                      <a:gd name="connsiteX1" fmla="*/ 11585 w 185409"/>
                      <a:gd name="connsiteY1" fmla="*/ 0 h 65206"/>
                      <a:gd name="connsiteX2" fmla="*/ 76609 w 185409"/>
                      <a:gd name="connsiteY2" fmla="*/ 1557 h 65206"/>
                      <a:gd name="connsiteX3" fmla="*/ 152989 w 185409"/>
                      <a:gd name="connsiteY3" fmla="*/ 34710 h 65206"/>
                      <a:gd name="connsiteX4" fmla="*/ 185409 w 185409"/>
                      <a:gd name="connsiteY4" fmla="*/ 65207 h 65206"/>
                      <a:gd name="connsiteX5" fmla="*/ 97719 w 185409"/>
                      <a:gd name="connsiteY5" fmla="*/ 20377 h 65206"/>
                      <a:gd name="connsiteX6" fmla="*/ 48264 w 185409"/>
                      <a:gd name="connsiteY6" fmla="*/ 13875 h 65206"/>
                      <a:gd name="connsiteX7" fmla="*/ 0 w 185409"/>
                      <a:gd name="connsiteY7" fmla="*/ 18729 h 65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5409" h="65206">
                        <a:moveTo>
                          <a:pt x="0" y="18729"/>
                        </a:moveTo>
                        <a:cubicBezTo>
                          <a:pt x="5815" y="14058"/>
                          <a:pt x="9982" y="7327"/>
                          <a:pt x="11585" y="0"/>
                        </a:cubicBezTo>
                        <a:cubicBezTo>
                          <a:pt x="32375" y="6640"/>
                          <a:pt x="54812" y="962"/>
                          <a:pt x="76609" y="1557"/>
                        </a:cubicBezTo>
                        <a:cubicBezTo>
                          <a:pt x="105046" y="2381"/>
                          <a:pt x="132978" y="14516"/>
                          <a:pt x="152989" y="34710"/>
                        </a:cubicBezTo>
                        <a:cubicBezTo>
                          <a:pt x="162651" y="44463"/>
                          <a:pt x="171947" y="60765"/>
                          <a:pt x="185409" y="65207"/>
                        </a:cubicBezTo>
                        <a:cubicBezTo>
                          <a:pt x="161644" y="42952"/>
                          <a:pt x="129086" y="28162"/>
                          <a:pt x="97719" y="20377"/>
                        </a:cubicBezTo>
                        <a:cubicBezTo>
                          <a:pt x="81554" y="16348"/>
                          <a:pt x="64932" y="14104"/>
                          <a:pt x="48264" y="13875"/>
                        </a:cubicBezTo>
                        <a:cubicBezTo>
                          <a:pt x="37183" y="13692"/>
                          <a:pt x="9021" y="11494"/>
                          <a:pt x="0" y="18729"/>
                        </a:cubicBezTo>
                        <a:close/>
                      </a:path>
                    </a:pathLst>
                  </a:custGeom>
                  <a:solidFill>
                    <a:srgbClr val="8D9496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0" name="Freeform: Shape 5209">
                    <a:extLst>
                      <a:ext uri="{FF2B5EF4-FFF2-40B4-BE49-F238E27FC236}">
                        <a16:creationId xmlns:a16="http://schemas.microsoft.com/office/drawing/2014/main" id="{C330093E-9F0D-44CF-8D9E-FE0D2935949C}"/>
                      </a:ext>
                    </a:extLst>
                  </p:cNvPr>
                  <p:cNvSpPr/>
                  <p:nvPr/>
                </p:nvSpPr>
                <p:spPr>
                  <a:xfrm>
                    <a:off x="7063624" y="-70331"/>
                    <a:ext cx="184081" cy="79439"/>
                  </a:xfrm>
                  <a:custGeom>
                    <a:avLst/>
                    <a:gdLst>
                      <a:gd name="connsiteX0" fmla="*/ 46753 w 184081"/>
                      <a:gd name="connsiteY0" fmla="*/ 29392 h 79439"/>
                      <a:gd name="connsiteX1" fmla="*/ 29306 w 184081"/>
                      <a:gd name="connsiteY1" fmla="*/ 31361 h 79439"/>
                      <a:gd name="connsiteX2" fmla="*/ 14195 w 184081"/>
                      <a:gd name="connsiteY2" fmla="*/ 38871 h 79439"/>
                      <a:gd name="connsiteX3" fmla="*/ 0 w 184081"/>
                      <a:gd name="connsiteY3" fmla="*/ 33514 h 79439"/>
                      <a:gd name="connsiteX4" fmla="*/ 12959 w 184081"/>
                      <a:gd name="connsiteY4" fmla="*/ 9565 h 79439"/>
                      <a:gd name="connsiteX5" fmla="*/ 15203 w 184081"/>
                      <a:gd name="connsiteY5" fmla="*/ 3200 h 79439"/>
                      <a:gd name="connsiteX6" fmla="*/ 30222 w 184081"/>
                      <a:gd name="connsiteY6" fmla="*/ 1047 h 79439"/>
                      <a:gd name="connsiteX7" fmla="*/ 106236 w 184081"/>
                      <a:gd name="connsiteY7" fmla="*/ 19868 h 79439"/>
                      <a:gd name="connsiteX8" fmla="*/ 142595 w 184081"/>
                      <a:gd name="connsiteY8" fmla="*/ 33376 h 79439"/>
                      <a:gd name="connsiteX9" fmla="*/ 184082 w 184081"/>
                      <a:gd name="connsiteY9" fmla="*/ 78984 h 79439"/>
                      <a:gd name="connsiteX10" fmla="*/ 121851 w 184081"/>
                      <a:gd name="connsiteY10" fmla="*/ 46015 h 79439"/>
                      <a:gd name="connsiteX11" fmla="*/ 46753 w 184081"/>
                      <a:gd name="connsiteY11" fmla="*/ 29392 h 7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4081" h="79439">
                        <a:moveTo>
                          <a:pt x="46753" y="29392"/>
                        </a:moveTo>
                        <a:cubicBezTo>
                          <a:pt x="40846" y="29163"/>
                          <a:pt x="34801" y="29209"/>
                          <a:pt x="29306" y="31361"/>
                        </a:cubicBezTo>
                        <a:cubicBezTo>
                          <a:pt x="24040" y="33376"/>
                          <a:pt x="19599" y="37223"/>
                          <a:pt x="14195" y="38871"/>
                        </a:cubicBezTo>
                        <a:cubicBezTo>
                          <a:pt x="8792" y="40565"/>
                          <a:pt x="1557" y="38917"/>
                          <a:pt x="0" y="33514"/>
                        </a:cubicBezTo>
                        <a:cubicBezTo>
                          <a:pt x="6411" y="26965"/>
                          <a:pt x="10990" y="18540"/>
                          <a:pt x="12959" y="9565"/>
                        </a:cubicBezTo>
                        <a:cubicBezTo>
                          <a:pt x="13463" y="7367"/>
                          <a:pt x="13829" y="5031"/>
                          <a:pt x="15203" y="3200"/>
                        </a:cubicBezTo>
                        <a:cubicBezTo>
                          <a:pt x="18408" y="-1105"/>
                          <a:pt x="25002" y="-235"/>
                          <a:pt x="30222" y="1047"/>
                        </a:cubicBezTo>
                        <a:cubicBezTo>
                          <a:pt x="55545" y="7321"/>
                          <a:pt x="80913" y="13594"/>
                          <a:pt x="106236" y="19868"/>
                        </a:cubicBezTo>
                        <a:cubicBezTo>
                          <a:pt x="118829" y="22981"/>
                          <a:pt x="131742" y="26233"/>
                          <a:pt x="142595" y="33376"/>
                        </a:cubicBezTo>
                        <a:cubicBezTo>
                          <a:pt x="159400" y="44458"/>
                          <a:pt x="171580" y="63598"/>
                          <a:pt x="184082" y="78984"/>
                        </a:cubicBezTo>
                        <a:cubicBezTo>
                          <a:pt x="176297" y="83655"/>
                          <a:pt x="133528" y="50914"/>
                          <a:pt x="121851" y="46015"/>
                        </a:cubicBezTo>
                        <a:cubicBezTo>
                          <a:pt x="98039" y="36124"/>
                          <a:pt x="72488" y="30354"/>
                          <a:pt x="46753" y="29392"/>
                        </a:cubicBezTo>
                        <a:close/>
                      </a:path>
                    </a:pathLst>
                  </a:custGeom>
                  <a:solidFill>
                    <a:srgbClr val="7C898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1" name="Freeform: Shape 5210">
                    <a:extLst>
                      <a:ext uri="{FF2B5EF4-FFF2-40B4-BE49-F238E27FC236}">
                        <a16:creationId xmlns:a16="http://schemas.microsoft.com/office/drawing/2014/main" id="{5391A614-B44A-469D-A65E-08AF83481803}"/>
                      </a:ext>
                    </a:extLst>
                  </p:cNvPr>
                  <p:cNvSpPr/>
                  <p:nvPr/>
                </p:nvSpPr>
                <p:spPr>
                  <a:xfrm>
                    <a:off x="7053092" y="-80249"/>
                    <a:ext cx="195620" cy="87620"/>
                  </a:xfrm>
                  <a:custGeom>
                    <a:avLst/>
                    <a:gdLst>
                      <a:gd name="connsiteX0" fmla="*/ 133345 w 195620"/>
                      <a:gd name="connsiteY0" fmla="*/ 43752 h 87620"/>
                      <a:gd name="connsiteX1" fmla="*/ 52202 w 195620"/>
                      <a:gd name="connsiteY1" fmla="*/ 25756 h 87620"/>
                      <a:gd name="connsiteX2" fmla="*/ 20652 w 195620"/>
                      <a:gd name="connsiteY2" fmla="*/ 33495 h 87620"/>
                      <a:gd name="connsiteX3" fmla="*/ 15706 w 195620"/>
                      <a:gd name="connsiteY3" fmla="*/ 45401 h 87620"/>
                      <a:gd name="connsiteX4" fmla="*/ 5037 w 195620"/>
                      <a:gd name="connsiteY4" fmla="*/ 49934 h 87620"/>
                      <a:gd name="connsiteX5" fmla="*/ 17034 w 195620"/>
                      <a:gd name="connsiteY5" fmla="*/ 34823 h 87620"/>
                      <a:gd name="connsiteX6" fmla="*/ 0 w 195620"/>
                      <a:gd name="connsiteY6" fmla="*/ 14171 h 87620"/>
                      <a:gd name="connsiteX7" fmla="*/ 13051 w 195620"/>
                      <a:gd name="connsiteY7" fmla="*/ 8676 h 87620"/>
                      <a:gd name="connsiteX8" fmla="*/ 9250 w 195620"/>
                      <a:gd name="connsiteY8" fmla="*/ 2219 h 87620"/>
                      <a:gd name="connsiteX9" fmla="*/ 19736 w 195620"/>
                      <a:gd name="connsiteY9" fmla="*/ 708 h 87620"/>
                      <a:gd name="connsiteX10" fmla="*/ 174603 w 195620"/>
                      <a:gd name="connsiteY10" fmla="*/ 37982 h 87620"/>
                      <a:gd name="connsiteX11" fmla="*/ 195621 w 195620"/>
                      <a:gd name="connsiteY11" fmla="*/ 87620 h 87620"/>
                      <a:gd name="connsiteX12" fmla="*/ 133345 w 195620"/>
                      <a:gd name="connsiteY12" fmla="*/ 43752 h 87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5620" h="87620">
                        <a:moveTo>
                          <a:pt x="133345" y="43752"/>
                        </a:moveTo>
                        <a:cubicBezTo>
                          <a:pt x="107472" y="33678"/>
                          <a:pt x="79723" y="29694"/>
                          <a:pt x="52202" y="25756"/>
                        </a:cubicBezTo>
                        <a:cubicBezTo>
                          <a:pt x="40800" y="24107"/>
                          <a:pt x="26696" y="23695"/>
                          <a:pt x="20652" y="33495"/>
                        </a:cubicBezTo>
                        <a:cubicBezTo>
                          <a:pt x="18362" y="37158"/>
                          <a:pt x="17813" y="41646"/>
                          <a:pt x="15706" y="45401"/>
                        </a:cubicBezTo>
                        <a:cubicBezTo>
                          <a:pt x="13600" y="49155"/>
                          <a:pt x="8746" y="52178"/>
                          <a:pt x="5037" y="49934"/>
                        </a:cubicBezTo>
                        <a:cubicBezTo>
                          <a:pt x="10074" y="45858"/>
                          <a:pt x="14195" y="40684"/>
                          <a:pt x="17034" y="34823"/>
                        </a:cubicBezTo>
                        <a:cubicBezTo>
                          <a:pt x="11356" y="27954"/>
                          <a:pt x="5678" y="21039"/>
                          <a:pt x="0" y="14171"/>
                        </a:cubicBezTo>
                        <a:cubicBezTo>
                          <a:pt x="4350" y="12339"/>
                          <a:pt x="8700" y="10507"/>
                          <a:pt x="13051" y="8676"/>
                        </a:cubicBezTo>
                        <a:cubicBezTo>
                          <a:pt x="11768" y="6524"/>
                          <a:pt x="10486" y="4371"/>
                          <a:pt x="9250" y="2219"/>
                        </a:cubicBezTo>
                        <a:cubicBezTo>
                          <a:pt x="11539" y="-757"/>
                          <a:pt x="16119" y="-162"/>
                          <a:pt x="19736" y="708"/>
                        </a:cubicBezTo>
                        <a:cubicBezTo>
                          <a:pt x="71343" y="13118"/>
                          <a:pt x="122996" y="25573"/>
                          <a:pt x="174603" y="37982"/>
                        </a:cubicBezTo>
                        <a:cubicBezTo>
                          <a:pt x="176388" y="56390"/>
                          <a:pt x="184036" y="73333"/>
                          <a:pt x="195621" y="87620"/>
                        </a:cubicBezTo>
                        <a:cubicBezTo>
                          <a:pt x="173595" y="74112"/>
                          <a:pt x="159354" y="53872"/>
                          <a:pt x="133345" y="43752"/>
                        </a:cubicBezTo>
                        <a:close/>
                      </a:path>
                    </a:pathLst>
                  </a:custGeom>
                  <a:solidFill>
                    <a:srgbClr val="57737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2" name="Freeform: Shape 5211">
                    <a:extLst>
                      <a:ext uri="{FF2B5EF4-FFF2-40B4-BE49-F238E27FC236}">
                        <a16:creationId xmlns:a16="http://schemas.microsoft.com/office/drawing/2014/main" id="{FE3C8858-C3F3-4DEB-81B5-56D7F0A7D2BA}"/>
                      </a:ext>
                    </a:extLst>
                  </p:cNvPr>
                  <p:cNvSpPr/>
                  <p:nvPr/>
                </p:nvSpPr>
                <p:spPr>
                  <a:xfrm>
                    <a:off x="7187639" y="-183470"/>
                    <a:ext cx="62000" cy="106223"/>
                  </a:xfrm>
                  <a:custGeom>
                    <a:avLst/>
                    <a:gdLst>
                      <a:gd name="connsiteX0" fmla="*/ 33 w 62000"/>
                      <a:gd name="connsiteY0" fmla="*/ 102236 h 106223"/>
                      <a:gd name="connsiteX1" fmla="*/ 20548 w 62000"/>
                      <a:gd name="connsiteY1" fmla="*/ 84240 h 106223"/>
                      <a:gd name="connsiteX2" fmla="*/ 15236 w 62000"/>
                      <a:gd name="connsiteY2" fmla="*/ 52552 h 106223"/>
                      <a:gd name="connsiteX3" fmla="*/ 18808 w 62000"/>
                      <a:gd name="connsiteY3" fmla="*/ 46416 h 106223"/>
                      <a:gd name="connsiteX4" fmla="*/ 28882 w 62000"/>
                      <a:gd name="connsiteY4" fmla="*/ 48751 h 106223"/>
                      <a:gd name="connsiteX5" fmla="*/ 42207 w 62000"/>
                      <a:gd name="connsiteY5" fmla="*/ 40417 h 106223"/>
                      <a:gd name="connsiteX6" fmla="*/ 42070 w 62000"/>
                      <a:gd name="connsiteY6" fmla="*/ 31305 h 106223"/>
                      <a:gd name="connsiteX7" fmla="*/ 46970 w 62000"/>
                      <a:gd name="connsiteY7" fmla="*/ 24482 h 106223"/>
                      <a:gd name="connsiteX8" fmla="*/ 38956 w 62000"/>
                      <a:gd name="connsiteY8" fmla="*/ 16972 h 106223"/>
                      <a:gd name="connsiteX9" fmla="*/ 15603 w 62000"/>
                      <a:gd name="connsiteY9" fmla="*/ 29 h 106223"/>
                      <a:gd name="connsiteX10" fmla="*/ 58692 w 62000"/>
                      <a:gd name="connsiteY10" fmla="*/ 27550 h 106223"/>
                      <a:gd name="connsiteX11" fmla="*/ 48114 w 62000"/>
                      <a:gd name="connsiteY11" fmla="*/ 77554 h 106223"/>
                      <a:gd name="connsiteX12" fmla="*/ 36346 w 62000"/>
                      <a:gd name="connsiteY12" fmla="*/ 67572 h 106223"/>
                      <a:gd name="connsiteX13" fmla="*/ 31172 w 62000"/>
                      <a:gd name="connsiteY13" fmla="*/ 67846 h 106223"/>
                      <a:gd name="connsiteX14" fmla="*/ 30439 w 62000"/>
                      <a:gd name="connsiteY14" fmla="*/ 70365 h 106223"/>
                      <a:gd name="connsiteX15" fmla="*/ 26684 w 62000"/>
                      <a:gd name="connsiteY15" fmla="*/ 97977 h 106223"/>
                      <a:gd name="connsiteX16" fmla="*/ 12901 w 62000"/>
                      <a:gd name="connsiteY16" fmla="*/ 106219 h 106223"/>
                      <a:gd name="connsiteX17" fmla="*/ 33 w 62000"/>
                      <a:gd name="connsiteY17" fmla="*/ 102236 h 106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2000" h="106223">
                        <a:moveTo>
                          <a:pt x="33" y="102236"/>
                        </a:moveTo>
                        <a:cubicBezTo>
                          <a:pt x="8688" y="98435"/>
                          <a:pt x="18350" y="93444"/>
                          <a:pt x="20548" y="84240"/>
                        </a:cubicBezTo>
                        <a:cubicBezTo>
                          <a:pt x="23021" y="73708"/>
                          <a:pt x="14137" y="63313"/>
                          <a:pt x="15236" y="52552"/>
                        </a:cubicBezTo>
                        <a:cubicBezTo>
                          <a:pt x="15511" y="50079"/>
                          <a:pt x="16518" y="47378"/>
                          <a:pt x="18808" y="46416"/>
                        </a:cubicBezTo>
                        <a:cubicBezTo>
                          <a:pt x="22059" y="44996"/>
                          <a:pt x="25493" y="47744"/>
                          <a:pt x="28882" y="48751"/>
                        </a:cubicBezTo>
                        <a:cubicBezTo>
                          <a:pt x="34560" y="50446"/>
                          <a:pt x="41246" y="46233"/>
                          <a:pt x="42207" y="40417"/>
                        </a:cubicBezTo>
                        <a:cubicBezTo>
                          <a:pt x="42711" y="37395"/>
                          <a:pt x="41887" y="34327"/>
                          <a:pt x="42070" y="31305"/>
                        </a:cubicBezTo>
                        <a:cubicBezTo>
                          <a:pt x="42253" y="28237"/>
                          <a:pt x="43947" y="24848"/>
                          <a:pt x="46970" y="24482"/>
                        </a:cubicBezTo>
                        <a:cubicBezTo>
                          <a:pt x="46512" y="20681"/>
                          <a:pt x="42390" y="18621"/>
                          <a:pt x="38956" y="16972"/>
                        </a:cubicBezTo>
                        <a:cubicBezTo>
                          <a:pt x="30256" y="12805"/>
                          <a:pt x="22288" y="7035"/>
                          <a:pt x="15603" y="29"/>
                        </a:cubicBezTo>
                        <a:cubicBezTo>
                          <a:pt x="33690" y="-658"/>
                          <a:pt x="51686" y="10836"/>
                          <a:pt x="58692" y="27550"/>
                        </a:cubicBezTo>
                        <a:cubicBezTo>
                          <a:pt x="65698" y="44264"/>
                          <a:pt x="61302" y="65099"/>
                          <a:pt x="48114" y="77554"/>
                        </a:cubicBezTo>
                        <a:cubicBezTo>
                          <a:pt x="45275" y="73158"/>
                          <a:pt x="41108" y="69678"/>
                          <a:pt x="36346" y="67572"/>
                        </a:cubicBezTo>
                        <a:cubicBezTo>
                          <a:pt x="34652" y="66839"/>
                          <a:pt x="32362" y="66381"/>
                          <a:pt x="31172" y="67846"/>
                        </a:cubicBezTo>
                        <a:cubicBezTo>
                          <a:pt x="30622" y="68533"/>
                          <a:pt x="30485" y="69495"/>
                          <a:pt x="30439" y="70365"/>
                        </a:cubicBezTo>
                        <a:cubicBezTo>
                          <a:pt x="29844" y="81446"/>
                          <a:pt x="34011" y="88819"/>
                          <a:pt x="26684" y="97977"/>
                        </a:cubicBezTo>
                        <a:cubicBezTo>
                          <a:pt x="23708" y="101686"/>
                          <a:pt x="17800" y="105716"/>
                          <a:pt x="12901" y="106219"/>
                        </a:cubicBezTo>
                        <a:cubicBezTo>
                          <a:pt x="10840" y="106357"/>
                          <a:pt x="-699" y="102556"/>
                          <a:pt x="33" y="102236"/>
                        </a:cubicBezTo>
                        <a:close/>
                      </a:path>
                    </a:pathLst>
                  </a:custGeom>
                  <a:solidFill>
                    <a:srgbClr val="536161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3" name="Freeform: Shape 5212">
                    <a:extLst>
                      <a:ext uri="{FF2B5EF4-FFF2-40B4-BE49-F238E27FC236}">
                        <a16:creationId xmlns:a16="http://schemas.microsoft.com/office/drawing/2014/main" id="{53312F2F-FD79-4051-BF14-D57A54F16257}"/>
                      </a:ext>
                    </a:extLst>
                  </p:cNvPr>
                  <p:cNvSpPr/>
                  <p:nvPr/>
                </p:nvSpPr>
                <p:spPr>
                  <a:xfrm>
                    <a:off x="7150305" y="-190887"/>
                    <a:ext cx="88649" cy="116942"/>
                  </a:xfrm>
                  <a:custGeom>
                    <a:avLst/>
                    <a:gdLst>
                      <a:gd name="connsiteX0" fmla="*/ 64934 w 88649"/>
                      <a:gd name="connsiteY0" fmla="*/ 87901 h 116942"/>
                      <a:gd name="connsiteX1" fmla="*/ 64751 w 88649"/>
                      <a:gd name="connsiteY1" fmla="*/ 75491 h 116942"/>
                      <a:gd name="connsiteX2" fmla="*/ 62507 w 88649"/>
                      <a:gd name="connsiteY2" fmla="*/ 60609 h 116942"/>
                      <a:gd name="connsiteX3" fmla="*/ 79816 w 88649"/>
                      <a:gd name="connsiteY3" fmla="*/ 61891 h 116942"/>
                      <a:gd name="connsiteX4" fmla="*/ 86776 w 88649"/>
                      <a:gd name="connsiteY4" fmla="*/ 52687 h 116942"/>
                      <a:gd name="connsiteX5" fmla="*/ 86502 w 88649"/>
                      <a:gd name="connsiteY5" fmla="*/ 27593 h 116942"/>
                      <a:gd name="connsiteX6" fmla="*/ 66445 w 88649"/>
                      <a:gd name="connsiteY6" fmla="*/ 7903 h 116942"/>
                      <a:gd name="connsiteX7" fmla="*/ 38787 w 88649"/>
                      <a:gd name="connsiteY7" fmla="*/ 210 h 116942"/>
                      <a:gd name="connsiteX8" fmla="*/ 32697 w 88649"/>
                      <a:gd name="connsiteY8" fmla="*/ 2042 h 116942"/>
                      <a:gd name="connsiteX9" fmla="*/ 33567 w 88649"/>
                      <a:gd name="connsiteY9" fmla="*/ 5522 h 116942"/>
                      <a:gd name="connsiteX10" fmla="*/ 65071 w 88649"/>
                      <a:gd name="connsiteY10" fmla="*/ 35424 h 116942"/>
                      <a:gd name="connsiteX11" fmla="*/ 66537 w 88649"/>
                      <a:gd name="connsiteY11" fmla="*/ 40644 h 116942"/>
                      <a:gd name="connsiteX12" fmla="*/ 57836 w 88649"/>
                      <a:gd name="connsiteY12" fmla="*/ 39866 h 116942"/>
                      <a:gd name="connsiteX13" fmla="*/ 50006 w 88649"/>
                      <a:gd name="connsiteY13" fmla="*/ 41194 h 116942"/>
                      <a:gd name="connsiteX14" fmla="*/ 53578 w 88649"/>
                      <a:gd name="connsiteY14" fmla="*/ 46002 h 116942"/>
                      <a:gd name="connsiteX15" fmla="*/ 50968 w 88649"/>
                      <a:gd name="connsiteY15" fmla="*/ 51405 h 116942"/>
                      <a:gd name="connsiteX16" fmla="*/ 44557 w 88649"/>
                      <a:gd name="connsiteY16" fmla="*/ 50214 h 116942"/>
                      <a:gd name="connsiteX17" fmla="*/ 49685 w 88649"/>
                      <a:gd name="connsiteY17" fmla="*/ 69035 h 116942"/>
                      <a:gd name="connsiteX18" fmla="*/ 50281 w 88649"/>
                      <a:gd name="connsiteY18" fmla="*/ 74209 h 116942"/>
                      <a:gd name="connsiteX19" fmla="*/ 47625 w 88649"/>
                      <a:gd name="connsiteY19" fmla="*/ 79109 h 116942"/>
                      <a:gd name="connsiteX20" fmla="*/ 25966 w 88649"/>
                      <a:gd name="connsiteY20" fmla="*/ 102096 h 116942"/>
                      <a:gd name="connsiteX21" fmla="*/ 23172 w 88649"/>
                      <a:gd name="connsiteY21" fmla="*/ 103516 h 116942"/>
                      <a:gd name="connsiteX22" fmla="*/ 20700 w 88649"/>
                      <a:gd name="connsiteY22" fmla="*/ 102096 h 116942"/>
                      <a:gd name="connsiteX23" fmla="*/ 2612 w 88649"/>
                      <a:gd name="connsiteY23" fmla="*/ 53053 h 116942"/>
                      <a:gd name="connsiteX24" fmla="*/ 2 w 88649"/>
                      <a:gd name="connsiteY24" fmla="*/ 87305 h 116942"/>
                      <a:gd name="connsiteX25" fmla="*/ 3299 w 88649"/>
                      <a:gd name="connsiteY25" fmla="*/ 105164 h 116942"/>
                      <a:gd name="connsiteX26" fmla="*/ 64934 w 88649"/>
                      <a:gd name="connsiteY26" fmla="*/ 87901 h 11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8649" h="116942">
                        <a:moveTo>
                          <a:pt x="64934" y="87901"/>
                        </a:moveTo>
                        <a:cubicBezTo>
                          <a:pt x="65941" y="83825"/>
                          <a:pt x="66170" y="79429"/>
                          <a:pt x="64751" y="75491"/>
                        </a:cubicBezTo>
                        <a:cubicBezTo>
                          <a:pt x="62873" y="70408"/>
                          <a:pt x="58523" y="64227"/>
                          <a:pt x="62507" y="60609"/>
                        </a:cubicBezTo>
                        <a:cubicBezTo>
                          <a:pt x="66949" y="56534"/>
                          <a:pt x="73955" y="63357"/>
                          <a:pt x="79816" y="61891"/>
                        </a:cubicBezTo>
                        <a:cubicBezTo>
                          <a:pt x="83708" y="60884"/>
                          <a:pt x="85678" y="56579"/>
                          <a:pt x="86776" y="52687"/>
                        </a:cubicBezTo>
                        <a:cubicBezTo>
                          <a:pt x="89020" y="44491"/>
                          <a:pt x="89616" y="35515"/>
                          <a:pt x="86502" y="27593"/>
                        </a:cubicBezTo>
                        <a:cubicBezTo>
                          <a:pt x="82976" y="18664"/>
                          <a:pt x="75100" y="11979"/>
                          <a:pt x="66445" y="7903"/>
                        </a:cubicBezTo>
                        <a:cubicBezTo>
                          <a:pt x="57745" y="3828"/>
                          <a:pt x="48220" y="1996"/>
                          <a:pt x="38787" y="210"/>
                        </a:cubicBezTo>
                        <a:cubicBezTo>
                          <a:pt x="36497" y="-202"/>
                          <a:pt x="33384" y="-202"/>
                          <a:pt x="32697" y="2042"/>
                        </a:cubicBezTo>
                        <a:cubicBezTo>
                          <a:pt x="32331" y="3232"/>
                          <a:pt x="32926" y="4469"/>
                          <a:pt x="33567" y="5522"/>
                        </a:cubicBezTo>
                        <a:cubicBezTo>
                          <a:pt x="41077" y="17977"/>
                          <a:pt x="56050" y="24022"/>
                          <a:pt x="65071" y="35424"/>
                        </a:cubicBezTo>
                        <a:cubicBezTo>
                          <a:pt x="66262" y="36935"/>
                          <a:pt x="67361" y="38950"/>
                          <a:pt x="66537" y="40644"/>
                        </a:cubicBezTo>
                        <a:cubicBezTo>
                          <a:pt x="65071" y="43620"/>
                          <a:pt x="60584" y="41743"/>
                          <a:pt x="57836" y="39866"/>
                        </a:cubicBezTo>
                        <a:cubicBezTo>
                          <a:pt x="55089" y="37988"/>
                          <a:pt x="49731" y="37897"/>
                          <a:pt x="50006" y="41194"/>
                        </a:cubicBezTo>
                        <a:cubicBezTo>
                          <a:pt x="50189" y="43208"/>
                          <a:pt x="52708" y="44170"/>
                          <a:pt x="53578" y="46002"/>
                        </a:cubicBezTo>
                        <a:cubicBezTo>
                          <a:pt x="54585" y="48016"/>
                          <a:pt x="53074" y="50627"/>
                          <a:pt x="50968" y="51405"/>
                        </a:cubicBezTo>
                        <a:cubicBezTo>
                          <a:pt x="48861" y="52183"/>
                          <a:pt x="46434" y="51451"/>
                          <a:pt x="44557" y="50214"/>
                        </a:cubicBezTo>
                        <a:cubicBezTo>
                          <a:pt x="46251" y="56488"/>
                          <a:pt x="47991" y="62761"/>
                          <a:pt x="49685" y="69035"/>
                        </a:cubicBezTo>
                        <a:cubicBezTo>
                          <a:pt x="50143" y="70729"/>
                          <a:pt x="50601" y="72469"/>
                          <a:pt x="50281" y="74209"/>
                        </a:cubicBezTo>
                        <a:cubicBezTo>
                          <a:pt x="49960" y="76041"/>
                          <a:pt x="48770" y="77643"/>
                          <a:pt x="47625" y="79109"/>
                        </a:cubicBezTo>
                        <a:cubicBezTo>
                          <a:pt x="41122" y="87397"/>
                          <a:pt x="33842" y="95090"/>
                          <a:pt x="25966" y="102096"/>
                        </a:cubicBezTo>
                        <a:cubicBezTo>
                          <a:pt x="25187" y="102783"/>
                          <a:pt x="24271" y="103561"/>
                          <a:pt x="23172" y="103516"/>
                        </a:cubicBezTo>
                        <a:cubicBezTo>
                          <a:pt x="22211" y="103470"/>
                          <a:pt x="21386" y="102783"/>
                          <a:pt x="20700" y="102096"/>
                        </a:cubicBezTo>
                        <a:cubicBezTo>
                          <a:pt x="7924" y="89732"/>
                          <a:pt x="4901" y="70683"/>
                          <a:pt x="2612" y="53053"/>
                        </a:cubicBezTo>
                        <a:cubicBezTo>
                          <a:pt x="826" y="64364"/>
                          <a:pt x="-44" y="75858"/>
                          <a:pt x="2" y="87305"/>
                        </a:cubicBezTo>
                        <a:cubicBezTo>
                          <a:pt x="48" y="93441"/>
                          <a:pt x="414" y="99761"/>
                          <a:pt x="3299" y="105164"/>
                        </a:cubicBezTo>
                        <a:cubicBezTo>
                          <a:pt x="17036" y="130807"/>
                          <a:pt x="59622" y="109743"/>
                          <a:pt x="64934" y="87901"/>
                        </a:cubicBezTo>
                        <a:close/>
                      </a:path>
                    </a:pathLst>
                  </a:custGeom>
                  <a:solidFill>
                    <a:srgbClr val="57737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4" name="Freeform: Shape 5213">
                    <a:extLst>
                      <a:ext uri="{FF2B5EF4-FFF2-40B4-BE49-F238E27FC236}">
                        <a16:creationId xmlns:a16="http://schemas.microsoft.com/office/drawing/2014/main" id="{95927DCF-8E19-4A77-A227-951B0B3C4386}"/>
                      </a:ext>
                    </a:extLst>
                  </p:cNvPr>
                  <p:cNvSpPr/>
                  <p:nvPr/>
                </p:nvSpPr>
                <p:spPr>
                  <a:xfrm>
                    <a:off x="7146603" y="-184719"/>
                    <a:ext cx="78392" cy="107142"/>
                  </a:xfrm>
                  <a:custGeom>
                    <a:avLst/>
                    <a:gdLst>
                      <a:gd name="connsiteX0" fmla="*/ 60531 w 78392"/>
                      <a:gd name="connsiteY0" fmla="*/ 52336 h 107142"/>
                      <a:gd name="connsiteX1" fmla="*/ 59753 w 78392"/>
                      <a:gd name="connsiteY1" fmla="*/ 46703 h 107142"/>
                      <a:gd name="connsiteX2" fmla="*/ 62866 w 78392"/>
                      <a:gd name="connsiteY2" fmla="*/ 44643 h 107142"/>
                      <a:gd name="connsiteX3" fmla="*/ 73627 w 78392"/>
                      <a:gd name="connsiteY3" fmla="*/ 38415 h 107142"/>
                      <a:gd name="connsiteX4" fmla="*/ 78390 w 78392"/>
                      <a:gd name="connsiteY4" fmla="*/ 30722 h 107142"/>
                      <a:gd name="connsiteX5" fmla="*/ 76237 w 78392"/>
                      <a:gd name="connsiteY5" fmla="*/ 25365 h 107142"/>
                      <a:gd name="connsiteX6" fmla="*/ 53937 w 78392"/>
                      <a:gd name="connsiteY6" fmla="*/ 3842 h 107142"/>
                      <a:gd name="connsiteX7" fmla="*/ 45328 w 78392"/>
                      <a:gd name="connsiteY7" fmla="*/ 225 h 107142"/>
                      <a:gd name="connsiteX8" fmla="*/ 22066 w 78392"/>
                      <a:gd name="connsiteY8" fmla="*/ 11398 h 107142"/>
                      <a:gd name="connsiteX9" fmla="*/ 10618 w 78392"/>
                      <a:gd name="connsiteY9" fmla="*/ 25319 h 107142"/>
                      <a:gd name="connsiteX10" fmla="*/ 15976 w 78392"/>
                      <a:gd name="connsiteY10" fmla="*/ 105866 h 107142"/>
                      <a:gd name="connsiteX11" fmla="*/ 60531 w 78392"/>
                      <a:gd name="connsiteY11" fmla="*/ 52336 h 107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392" h="107142">
                        <a:moveTo>
                          <a:pt x="60531" y="52336"/>
                        </a:moveTo>
                        <a:cubicBezTo>
                          <a:pt x="59798" y="50504"/>
                          <a:pt x="58745" y="48398"/>
                          <a:pt x="59753" y="46703"/>
                        </a:cubicBezTo>
                        <a:cubicBezTo>
                          <a:pt x="60394" y="45604"/>
                          <a:pt x="61722" y="45101"/>
                          <a:pt x="62866" y="44643"/>
                        </a:cubicBezTo>
                        <a:cubicBezTo>
                          <a:pt x="66759" y="43086"/>
                          <a:pt x="70376" y="40979"/>
                          <a:pt x="73627" y="38415"/>
                        </a:cubicBezTo>
                        <a:cubicBezTo>
                          <a:pt x="76100" y="36446"/>
                          <a:pt x="78481" y="33836"/>
                          <a:pt x="78390" y="30722"/>
                        </a:cubicBezTo>
                        <a:cubicBezTo>
                          <a:pt x="78344" y="28753"/>
                          <a:pt x="77291" y="27013"/>
                          <a:pt x="76237" y="25365"/>
                        </a:cubicBezTo>
                        <a:cubicBezTo>
                          <a:pt x="70514" y="16664"/>
                          <a:pt x="62820" y="9246"/>
                          <a:pt x="53937" y="3842"/>
                        </a:cubicBezTo>
                        <a:cubicBezTo>
                          <a:pt x="51281" y="2194"/>
                          <a:pt x="48442" y="729"/>
                          <a:pt x="45328" y="225"/>
                        </a:cubicBezTo>
                        <a:cubicBezTo>
                          <a:pt x="36490" y="-1286"/>
                          <a:pt x="28385" y="5079"/>
                          <a:pt x="22066" y="11398"/>
                        </a:cubicBezTo>
                        <a:cubicBezTo>
                          <a:pt x="17808" y="15657"/>
                          <a:pt x="13732" y="20144"/>
                          <a:pt x="10618" y="25319"/>
                        </a:cubicBezTo>
                        <a:cubicBezTo>
                          <a:pt x="269" y="42536"/>
                          <a:pt x="-9026" y="96570"/>
                          <a:pt x="15976" y="105866"/>
                        </a:cubicBezTo>
                        <a:cubicBezTo>
                          <a:pt x="40429" y="114932"/>
                          <a:pt x="69140" y="73445"/>
                          <a:pt x="60531" y="52336"/>
                        </a:cubicBezTo>
                        <a:close/>
                      </a:path>
                    </a:pathLst>
                  </a:custGeom>
                  <a:solidFill>
                    <a:srgbClr val="7C90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5" name="Freeform: Shape 5214">
                    <a:extLst>
                      <a:ext uri="{FF2B5EF4-FFF2-40B4-BE49-F238E27FC236}">
                        <a16:creationId xmlns:a16="http://schemas.microsoft.com/office/drawing/2014/main" id="{7BF8D961-8EFD-4490-8075-8E1A69FBAE02}"/>
                      </a:ext>
                    </a:extLst>
                  </p:cNvPr>
                  <p:cNvSpPr/>
                  <p:nvPr/>
                </p:nvSpPr>
                <p:spPr>
                  <a:xfrm>
                    <a:off x="7150227" y="-171261"/>
                    <a:ext cx="61990" cy="87095"/>
                  </a:xfrm>
                  <a:custGeom>
                    <a:avLst/>
                    <a:gdLst>
                      <a:gd name="connsiteX0" fmla="*/ 17298 w 61990"/>
                      <a:gd name="connsiteY0" fmla="*/ 87095 h 87095"/>
                      <a:gd name="connsiteX1" fmla="*/ 3560 w 61990"/>
                      <a:gd name="connsiteY1" fmla="*/ 41166 h 87095"/>
                      <a:gd name="connsiteX2" fmla="*/ 21648 w 61990"/>
                      <a:gd name="connsiteY2" fmla="*/ 65161 h 87095"/>
                      <a:gd name="connsiteX3" fmla="*/ 31127 w 61990"/>
                      <a:gd name="connsiteY3" fmla="*/ 69282 h 87095"/>
                      <a:gd name="connsiteX4" fmla="*/ 14092 w 61990"/>
                      <a:gd name="connsiteY4" fmla="*/ 45196 h 87095"/>
                      <a:gd name="connsiteX5" fmla="*/ 43719 w 61990"/>
                      <a:gd name="connsiteY5" fmla="*/ 60582 h 87095"/>
                      <a:gd name="connsiteX6" fmla="*/ 46421 w 61990"/>
                      <a:gd name="connsiteY6" fmla="*/ 61040 h 87095"/>
                      <a:gd name="connsiteX7" fmla="*/ 47429 w 61990"/>
                      <a:gd name="connsiteY7" fmla="*/ 56278 h 87095"/>
                      <a:gd name="connsiteX8" fmla="*/ 42575 w 61990"/>
                      <a:gd name="connsiteY8" fmla="*/ 53484 h 87095"/>
                      <a:gd name="connsiteX9" fmla="*/ 15191 w 61990"/>
                      <a:gd name="connsiteY9" fmla="*/ 34939 h 87095"/>
                      <a:gd name="connsiteX10" fmla="*/ 54252 w 61990"/>
                      <a:gd name="connsiteY10" fmla="*/ 49958 h 87095"/>
                      <a:gd name="connsiteX11" fmla="*/ 22747 w 61990"/>
                      <a:gd name="connsiteY11" fmla="*/ 33702 h 87095"/>
                      <a:gd name="connsiteX12" fmla="*/ 39232 w 61990"/>
                      <a:gd name="connsiteY12" fmla="*/ 29902 h 87095"/>
                      <a:gd name="connsiteX13" fmla="*/ 56862 w 61990"/>
                      <a:gd name="connsiteY13" fmla="*/ 32695 h 87095"/>
                      <a:gd name="connsiteX14" fmla="*/ 13955 w 61990"/>
                      <a:gd name="connsiteY14" fmla="*/ 28162 h 87095"/>
                      <a:gd name="connsiteX15" fmla="*/ 61990 w 61990"/>
                      <a:gd name="connsiteY15" fmla="*/ 16027 h 87095"/>
                      <a:gd name="connsiteX16" fmla="*/ 41018 w 61990"/>
                      <a:gd name="connsiteY16" fmla="*/ 9525 h 87095"/>
                      <a:gd name="connsiteX17" fmla="*/ 20778 w 61990"/>
                      <a:gd name="connsiteY17" fmla="*/ 20240 h 87095"/>
                      <a:gd name="connsiteX18" fmla="*/ 47337 w 61990"/>
                      <a:gd name="connsiteY18" fmla="*/ 6640 h 87095"/>
                      <a:gd name="connsiteX19" fmla="*/ 32226 w 61990"/>
                      <a:gd name="connsiteY19" fmla="*/ 6548 h 87095"/>
                      <a:gd name="connsiteX20" fmla="*/ 18122 w 61990"/>
                      <a:gd name="connsiteY20" fmla="*/ 15432 h 87095"/>
                      <a:gd name="connsiteX21" fmla="*/ 37812 w 61990"/>
                      <a:gd name="connsiteY21" fmla="*/ 0 h 87095"/>
                      <a:gd name="connsiteX22" fmla="*/ 17298 w 61990"/>
                      <a:gd name="connsiteY22" fmla="*/ 87095 h 87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1990" h="87095">
                        <a:moveTo>
                          <a:pt x="17298" y="87095"/>
                        </a:moveTo>
                        <a:cubicBezTo>
                          <a:pt x="6537" y="74640"/>
                          <a:pt x="1408" y="57468"/>
                          <a:pt x="3560" y="41166"/>
                        </a:cubicBezTo>
                        <a:cubicBezTo>
                          <a:pt x="9605" y="49180"/>
                          <a:pt x="15604" y="57148"/>
                          <a:pt x="21648" y="65161"/>
                        </a:cubicBezTo>
                        <a:cubicBezTo>
                          <a:pt x="23983" y="68229"/>
                          <a:pt x="28059" y="71618"/>
                          <a:pt x="31127" y="69282"/>
                        </a:cubicBezTo>
                        <a:cubicBezTo>
                          <a:pt x="25678" y="61086"/>
                          <a:pt x="19999" y="53072"/>
                          <a:pt x="14092" y="45196"/>
                        </a:cubicBezTo>
                        <a:cubicBezTo>
                          <a:pt x="23434" y="51286"/>
                          <a:pt x="33371" y="56461"/>
                          <a:pt x="43719" y="60582"/>
                        </a:cubicBezTo>
                        <a:cubicBezTo>
                          <a:pt x="44589" y="60948"/>
                          <a:pt x="45551" y="61269"/>
                          <a:pt x="46421" y="61040"/>
                        </a:cubicBezTo>
                        <a:cubicBezTo>
                          <a:pt x="48253" y="60536"/>
                          <a:pt x="48573" y="57835"/>
                          <a:pt x="47429" y="56278"/>
                        </a:cubicBezTo>
                        <a:cubicBezTo>
                          <a:pt x="46284" y="54767"/>
                          <a:pt x="44361" y="54125"/>
                          <a:pt x="42575" y="53484"/>
                        </a:cubicBezTo>
                        <a:cubicBezTo>
                          <a:pt x="32088" y="49729"/>
                          <a:pt x="22564" y="43273"/>
                          <a:pt x="15191" y="34939"/>
                        </a:cubicBezTo>
                        <a:cubicBezTo>
                          <a:pt x="29570" y="33474"/>
                          <a:pt x="44498" y="39243"/>
                          <a:pt x="54252" y="49958"/>
                        </a:cubicBezTo>
                        <a:cubicBezTo>
                          <a:pt x="47291" y="40067"/>
                          <a:pt x="34515" y="36542"/>
                          <a:pt x="22747" y="33702"/>
                        </a:cubicBezTo>
                        <a:cubicBezTo>
                          <a:pt x="26090" y="28711"/>
                          <a:pt x="33371" y="28482"/>
                          <a:pt x="39232" y="29902"/>
                        </a:cubicBezTo>
                        <a:cubicBezTo>
                          <a:pt x="45093" y="31321"/>
                          <a:pt x="51000" y="33931"/>
                          <a:pt x="56862" y="32695"/>
                        </a:cubicBezTo>
                        <a:cubicBezTo>
                          <a:pt x="42987" y="28711"/>
                          <a:pt x="28379" y="27154"/>
                          <a:pt x="13955" y="28162"/>
                        </a:cubicBezTo>
                        <a:cubicBezTo>
                          <a:pt x="28196" y="19278"/>
                          <a:pt x="45231" y="14974"/>
                          <a:pt x="61990" y="16027"/>
                        </a:cubicBezTo>
                        <a:cubicBezTo>
                          <a:pt x="57228" y="9937"/>
                          <a:pt x="48573" y="8013"/>
                          <a:pt x="41018" y="9525"/>
                        </a:cubicBezTo>
                        <a:cubicBezTo>
                          <a:pt x="33462" y="11036"/>
                          <a:pt x="26822" y="15478"/>
                          <a:pt x="20778" y="20240"/>
                        </a:cubicBezTo>
                        <a:cubicBezTo>
                          <a:pt x="24075" y="9662"/>
                          <a:pt x="36851" y="3160"/>
                          <a:pt x="47337" y="6640"/>
                        </a:cubicBezTo>
                        <a:cubicBezTo>
                          <a:pt x="44132" y="2015"/>
                          <a:pt x="36851" y="3343"/>
                          <a:pt x="32226" y="6548"/>
                        </a:cubicBezTo>
                        <a:cubicBezTo>
                          <a:pt x="27601" y="9754"/>
                          <a:pt x="23663" y="14378"/>
                          <a:pt x="18122" y="15432"/>
                        </a:cubicBezTo>
                        <a:cubicBezTo>
                          <a:pt x="20686" y="6731"/>
                          <a:pt x="28883" y="595"/>
                          <a:pt x="37812" y="0"/>
                        </a:cubicBezTo>
                        <a:cubicBezTo>
                          <a:pt x="-2164" y="16119"/>
                          <a:pt x="-12787" y="52202"/>
                          <a:pt x="17298" y="87095"/>
                        </a:cubicBezTo>
                        <a:close/>
                      </a:path>
                    </a:pathLst>
                  </a:custGeom>
                  <a:solidFill>
                    <a:srgbClr val="8D9496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6" name="Freeform: Shape 5215">
                    <a:extLst>
                      <a:ext uri="{FF2B5EF4-FFF2-40B4-BE49-F238E27FC236}">
                        <a16:creationId xmlns:a16="http://schemas.microsoft.com/office/drawing/2014/main" id="{82AAE04E-6A32-4C64-86E8-B7B13556C4A5}"/>
                      </a:ext>
                    </a:extLst>
                  </p:cNvPr>
                  <p:cNvSpPr/>
                  <p:nvPr/>
                </p:nvSpPr>
                <p:spPr>
                  <a:xfrm>
                    <a:off x="7247428" y="-124978"/>
                    <a:ext cx="70659" cy="107210"/>
                  </a:xfrm>
                  <a:custGeom>
                    <a:avLst/>
                    <a:gdLst>
                      <a:gd name="connsiteX0" fmla="*/ 5635 w 70659"/>
                      <a:gd name="connsiteY0" fmla="*/ 15536 h 107210"/>
                      <a:gd name="connsiteX1" fmla="*/ 1011 w 70659"/>
                      <a:gd name="connsiteY1" fmla="*/ 2897 h 107210"/>
                      <a:gd name="connsiteX2" fmla="*/ 5819 w 70659"/>
                      <a:gd name="connsiteY2" fmla="*/ 287 h 107210"/>
                      <a:gd name="connsiteX3" fmla="*/ 23723 w 70659"/>
                      <a:gd name="connsiteY3" fmla="*/ 6469 h 107210"/>
                      <a:gd name="connsiteX4" fmla="*/ 34164 w 70659"/>
                      <a:gd name="connsiteY4" fmla="*/ 23000 h 107210"/>
                      <a:gd name="connsiteX5" fmla="*/ 70659 w 70659"/>
                      <a:gd name="connsiteY5" fmla="*/ 107210 h 107210"/>
                      <a:gd name="connsiteX6" fmla="*/ 5635 w 70659"/>
                      <a:gd name="connsiteY6" fmla="*/ 15536 h 107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659" h="107210">
                        <a:moveTo>
                          <a:pt x="5635" y="15536"/>
                        </a:moveTo>
                        <a:cubicBezTo>
                          <a:pt x="2110" y="12101"/>
                          <a:pt x="-1920" y="6835"/>
                          <a:pt x="1011" y="2897"/>
                        </a:cubicBezTo>
                        <a:cubicBezTo>
                          <a:pt x="2110" y="1386"/>
                          <a:pt x="3987" y="653"/>
                          <a:pt x="5819" y="287"/>
                        </a:cubicBezTo>
                        <a:cubicBezTo>
                          <a:pt x="12275" y="-949"/>
                          <a:pt x="18961" y="1936"/>
                          <a:pt x="23723" y="6469"/>
                        </a:cubicBezTo>
                        <a:cubicBezTo>
                          <a:pt x="28440" y="11002"/>
                          <a:pt x="31508" y="17001"/>
                          <a:pt x="34164" y="23000"/>
                        </a:cubicBezTo>
                        <a:cubicBezTo>
                          <a:pt x="46344" y="50932"/>
                          <a:pt x="51061" y="82941"/>
                          <a:pt x="70659" y="107210"/>
                        </a:cubicBezTo>
                        <a:cubicBezTo>
                          <a:pt x="48450" y="76942"/>
                          <a:pt x="27844" y="45666"/>
                          <a:pt x="5635" y="15536"/>
                        </a:cubicBezTo>
                        <a:close/>
                      </a:path>
                    </a:pathLst>
                  </a:custGeom>
                  <a:solidFill>
                    <a:srgbClr val="A4A4A4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7" name="Freeform: Shape 5216">
                    <a:extLst>
                      <a:ext uri="{FF2B5EF4-FFF2-40B4-BE49-F238E27FC236}">
                        <a16:creationId xmlns:a16="http://schemas.microsoft.com/office/drawing/2014/main" id="{04C7CC2B-7367-4995-A154-94BB9FE19AF8}"/>
                      </a:ext>
                    </a:extLst>
                  </p:cNvPr>
                  <p:cNvSpPr/>
                  <p:nvPr/>
                </p:nvSpPr>
                <p:spPr>
                  <a:xfrm>
                    <a:off x="7245141" y="-191346"/>
                    <a:ext cx="61406" cy="159153"/>
                  </a:xfrm>
                  <a:custGeom>
                    <a:avLst/>
                    <a:gdLst>
                      <a:gd name="connsiteX0" fmla="*/ 30680 w 61406"/>
                      <a:gd name="connsiteY0" fmla="*/ 99396 h 159153"/>
                      <a:gd name="connsiteX1" fmla="*/ 10028 w 61406"/>
                      <a:gd name="connsiteY1" fmla="*/ 71005 h 159153"/>
                      <a:gd name="connsiteX2" fmla="*/ 5037 w 61406"/>
                      <a:gd name="connsiteY2" fmla="*/ 69540 h 159153"/>
                      <a:gd name="connsiteX3" fmla="*/ 9204 w 61406"/>
                      <a:gd name="connsiteY3" fmla="*/ 55986 h 159153"/>
                      <a:gd name="connsiteX4" fmla="*/ 25643 w 61406"/>
                      <a:gd name="connsiteY4" fmla="*/ 50537 h 159153"/>
                      <a:gd name="connsiteX5" fmla="*/ 31047 w 61406"/>
                      <a:gd name="connsiteY5" fmla="*/ 35151 h 159153"/>
                      <a:gd name="connsiteX6" fmla="*/ 23216 w 61406"/>
                      <a:gd name="connsiteY6" fmla="*/ 20040 h 159153"/>
                      <a:gd name="connsiteX7" fmla="*/ 0 w 61406"/>
                      <a:gd name="connsiteY7" fmla="*/ 1631 h 159153"/>
                      <a:gd name="connsiteX8" fmla="*/ 28482 w 61406"/>
                      <a:gd name="connsiteY8" fmla="*/ 13537 h 159153"/>
                      <a:gd name="connsiteX9" fmla="*/ 47257 w 61406"/>
                      <a:gd name="connsiteY9" fmla="*/ 48155 h 159153"/>
                      <a:gd name="connsiteX10" fmla="*/ 42403 w 61406"/>
                      <a:gd name="connsiteY10" fmla="*/ 71234 h 159153"/>
                      <a:gd name="connsiteX11" fmla="*/ 61406 w 61406"/>
                      <a:gd name="connsiteY11" fmla="*/ 159154 h 159153"/>
                      <a:gd name="connsiteX12" fmla="*/ 30680 w 61406"/>
                      <a:gd name="connsiteY12" fmla="*/ 99396 h 1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1406" h="159153">
                        <a:moveTo>
                          <a:pt x="30680" y="99396"/>
                        </a:moveTo>
                        <a:cubicBezTo>
                          <a:pt x="26788" y="87719"/>
                          <a:pt x="21980" y="73753"/>
                          <a:pt x="10028" y="71005"/>
                        </a:cubicBezTo>
                        <a:cubicBezTo>
                          <a:pt x="8334" y="70593"/>
                          <a:pt x="6502" y="70456"/>
                          <a:pt x="5037" y="69540"/>
                        </a:cubicBezTo>
                        <a:cubicBezTo>
                          <a:pt x="137" y="66426"/>
                          <a:pt x="3846" y="58275"/>
                          <a:pt x="9204" y="55986"/>
                        </a:cubicBezTo>
                        <a:cubicBezTo>
                          <a:pt x="14516" y="53696"/>
                          <a:pt x="20927" y="53925"/>
                          <a:pt x="25643" y="50537"/>
                        </a:cubicBezTo>
                        <a:cubicBezTo>
                          <a:pt x="30268" y="47148"/>
                          <a:pt x="32008" y="40783"/>
                          <a:pt x="31047" y="35151"/>
                        </a:cubicBezTo>
                        <a:cubicBezTo>
                          <a:pt x="30085" y="29518"/>
                          <a:pt x="26880" y="24481"/>
                          <a:pt x="23216" y="20040"/>
                        </a:cubicBezTo>
                        <a:cubicBezTo>
                          <a:pt x="16851" y="12392"/>
                          <a:pt x="8884" y="6073"/>
                          <a:pt x="0" y="1631"/>
                        </a:cubicBezTo>
                        <a:cubicBezTo>
                          <a:pt x="9754" y="-3772"/>
                          <a:pt x="21018" y="5295"/>
                          <a:pt x="28482" y="13537"/>
                        </a:cubicBezTo>
                        <a:cubicBezTo>
                          <a:pt x="37503" y="23520"/>
                          <a:pt x="47028" y="34739"/>
                          <a:pt x="47257" y="48155"/>
                        </a:cubicBezTo>
                        <a:cubicBezTo>
                          <a:pt x="47394" y="56032"/>
                          <a:pt x="44280" y="63541"/>
                          <a:pt x="42403" y="71234"/>
                        </a:cubicBezTo>
                        <a:cubicBezTo>
                          <a:pt x="35122" y="101457"/>
                          <a:pt x="47806" y="132641"/>
                          <a:pt x="61406" y="159154"/>
                        </a:cubicBezTo>
                        <a:cubicBezTo>
                          <a:pt x="49455" y="139738"/>
                          <a:pt x="37915" y="121238"/>
                          <a:pt x="30680" y="99396"/>
                        </a:cubicBezTo>
                        <a:close/>
                      </a:path>
                    </a:pathLst>
                  </a:custGeom>
                  <a:solidFill>
                    <a:srgbClr val="516A6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8" name="Freeform: Shape 5217">
                    <a:extLst>
                      <a:ext uri="{FF2B5EF4-FFF2-40B4-BE49-F238E27FC236}">
                        <a16:creationId xmlns:a16="http://schemas.microsoft.com/office/drawing/2014/main" id="{CA81BBD3-1FC4-49D8-B6C6-449D85FF024A}"/>
                      </a:ext>
                    </a:extLst>
                  </p:cNvPr>
                  <p:cNvSpPr/>
                  <p:nvPr/>
                </p:nvSpPr>
                <p:spPr>
                  <a:xfrm>
                    <a:off x="7225653" y="-193104"/>
                    <a:ext cx="55132" cy="68589"/>
                  </a:xfrm>
                  <a:custGeom>
                    <a:avLst/>
                    <a:gdLst>
                      <a:gd name="connsiteX0" fmla="*/ 49756 w 55132"/>
                      <a:gd name="connsiteY0" fmla="*/ 58339 h 68589"/>
                      <a:gd name="connsiteX1" fmla="*/ 54244 w 55132"/>
                      <a:gd name="connsiteY1" fmla="*/ 35535 h 68589"/>
                      <a:gd name="connsiteX2" fmla="*/ 42475 w 55132"/>
                      <a:gd name="connsiteY2" fmla="*/ 16623 h 68589"/>
                      <a:gd name="connsiteX3" fmla="*/ 32768 w 55132"/>
                      <a:gd name="connsiteY3" fmla="*/ 5083 h 68589"/>
                      <a:gd name="connsiteX4" fmla="*/ 24983 w 55132"/>
                      <a:gd name="connsiteY4" fmla="*/ 1 h 68589"/>
                      <a:gd name="connsiteX5" fmla="*/ 19763 w 55132"/>
                      <a:gd name="connsiteY5" fmla="*/ 2015 h 68589"/>
                      <a:gd name="connsiteX6" fmla="*/ 4606 w 55132"/>
                      <a:gd name="connsiteY6" fmla="*/ 11174 h 68589"/>
                      <a:gd name="connsiteX7" fmla="*/ 27 w 55132"/>
                      <a:gd name="connsiteY7" fmla="*/ 16348 h 68589"/>
                      <a:gd name="connsiteX8" fmla="*/ 4469 w 55132"/>
                      <a:gd name="connsiteY8" fmla="*/ 23034 h 68589"/>
                      <a:gd name="connsiteX9" fmla="*/ 20999 w 55132"/>
                      <a:gd name="connsiteY9" fmla="*/ 57286 h 68589"/>
                      <a:gd name="connsiteX10" fmla="*/ 30203 w 55132"/>
                      <a:gd name="connsiteY10" fmla="*/ 68459 h 68589"/>
                      <a:gd name="connsiteX11" fmla="*/ 49756 w 55132"/>
                      <a:gd name="connsiteY11" fmla="*/ 58339 h 68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5132" h="68589">
                        <a:moveTo>
                          <a:pt x="49756" y="58339"/>
                        </a:moveTo>
                        <a:cubicBezTo>
                          <a:pt x="54656" y="51974"/>
                          <a:pt x="56350" y="43274"/>
                          <a:pt x="54244" y="35535"/>
                        </a:cubicBezTo>
                        <a:cubicBezTo>
                          <a:pt x="52275" y="28300"/>
                          <a:pt x="47284" y="22347"/>
                          <a:pt x="42475" y="16623"/>
                        </a:cubicBezTo>
                        <a:cubicBezTo>
                          <a:pt x="39224" y="12776"/>
                          <a:pt x="35973" y="8930"/>
                          <a:pt x="32768" y="5083"/>
                        </a:cubicBezTo>
                        <a:cubicBezTo>
                          <a:pt x="30707" y="2611"/>
                          <a:pt x="28189" y="-45"/>
                          <a:pt x="24983" y="1"/>
                        </a:cubicBezTo>
                        <a:cubicBezTo>
                          <a:pt x="23106" y="46"/>
                          <a:pt x="21366" y="1054"/>
                          <a:pt x="19763" y="2015"/>
                        </a:cubicBezTo>
                        <a:cubicBezTo>
                          <a:pt x="14726" y="5083"/>
                          <a:pt x="9643" y="8106"/>
                          <a:pt x="4606" y="11174"/>
                        </a:cubicBezTo>
                        <a:cubicBezTo>
                          <a:pt x="2545" y="12410"/>
                          <a:pt x="302" y="13967"/>
                          <a:pt x="27" y="16348"/>
                        </a:cubicBezTo>
                        <a:cubicBezTo>
                          <a:pt x="-294" y="19141"/>
                          <a:pt x="2316" y="21248"/>
                          <a:pt x="4469" y="23034"/>
                        </a:cubicBezTo>
                        <a:cubicBezTo>
                          <a:pt x="16603" y="33062"/>
                          <a:pt x="16145" y="44052"/>
                          <a:pt x="20999" y="57286"/>
                        </a:cubicBezTo>
                        <a:cubicBezTo>
                          <a:pt x="23884" y="65208"/>
                          <a:pt x="20221" y="66993"/>
                          <a:pt x="30203" y="68459"/>
                        </a:cubicBezTo>
                        <a:cubicBezTo>
                          <a:pt x="37072" y="69558"/>
                          <a:pt x="45818" y="63513"/>
                          <a:pt x="49756" y="58339"/>
                        </a:cubicBezTo>
                        <a:close/>
                      </a:path>
                    </a:pathLst>
                  </a:custGeom>
                  <a:solidFill>
                    <a:srgbClr val="6E8B8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19" name="Freeform: Shape 5218">
                    <a:extLst>
                      <a:ext uri="{FF2B5EF4-FFF2-40B4-BE49-F238E27FC236}">
                        <a16:creationId xmlns:a16="http://schemas.microsoft.com/office/drawing/2014/main" id="{8A8D21EA-89E1-4709-9748-06C37627BFC1}"/>
                      </a:ext>
                    </a:extLst>
                  </p:cNvPr>
                  <p:cNvSpPr/>
                  <p:nvPr/>
                </p:nvSpPr>
                <p:spPr>
                  <a:xfrm>
                    <a:off x="7252695" y="-187288"/>
                    <a:ext cx="28441" cy="56815"/>
                  </a:xfrm>
                  <a:custGeom>
                    <a:avLst/>
                    <a:gdLst>
                      <a:gd name="connsiteX0" fmla="*/ 4627 w 28441"/>
                      <a:gd name="connsiteY0" fmla="*/ 4808 h 56815"/>
                      <a:gd name="connsiteX1" fmla="*/ 6412 w 28441"/>
                      <a:gd name="connsiteY1" fmla="*/ 0 h 56815"/>
                      <a:gd name="connsiteX2" fmla="*/ 23447 w 28441"/>
                      <a:gd name="connsiteY2" fmla="*/ 19141 h 56815"/>
                      <a:gd name="connsiteX3" fmla="*/ 9389 w 28441"/>
                      <a:gd name="connsiteY3" fmla="*/ 54583 h 56815"/>
                      <a:gd name="connsiteX4" fmla="*/ 1330 w 28441"/>
                      <a:gd name="connsiteY4" fmla="*/ 34985 h 56815"/>
                      <a:gd name="connsiteX5" fmla="*/ 8427 w 28441"/>
                      <a:gd name="connsiteY5" fmla="*/ 23170 h 56815"/>
                      <a:gd name="connsiteX6" fmla="*/ 4627 w 28441"/>
                      <a:gd name="connsiteY6" fmla="*/ 4808 h 56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441" h="56815">
                        <a:moveTo>
                          <a:pt x="4627" y="4808"/>
                        </a:moveTo>
                        <a:cubicBezTo>
                          <a:pt x="4260" y="2931"/>
                          <a:pt x="4489" y="275"/>
                          <a:pt x="6412" y="0"/>
                        </a:cubicBezTo>
                        <a:cubicBezTo>
                          <a:pt x="14151" y="3984"/>
                          <a:pt x="19463" y="11448"/>
                          <a:pt x="23447" y="19141"/>
                        </a:cubicBezTo>
                        <a:cubicBezTo>
                          <a:pt x="30087" y="32008"/>
                          <a:pt x="33933" y="65756"/>
                          <a:pt x="9389" y="54583"/>
                        </a:cubicBezTo>
                        <a:cubicBezTo>
                          <a:pt x="-1418" y="49684"/>
                          <a:pt x="-960" y="42815"/>
                          <a:pt x="1330" y="34985"/>
                        </a:cubicBezTo>
                        <a:cubicBezTo>
                          <a:pt x="2520" y="30955"/>
                          <a:pt x="7374" y="28894"/>
                          <a:pt x="8427" y="23170"/>
                        </a:cubicBezTo>
                        <a:cubicBezTo>
                          <a:pt x="9481" y="17309"/>
                          <a:pt x="5726" y="10349"/>
                          <a:pt x="4627" y="4808"/>
                        </a:cubicBezTo>
                        <a:close/>
                      </a:path>
                    </a:pathLst>
                  </a:custGeom>
                  <a:solidFill>
                    <a:srgbClr val="57737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0" name="Freeform: Shape 5219">
                    <a:extLst>
                      <a:ext uri="{FF2B5EF4-FFF2-40B4-BE49-F238E27FC236}">
                        <a16:creationId xmlns:a16="http://schemas.microsoft.com/office/drawing/2014/main" id="{7215900D-6B90-49BB-A7EB-D1C885BF5610}"/>
                      </a:ext>
                    </a:extLst>
                  </p:cNvPr>
                  <p:cNvSpPr/>
                  <p:nvPr/>
                </p:nvSpPr>
                <p:spPr>
                  <a:xfrm>
                    <a:off x="7216737" y="-113418"/>
                    <a:ext cx="112980" cy="154262"/>
                  </a:xfrm>
                  <a:custGeom>
                    <a:avLst/>
                    <a:gdLst>
                      <a:gd name="connsiteX0" fmla="*/ 46446 w 112980"/>
                      <a:gd name="connsiteY0" fmla="*/ 131184 h 154262"/>
                      <a:gd name="connsiteX1" fmla="*/ 32617 w 112980"/>
                      <a:gd name="connsiteY1" fmla="*/ 120011 h 154262"/>
                      <a:gd name="connsiteX2" fmla="*/ 15628 w 112980"/>
                      <a:gd name="connsiteY2" fmla="*/ 72846 h 154262"/>
                      <a:gd name="connsiteX3" fmla="*/ 6836 w 112980"/>
                      <a:gd name="connsiteY3" fmla="*/ 22750 h 154262"/>
                      <a:gd name="connsiteX4" fmla="*/ 59 w 112980"/>
                      <a:gd name="connsiteY4" fmla="*/ 4937 h 154262"/>
                      <a:gd name="connsiteX5" fmla="*/ 1479 w 112980"/>
                      <a:gd name="connsiteY5" fmla="*/ 404 h 154262"/>
                      <a:gd name="connsiteX6" fmla="*/ 5050 w 112980"/>
                      <a:gd name="connsiteY6" fmla="*/ 358 h 154262"/>
                      <a:gd name="connsiteX7" fmla="*/ 38798 w 112980"/>
                      <a:gd name="connsiteY7" fmla="*/ 26963 h 154262"/>
                      <a:gd name="connsiteX8" fmla="*/ 51483 w 112980"/>
                      <a:gd name="connsiteY8" fmla="*/ 27604 h 154262"/>
                      <a:gd name="connsiteX9" fmla="*/ 66411 w 112980"/>
                      <a:gd name="connsiteY9" fmla="*/ 39097 h 154262"/>
                      <a:gd name="connsiteX10" fmla="*/ 110416 w 112980"/>
                      <a:gd name="connsiteY10" fmla="*/ 120881 h 154262"/>
                      <a:gd name="connsiteX11" fmla="*/ 112981 w 112980"/>
                      <a:gd name="connsiteY11" fmla="*/ 149088 h 154262"/>
                      <a:gd name="connsiteX12" fmla="*/ 33258 w 112980"/>
                      <a:gd name="connsiteY12" fmla="*/ 40334 h 154262"/>
                      <a:gd name="connsiteX13" fmla="*/ 24237 w 112980"/>
                      <a:gd name="connsiteY13" fmla="*/ 49858 h 154262"/>
                      <a:gd name="connsiteX14" fmla="*/ 26526 w 112980"/>
                      <a:gd name="connsiteY14" fmla="*/ 63733 h 154262"/>
                      <a:gd name="connsiteX15" fmla="*/ 79599 w 112980"/>
                      <a:gd name="connsiteY15" fmla="*/ 154263 h 154262"/>
                      <a:gd name="connsiteX16" fmla="*/ 46446 w 112980"/>
                      <a:gd name="connsiteY16" fmla="*/ 131184 h 154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2980" h="154262">
                        <a:moveTo>
                          <a:pt x="46446" y="131184"/>
                        </a:moveTo>
                        <a:cubicBezTo>
                          <a:pt x="41592" y="127750"/>
                          <a:pt x="36692" y="124315"/>
                          <a:pt x="32617" y="120011"/>
                        </a:cubicBezTo>
                        <a:cubicBezTo>
                          <a:pt x="20894" y="107647"/>
                          <a:pt x="17276" y="89789"/>
                          <a:pt x="15628" y="72846"/>
                        </a:cubicBezTo>
                        <a:cubicBezTo>
                          <a:pt x="13980" y="55903"/>
                          <a:pt x="13659" y="38365"/>
                          <a:pt x="6836" y="22750"/>
                        </a:cubicBezTo>
                        <a:cubicBezTo>
                          <a:pt x="4272" y="16889"/>
                          <a:pt x="792" y="11302"/>
                          <a:pt x="59" y="4937"/>
                        </a:cubicBezTo>
                        <a:cubicBezTo>
                          <a:pt x="-124" y="3289"/>
                          <a:pt x="59" y="1274"/>
                          <a:pt x="1479" y="404"/>
                        </a:cubicBezTo>
                        <a:cubicBezTo>
                          <a:pt x="2532" y="-237"/>
                          <a:pt x="3860" y="-8"/>
                          <a:pt x="5050" y="358"/>
                        </a:cubicBezTo>
                        <a:cubicBezTo>
                          <a:pt x="19017" y="4617"/>
                          <a:pt x="24420" y="24490"/>
                          <a:pt x="38798" y="26963"/>
                        </a:cubicBezTo>
                        <a:cubicBezTo>
                          <a:pt x="42966" y="27695"/>
                          <a:pt x="47316" y="26734"/>
                          <a:pt x="51483" y="27604"/>
                        </a:cubicBezTo>
                        <a:cubicBezTo>
                          <a:pt x="57756" y="28978"/>
                          <a:pt x="62290" y="34198"/>
                          <a:pt x="66411" y="39097"/>
                        </a:cubicBezTo>
                        <a:cubicBezTo>
                          <a:pt x="86513" y="63275"/>
                          <a:pt x="107531" y="89560"/>
                          <a:pt x="110416" y="120881"/>
                        </a:cubicBezTo>
                        <a:cubicBezTo>
                          <a:pt x="111286" y="130314"/>
                          <a:pt x="110462" y="139976"/>
                          <a:pt x="112981" y="149088"/>
                        </a:cubicBezTo>
                        <a:cubicBezTo>
                          <a:pt x="92191" y="109021"/>
                          <a:pt x="65220" y="72205"/>
                          <a:pt x="33258" y="40334"/>
                        </a:cubicBezTo>
                        <a:cubicBezTo>
                          <a:pt x="28541" y="40517"/>
                          <a:pt x="24924" y="45188"/>
                          <a:pt x="24237" y="49858"/>
                        </a:cubicBezTo>
                        <a:cubicBezTo>
                          <a:pt x="23550" y="54529"/>
                          <a:pt x="25061" y="59246"/>
                          <a:pt x="26526" y="63733"/>
                        </a:cubicBezTo>
                        <a:cubicBezTo>
                          <a:pt x="37745" y="97939"/>
                          <a:pt x="50567" y="131413"/>
                          <a:pt x="79599" y="154263"/>
                        </a:cubicBezTo>
                        <a:cubicBezTo>
                          <a:pt x="68242" y="147119"/>
                          <a:pt x="57436" y="138923"/>
                          <a:pt x="46446" y="131184"/>
                        </a:cubicBezTo>
                        <a:close/>
                      </a:path>
                    </a:pathLst>
                  </a:custGeom>
                  <a:solidFill>
                    <a:srgbClr val="949E9F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1" name="Freeform: Shape 5220">
                    <a:extLst>
                      <a:ext uri="{FF2B5EF4-FFF2-40B4-BE49-F238E27FC236}">
                        <a16:creationId xmlns:a16="http://schemas.microsoft.com/office/drawing/2014/main" id="{407D6481-9EB9-4DD2-A115-6B64CC45D154}"/>
                      </a:ext>
                    </a:extLst>
                  </p:cNvPr>
                  <p:cNvSpPr/>
                  <p:nvPr/>
                </p:nvSpPr>
                <p:spPr>
                  <a:xfrm>
                    <a:off x="7234440" y="-87893"/>
                    <a:ext cx="67769" cy="122236"/>
                  </a:xfrm>
                  <a:custGeom>
                    <a:avLst/>
                    <a:gdLst>
                      <a:gd name="connsiteX0" fmla="*/ 12624 w 67769"/>
                      <a:gd name="connsiteY0" fmla="*/ 63210 h 122236"/>
                      <a:gd name="connsiteX1" fmla="*/ 7542 w 67769"/>
                      <a:gd name="connsiteY1" fmla="*/ 28821 h 122236"/>
                      <a:gd name="connsiteX2" fmla="*/ 32 w 67769"/>
                      <a:gd name="connsiteY2" fmla="*/ 3315 h 122236"/>
                      <a:gd name="connsiteX3" fmla="*/ 1497 w 67769"/>
                      <a:gd name="connsiteY3" fmla="*/ 18 h 122236"/>
                      <a:gd name="connsiteX4" fmla="*/ 3100 w 67769"/>
                      <a:gd name="connsiteY4" fmla="*/ 476 h 122236"/>
                      <a:gd name="connsiteX5" fmla="*/ 16700 w 67769"/>
                      <a:gd name="connsiteY5" fmla="*/ 32850 h 122236"/>
                      <a:gd name="connsiteX6" fmla="*/ 17295 w 67769"/>
                      <a:gd name="connsiteY6" fmla="*/ 52358 h 122236"/>
                      <a:gd name="connsiteX7" fmla="*/ 27644 w 67769"/>
                      <a:gd name="connsiteY7" fmla="*/ 68156 h 122236"/>
                      <a:gd name="connsiteX8" fmla="*/ 40328 w 67769"/>
                      <a:gd name="connsiteY8" fmla="*/ 72139 h 122236"/>
                      <a:gd name="connsiteX9" fmla="*/ 58965 w 67769"/>
                      <a:gd name="connsiteY9" fmla="*/ 122144 h 122236"/>
                      <a:gd name="connsiteX10" fmla="*/ 12624 w 67769"/>
                      <a:gd name="connsiteY10" fmla="*/ 63210 h 122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769" h="122236">
                        <a:moveTo>
                          <a:pt x="12624" y="63210"/>
                        </a:moveTo>
                        <a:cubicBezTo>
                          <a:pt x="10243" y="51854"/>
                          <a:pt x="10564" y="40040"/>
                          <a:pt x="7542" y="28821"/>
                        </a:cubicBezTo>
                        <a:cubicBezTo>
                          <a:pt x="5206" y="20258"/>
                          <a:pt x="948" y="12153"/>
                          <a:pt x="32" y="3315"/>
                        </a:cubicBezTo>
                        <a:cubicBezTo>
                          <a:pt x="-106" y="1987"/>
                          <a:pt x="169" y="201"/>
                          <a:pt x="1497" y="18"/>
                        </a:cubicBezTo>
                        <a:cubicBezTo>
                          <a:pt x="2047" y="-74"/>
                          <a:pt x="2596" y="201"/>
                          <a:pt x="3100" y="476"/>
                        </a:cubicBezTo>
                        <a:cubicBezTo>
                          <a:pt x="13907" y="6383"/>
                          <a:pt x="16792" y="20533"/>
                          <a:pt x="16700" y="32850"/>
                        </a:cubicBezTo>
                        <a:cubicBezTo>
                          <a:pt x="16654" y="39353"/>
                          <a:pt x="16105" y="45947"/>
                          <a:pt x="17295" y="52358"/>
                        </a:cubicBezTo>
                        <a:cubicBezTo>
                          <a:pt x="18532" y="58768"/>
                          <a:pt x="21874" y="65179"/>
                          <a:pt x="27644" y="68156"/>
                        </a:cubicBezTo>
                        <a:cubicBezTo>
                          <a:pt x="31582" y="70216"/>
                          <a:pt x="36207" y="70491"/>
                          <a:pt x="40328" y="72139"/>
                        </a:cubicBezTo>
                        <a:cubicBezTo>
                          <a:pt x="50998" y="76352"/>
                          <a:pt x="83143" y="119305"/>
                          <a:pt x="58965" y="122144"/>
                        </a:cubicBezTo>
                        <a:cubicBezTo>
                          <a:pt x="38680" y="124571"/>
                          <a:pt x="15830" y="78550"/>
                          <a:pt x="12624" y="63210"/>
                        </a:cubicBezTo>
                        <a:close/>
                      </a:path>
                    </a:pathLst>
                  </a:custGeom>
                  <a:solidFill>
                    <a:srgbClr val="999E9D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2" name="Freeform: Shape 5221">
                    <a:extLst>
                      <a:ext uri="{FF2B5EF4-FFF2-40B4-BE49-F238E27FC236}">
                        <a16:creationId xmlns:a16="http://schemas.microsoft.com/office/drawing/2014/main" id="{75FF7B0F-FC63-4084-814A-485FA06C7C45}"/>
                      </a:ext>
                    </a:extLst>
                  </p:cNvPr>
                  <p:cNvSpPr/>
                  <p:nvPr/>
                </p:nvSpPr>
                <p:spPr>
                  <a:xfrm>
                    <a:off x="7221925" y="-106008"/>
                    <a:ext cx="105567" cy="145859"/>
                  </a:xfrm>
                  <a:custGeom>
                    <a:avLst/>
                    <a:gdLst>
                      <a:gd name="connsiteX0" fmla="*/ 78715 w 105567"/>
                      <a:gd name="connsiteY0" fmla="*/ 127941 h 145859"/>
                      <a:gd name="connsiteX1" fmla="*/ 54263 w 105567"/>
                      <a:gd name="connsiteY1" fmla="*/ 100054 h 145859"/>
                      <a:gd name="connsiteX2" fmla="*/ 31688 w 105567"/>
                      <a:gd name="connsiteY2" fmla="*/ 76792 h 145859"/>
                      <a:gd name="connsiteX3" fmla="*/ 26559 w 105567"/>
                      <a:gd name="connsiteY3" fmla="*/ 34389 h 145859"/>
                      <a:gd name="connsiteX4" fmla="*/ 0 w 105567"/>
                      <a:gd name="connsiteY4" fmla="*/ 0 h 145859"/>
                      <a:gd name="connsiteX5" fmla="*/ 30405 w 105567"/>
                      <a:gd name="connsiteY5" fmla="*/ 23445 h 145859"/>
                      <a:gd name="connsiteX6" fmla="*/ 68412 w 105567"/>
                      <a:gd name="connsiteY6" fmla="*/ 57239 h 145859"/>
                      <a:gd name="connsiteX7" fmla="*/ 105274 w 105567"/>
                      <a:gd name="connsiteY7" fmla="*/ 135909 h 145859"/>
                      <a:gd name="connsiteX8" fmla="*/ 105320 w 105567"/>
                      <a:gd name="connsiteY8" fmla="*/ 138702 h 145859"/>
                      <a:gd name="connsiteX9" fmla="*/ 103214 w 105567"/>
                      <a:gd name="connsiteY9" fmla="*/ 140305 h 145859"/>
                      <a:gd name="connsiteX10" fmla="*/ 78715 w 105567"/>
                      <a:gd name="connsiteY10" fmla="*/ 127941 h 14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567" h="145859">
                        <a:moveTo>
                          <a:pt x="78715" y="127941"/>
                        </a:moveTo>
                        <a:cubicBezTo>
                          <a:pt x="76334" y="115486"/>
                          <a:pt x="66398" y="103717"/>
                          <a:pt x="54263" y="100054"/>
                        </a:cubicBezTo>
                        <a:cubicBezTo>
                          <a:pt x="44326" y="97032"/>
                          <a:pt x="31733" y="102298"/>
                          <a:pt x="31688" y="76792"/>
                        </a:cubicBezTo>
                        <a:cubicBezTo>
                          <a:pt x="1877" y="33016"/>
                          <a:pt x="32924" y="47486"/>
                          <a:pt x="26559" y="34389"/>
                        </a:cubicBezTo>
                        <a:cubicBezTo>
                          <a:pt x="20194" y="21293"/>
                          <a:pt x="10440" y="10166"/>
                          <a:pt x="0" y="0"/>
                        </a:cubicBezTo>
                        <a:cubicBezTo>
                          <a:pt x="10120" y="7830"/>
                          <a:pt x="20286" y="15661"/>
                          <a:pt x="30405" y="23445"/>
                        </a:cubicBezTo>
                        <a:cubicBezTo>
                          <a:pt x="43868" y="33840"/>
                          <a:pt x="57422" y="44280"/>
                          <a:pt x="68412" y="57239"/>
                        </a:cubicBezTo>
                        <a:cubicBezTo>
                          <a:pt x="87324" y="79494"/>
                          <a:pt x="97627" y="107747"/>
                          <a:pt x="105274" y="135909"/>
                        </a:cubicBezTo>
                        <a:cubicBezTo>
                          <a:pt x="105503" y="136825"/>
                          <a:pt x="105778" y="137832"/>
                          <a:pt x="105320" y="138702"/>
                        </a:cubicBezTo>
                        <a:cubicBezTo>
                          <a:pt x="104908" y="139481"/>
                          <a:pt x="104038" y="139939"/>
                          <a:pt x="103214" y="140305"/>
                        </a:cubicBezTo>
                        <a:cubicBezTo>
                          <a:pt x="82745" y="149417"/>
                          <a:pt x="82608" y="148639"/>
                          <a:pt x="78715" y="127941"/>
                        </a:cubicBezTo>
                        <a:close/>
                      </a:path>
                    </a:pathLst>
                  </a:custGeom>
                  <a:solidFill>
                    <a:srgbClr val="57737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3" name="Freeform: Shape 5222">
                    <a:extLst>
                      <a:ext uri="{FF2B5EF4-FFF2-40B4-BE49-F238E27FC236}">
                        <a16:creationId xmlns:a16="http://schemas.microsoft.com/office/drawing/2014/main" id="{96A44863-92AD-4CF1-87CE-0A639FA2AE0C}"/>
                      </a:ext>
                    </a:extLst>
                  </p:cNvPr>
                  <p:cNvSpPr/>
                  <p:nvPr/>
                </p:nvSpPr>
                <p:spPr>
                  <a:xfrm>
                    <a:off x="7243312" y="-79495"/>
                    <a:ext cx="80430" cy="114801"/>
                  </a:xfrm>
                  <a:custGeom>
                    <a:avLst/>
                    <a:gdLst>
                      <a:gd name="connsiteX0" fmla="*/ 61220 w 80430"/>
                      <a:gd name="connsiteY0" fmla="*/ 93323 h 114801"/>
                      <a:gd name="connsiteX1" fmla="*/ 44689 w 80430"/>
                      <a:gd name="connsiteY1" fmla="*/ 66123 h 114801"/>
                      <a:gd name="connsiteX2" fmla="*/ 1279 w 80430"/>
                      <a:gd name="connsiteY2" fmla="*/ 4945 h 114801"/>
                      <a:gd name="connsiteX3" fmla="*/ 501 w 80430"/>
                      <a:gd name="connsiteY3" fmla="*/ 0 h 114801"/>
                      <a:gd name="connsiteX4" fmla="*/ 78392 w 80430"/>
                      <a:gd name="connsiteY4" fmla="*/ 102206 h 114801"/>
                      <a:gd name="connsiteX5" fmla="*/ 80315 w 80430"/>
                      <a:gd name="connsiteY5" fmla="*/ 107518 h 114801"/>
                      <a:gd name="connsiteX6" fmla="*/ 65341 w 80430"/>
                      <a:gd name="connsiteY6" fmla="*/ 113471 h 114801"/>
                      <a:gd name="connsiteX7" fmla="*/ 61220 w 80430"/>
                      <a:gd name="connsiteY7" fmla="*/ 93323 h 114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430" h="114801">
                        <a:moveTo>
                          <a:pt x="61220" y="93323"/>
                        </a:moveTo>
                        <a:cubicBezTo>
                          <a:pt x="58244" y="83066"/>
                          <a:pt x="51283" y="74503"/>
                          <a:pt x="44689" y="66123"/>
                        </a:cubicBezTo>
                        <a:cubicBezTo>
                          <a:pt x="29166" y="46478"/>
                          <a:pt x="14696" y="26055"/>
                          <a:pt x="1279" y="4945"/>
                        </a:cubicBezTo>
                        <a:cubicBezTo>
                          <a:pt x="317" y="3434"/>
                          <a:pt x="-598" y="1420"/>
                          <a:pt x="501" y="0"/>
                        </a:cubicBezTo>
                        <a:cubicBezTo>
                          <a:pt x="26464" y="34069"/>
                          <a:pt x="52428" y="68138"/>
                          <a:pt x="78392" y="102206"/>
                        </a:cubicBezTo>
                        <a:cubicBezTo>
                          <a:pt x="79582" y="103763"/>
                          <a:pt x="80819" y="105641"/>
                          <a:pt x="80315" y="107518"/>
                        </a:cubicBezTo>
                        <a:cubicBezTo>
                          <a:pt x="78712" y="113379"/>
                          <a:pt x="69875" y="116860"/>
                          <a:pt x="65341" y="113471"/>
                        </a:cubicBezTo>
                        <a:cubicBezTo>
                          <a:pt x="61495" y="110678"/>
                          <a:pt x="62502" y="97765"/>
                          <a:pt x="61220" y="93323"/>
                        </a:cubicBezTo>
                        <a:close/>
                      </a:path>
                    </a:pathLst>
                  </a:custGeom>
                  <a:solidFill>
                    <a:srgbClr val="6E737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4" name="Freeform: Shape 5223">
                    <a:extLst>
                      <a:ext uri="{FF2B5EF4-FFF2-40B4-BE49-F238E27FC236}">
                        <a16:creationId xmlns:a16="http://schemas.microsoft.com/office/drawing/2014/main" id="{D4C5991D-8DF3-4134-A7F4-5BD8F71C3EB8}"/>
                      </a:ext>
                    </a:extLst>
                  </p:cNvPr>
                  <p:cNvSpPr/>
                  <p:nvPr/>
                </p:nvSpPr>
                <p:spPr>
                  <a:xfrm>
                    <a:off x="7219727" y="-112877"/>
                    <a:ext cx="60536" cy="138473"/>
                  </a:xfrm>
                  <a:custGeom>
                    <a:avLst/>
                    <a:gdLst>
                      <a:gd name="connsiteX0" fmla="*/ 9983 w 60536"/>
                      <a:gd name="connsiteY0" fmla="*/ 93552 h 138473"/>
                      <a:gd name="connsiteX1" fmla="*/ 6594 w 60536"/>
                      <a:gd name="connsiteY1" fmla="*/ 52431 h 138473"/>
                      <a:gd name="connsiteX2" fmla="*/ 0 w 60536"/>
                      <a:gd name="connsiteY2" fmla="*/ 0 h 138473"/>
                      <a:gd name="connsiteX3" fmla="*/ 18179 w 60536"/>
                      <a:gd name="connsiteY3" fmla="*/ 53255 h 138473"/>
                      <a:gd name="connsiteX4" fmla="*/ 25414 w 60536"/>
                      <a:gd name="connsiteY4" fmla="*/ 99047 h 138473"/>
                      <a:gd name="connsiteX5" fmla="*/ 60536 w 60536"/>
                      <a:gd name="connsiteY5" fmla="*/ 138473 h 138473"/>
                      <a:gd name="connsiteX6" fmla="*/ 9983 w 60536"/>
                      <a:gd name="connsiteY6" fmla="*/ 93552 h 13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536" h="138473">
                        <a:moveTo>
                          <a:pt x="9983" y="93552"/>
                        </a:moveTo>
                        <a:cubicBezTo>
                          <a:pt x="5358" y="80547"/>
                          <a:pt x="7235" y="66214"/>
                          <a:pt x="6594" y="52431"/>
                        </a:cubicBezTo>
                        <a:cubicBezTo>
                          <a:pt x="5724" y="34206"/>
                          <a:pt x="9570" y="15569"/>
                          <a:pt x="0" y="0"/>
                        </a:cubicBezTo>
                        <a:cubicBezTo>
                          <a:pt x="14791" y="13737"/>
                          <a:pt x="15294" y="33290"/>
                          <a:pt x="18179" y="53255"/>
                        </a:cubicBezTo>
                        <a:cubicBezTo>
                          <a:pt x="20377" y="68641"/>
                          <a:pt x="18683" y="85035"/>
                          <a:pt x="25414" y="99047"/>
                        </a:cubicBezTo>
                        <a:cubicBezTo>
                          <a:pt x="33245" y="115349"/>
                          <a:pt x="54675" y="122217"/>
                          <a:pt x="60536" y="138473"/>
                        </a:cubicBezTo>
                        <a:cubicBezTo>
                          <a:pt x="41258" y="129727"/>
                          <a:pt x="17492" y="114662"/>
                          <a:pt x="9983" y="93552"/>
                        </a:cubicBezTo>
                        <a:close/>
                      </a:path>
                    </a:pathLst>
                  </a:custGeom>
                  <a:solidFill>
                    <a:srgbClr val="A7A7A7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5" name="Freeform: Shape 5224">
                    <a:extLst>
                      <a:ext uri="{FF2B5EF4-FFF2-40B4-BE49-F238E27FC236}">
                        <a16:creationId xmlns:a16="http://schemas.microsoft.com/office/drawing/2014/main" id="{3DC51D99-7A51-4409-88E8-2FD4746B1335}"/>
                      </a:ext>
                    </a:extLst>
                  </p:cNvPr>
                  <p:cNvSpPr/>
                  <p:nvPr/>
                </p:nvSpPr>
                <p:spPr>
                  <a:xfrm>
                    <a:off x="7183414" y="-3254"/>
                    <a:ext cx="113505" cy="50426"/>
                  </a:xfrm>
                  <a:custGeom>
                    <a:avLst/>
                    <a:gdLst>
                      <a:gd name="connsiteX0" fmla="*/ 73678 w 113505"/>
                      <a:gd name="connsiteY0" fmla="*/ 44786 h 50426"/>
                      <a:gd name="connsiteX1" fmla="*/ 48264 w 113505"/>
                      <a:gd name="connsiteY1" fmla="*/ 47350 h 50426"/>
                      <a:gd name="connsiteX2" fmla="*/ 35626 w 113505"/>
                      <a:gd name="connsiteY2" fmla="*/ 50235 h 50426"/>
                      <a:gd name="connsiteX3" fmla="*/ 0 w 113505"/>
                      <a:gd name="connsiteY3" fmla="*/ 38421 h 50426"/>
                      <a:gd name="connsiteX4" fmla="*/ 29719 w 113505"/>
                      <a:gd name="connsiteY4" fmla="*/ 6138 h 50426"/>
                      <a:gd name="connsiteX5" fmla="*/ 42449 w 113505"/>
                      <a:gd name="connsiteY5" fmla="*/ 2 h 50426"/>
                      <a:gd name="connsiteX6" fmla="*/ 58476 w 113505"/>
                      <a:gd name="connsiteY6" fmla="*/ 8657 h 50426"/>
                      <a:gd name="connsiteX7" fmla="*/ 113334 w 113505"/>
                      <a:gd name="connsiteY7" fmla="*/ 35994 h 50426"/>
                      <a:gd name="connsiteX8" fmla="*/ 73678 w 113505"/>
                      <a:gd name="connsiteY8" fmla="*/ 44786 h 50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505" h="50426">
                        <a:moveTo>
                          <a:pt x="73678" y="44786"/>
                        </a:moveTo>
                        <a:cubicBezTo>
                          <a:pt x="65161" y="44969"/>
                          <a:pt x="56552" y="45381"/>
                          <a:pt x="48264" y="47350"/>
                        </a:cubicBezTo>
                        <a:cubicBezTo>
                          <a:pt x="44051" y="48358"/>
                          <a:pt x="39930" y="49777"/>
                          <a:pt x="35626" y="50235"/>
                        </a:cubicBezTo>
                        <a:cubicBezTo>
                          <a:pt x="22942" y="51655"/>
                          <a:pt x="10944" y="44924"/>
                          <a:pt x="0" y="38421"/>
                        </a:cubicBezTo>
                        <a:cubicBezTo>
                          <a:pt x="13875" y="33155"/>
                          <a:pt x="19141" y="16533"/>
                          <a:pt x="29719" y="6138"/>
                        </a:cubicBezTo>
                        <a:cubicBezTo>
                          <a:pt x="33199" y="2750"/>
                          <a:pt x="37595" y="-89"/>
                          <a:pt x="42449" y="2"/>
                        </a:cubicBezTo>
                        <a:cubicBezTo>
                          <a:pt x="48630" y="140"/>
                          <a:pt x="53576" y="4856"/>
                          <a:pt x="58476" y="8657"/>
                        </a:cubicBezTo>
                        <a:cubicBezTo>
                          <a:pt x="66398" y="14884"/>
                          <a:pt x="111685" y="28576"/>
                          <a:pt x="113334" y="35994"/>
                        </a:cubicBezTo>
                        <a:cubicBezTo>
                          <a:pt x="116310" y="49045"/>
                          <a:pt x="79723" y="44695"/>
                          <a:pt x="73678" y="44786"/>
                        </a:cubicBezTo>
                        <a:close/>
                      </a:path>
                    </a:pathLst>
                  </a:custGeom>
                  <a:solidFill>
                    <a:srgbClr val="8D9496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6" name="Freeform: Shape 5225">
                    <a:extLst>
                      <a:ext uri="{FF2B5EF4-FFF2-40B4-BE49-F238E27FC236}">
                        <a16:creationId xmlns:a16="http://schemas.microsoft.com/office/drawing/2014/main" id="{C532ADC1-ACAF-4187-AF9B-264D856A0418}"/>
                      </a:ext>
                    </a:extLst>
                  </p:cNvPr>
                  <p:cNvSpPr/>
                  <p:nvPr/>
                </p:nvSpPr>
                <p:spPr>
                  <a:xfrm>
                    <a:off x="7201319" y="-4010"/>
                    <a:ext cx="89946" cy="44271"/>
                  </a:xfrm>
                  <a:custGeom>
                    <a:avLst/>
                    <a:gdLst>
                      <a:gd name="connsiteX0" fmla="*/ 64291 w 89946"/>
                      <a:gd name="connsiteY0" fmla="*/ 41283 h 44271"/>
                      <a:gd name="connsiteX1" fmla="*/ 33153 w 89946"/>
                      <a:gd name="connsiteY1" fmla="*/ 29652 h 44271"/>
                      <a:gd name="connsiteX2" fmla="*/ 0 w 89946"/>
                      <a:gd name="connsiteY2" fmla="*/ 28553 h 44271"/>
                      <a:gd name="connsiteX3" fmla="*/ 22209 w 89946"/>
                      <a:gd name="connsiteY3" fmla="*/ 666 h 44271"/>
                      <a:gd name="connsiteX4" fmla="*/ 41945 w 89946"/>
                      <a:gd name="connsiteY4" fmla="*/ 5932 h 44271"/>
                      <a:gd name="connsiteX5" fmla="*/ 89293 w 89946"/>
                      <a:gd name="connsiteY5" fmla="*/ 34918 h 44271"/>
                      <a:gd name="connsiteX6" fmla="*/ 64291 w 89946"/>
                      <a:gd name="connsiteY6" fmla="*/ 41283 h 44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946" h="44271">
                        <a:moveTo>
                          <a:pt x="64291" y="41283"/>
                        </a:moveTo>
                        <a:cubicBezTo>
                          <a:pt x="53805" y="37757"/>
                          <a:pt x="43960" y="32171"/>
                          <a:pt x="33153" y="29652"/>
                        </a:cubicBezTo>
                        <a:cubicBezTo>
                          <a:pt x="22346" y="27134"/>
                          <a:pt x="11082" y="27866"/>
                          <a:pt x="0" y="28553"/>
                        </a:cubicBezTo>
                        <a:cubicBezTo>
                          <a:pt x="10440" y="22325"/>
                          <a:pt x="10669" y="4513"/>
                          <a:pt x="22209" y="666"/>
                        </a:cubicBezTo>
                        <a:cubicBezTo>
                          <a:pt x="28894" y="-1578"/>
                          <a:pt x="35946" y="2269"/>
                          <a:pt x="41945" y="5932"/>
                        </a:cubicBezTo>
                        <a:cubicBezTo>
                          <a:pt x="50462" y="11152"/>
                          <a:pt x="86317" y="26126"/>
                          <a:pt x="89293" y="34918"/>
                        </a:cubicBezTo>
                        <a:cubicBezTo>
                          <a:pt x="93918" y="48472"/>
                          <a:pt x="72762" y="44122"/>
                          <a:pt x="64291" y="41283"/>
                        </a:cubicBezTo>
                        <a:close/>
                      </a:path>
                    </a:pathLst>
                  </a:custGeom>
                  <a:solidFill>
                    <a:srgbClr val="7C898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7" name="Freeform: Shape 5226">
                    <a:extLst>
                      <a:ext uri="{FF2B5EF4-FFF2-40B4-BE49-F238E27FC236}">
                        <a16:creationId xmlns:a16="http://schemas.microsoft.com/office/drawing/2014/main" id="{6900925A-0A09-4184-9113-B85DE8CB7064}"/>
                      </a:ext>
                    </a:extLst>
                  </p:cNvPr>
                  <p:cNvSpPr/>
                  <p:nvPr/>
                </p:nvSpPr>
                <p:spPr>
                  <a:xfrm>
                    <a:off x="7168853" y="33138"/>
                    <a:ext cx="140075" cy="65678"/>
                  </a:xfrm>
                  <a:custGeom>
                    <a:avLst/>
                    <a:gdLst>
                      <a:gd name="connsiteX0" fmla="*/ 40113 w 140075"/>
                      <a:gd name="connsiteY0" fmla="*/ 15262 h 65678"/>
                      <a:gd name="connsiteX1" fmla="*/ 0 w 140075"/>
                      <a:gd name="connsiteY1" fmla="*/ 65678 h 65678"/>
                      <a:gd name="connsiteX2" fmla="*/ 75006 w 140075"/>
                      <a:gd name="connsiteY2" fmla="*/ 13567 h 65678"/>
                      <a:gd name="connsiteX3" fmla="*/ 95658 w 140075"/>
                      <a:gd name="connsiteY3" fmla="*/ 13476 h 65678"/>
                      <a:gd name="connsiteX4" fmla="*/ 140076 w 140075"/>
                      <a:gd name="connsiteY4" fmla="*/ 1295 h 65678"/>
                      <a:gd name="connsiteX5" fmla="*/ 92911 w 140075"/>
                      <a:gd name="connsiteY5" fmla="*/ 7202 h 65678"/>
                      <a:gd name="connsiteX6" fmla="*/ 40113 w 140075"/>
                      <a:gd name="connsiteY6" fmla="*/ 15262 h 65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0075" h="65678">
                        <a:moveTo>
                          <a:pt x="40113" y="15262"/>
                        </a:moveTo>
                        <a:cubicBezTo>
                          <a:pt x="21842" y="26801"/>
                          <a:pt x="15111" y="50201"/>
                          <a:pt x="0" y="65678"/>
                        </a:cubicBezTo>
                        <a:cubicBezTo>
                          <a:pt x="29123" y="55375"/>
                          <a:pt x="44418" y="17963"/>
                          <a:pt x="75006" y="13567"/>
                        </a:cubicBezTo>
                        <a:cubicBezTo>
                          <a:pt x="81829" y="12606"/>
                          <a:pt x="88744" y="13430"/>
                          <a:pt x="95658" y="13476"/>
                        </a:cubicBezTo>
                        <a:cubicBezTo>
                          <a:pt x="110724" y="13567"/>
                          <a:pt x="127621" y="9950"/>
                          <a:pt x="140076" y="1295"/>
                        </a:cubicBezTo>
                        <a:cubicBezTo>
                          <a:pt x="129040" y="-3650"/>
                          <a:pt x="105961" y="7157"/>
                          <a:pt x="92911" y="7202"/>
                        </a:cubicBezTo>
                        <a:cubicBezTo>
                          <a:pt x="75098" y="7294"/>
                          <a:pt x="55911" y="5279"/>
                          <a:pt x="40113" y="15262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8" name="Freeform: Shape 5227">
                    <a:extLst>
                      <a:ext uri="{FF2B5EF4-FFF2-40B4-BE49-F238E27FC236}">
                        <a16:creationId xmlns:a16="http://schemas.microsoft.com/office/drawing/2014/main" id="{0CC40654-5168-4B33-B0E8-D81365B3A55E}"/>
                      </a:ext>
                    </a:extLst>
                  </p:cNvPr>
                  <p:cNvSpPr/>
                  <p:nvPr/>
                </p:nvSpPr>
                <p:spPr>
                  <a:xfrm>
                    <a:off x="7131807" y="38137"/>
                    <a:ext cx="166360" cy="88702"/>
                  </a:xfrm>
                  <a:custGeom>
                    <a:avLst/>
                    <a:gdLst>
                      <a:gd name="connsiteX0" fmla="*/ 121256 w 166360"/>
                      <a:gd name="connsiteY0" fmla="*/ 5912 h 88702"/>
                      <a:gd name="connsiteX1" fmla="*/ 106373 w 166360"/>
                      <a:gd name="connsiteY1" fmla="*/ 7835 h 88702"/>
                      <a:gd name="connsiteX2" fmla="*/ 93735 w 166360"/>
                      <a:gd name="connsiteY2" fmla="*/ 14063 h 88702"/>
                      <a:gd name="connsiteX3" fmla="*/ 0 w 166360"/>
                      <a:gd name="connsiteY3" fmla="*/ 88703 h 88702"/>
                      <a:gd name="connsiteX4" fmla="*/ 57377 w 166360"/>
                      <a:gd name="connsiteY4" fmla="*/ 63930 h 88702"/>
                      <a:gd name="connsiteX5" fmla="*/ 120248 w 166360"/>
                      <a:gd name="connsiteY5" fmla="*/ 18550 h 88702"/>
                      <a:gd name="connsiteX6" fmla="*/ 146533 w 166360"/>
                      <a:gd name="connsiteY6" fmla="*/ 15299 h 88702"/>
                      <a:gd name="connsiteX7" fmla="*/ 166360 w 166360"/>
                      <a:gd name="connsiteY7" fmla="*/ 325 h 88702"/>
                      <a:gd name="connsiteX8" fmla="*/ 121256 w 166360"/>
                      <a:gd name="connsiteY8" fmla="*/ 5912 h 8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360" h="88702">
                        <a:moveTo>
                          <a:pt x="121256" y="5912"/>
                        </a:moveTo>
                        <a:cubicBezTo>
                          <a:pt x="116264" y="6232"/>
                          <a:pt x="111182" y="6416"/>
                          <a:pt x="106373" y="7835"/>
                        </a:cubicBezTo>
                        <a:cubicBezTo>
                          <a:pt x="101840" y="9163"/>
                          <a:pt x="97719" y="11544"/>
                          <a:pt x="93735" y="14063"/>
                        </a:cubicBezTo>
                        <a:cubicBezTo>
                          <a:pt x="59941" y="35539"/>
                          <a:pt x="34847" y="69012"/>
                          <a:pt x="0" y="88703"/>
                        </a:cubicBezTo>
                        <a:cubicBezTo>
                          <a:pt x="20881" y="85772"/>
                          <a:pt x="40938" y="77118"/>
                          <a:pt x="57377" y="63930"/>
                        </a:cubicBezTo>
                        <a:cubicBezTo>
                          <a:pt x="77845" y="47536"/>
                          <a:pt x="94513" y="23450"/>
                          <a:pt x="120248" y="18550"/>
                        </a:cubicBezTo>
                        <a:cubicBezTo>
                          <a:pt x="128949" y="16902"/>
                          <a:pt x="138015" y="17634"/>
                          <a:pt x="146533" y="15299"/>
                        </a:cubicBezTo>
                        <a:cubicBezTo>
                          <a:pt x="154638" y="13055"/>
                          <a:pt x="162788" y="7835"/>
                          <a:pt x="166360" y="325"/>
                        </a:cubicBezTo>
                        <a:cubicBezTo>
                          <a:pt x="152989" y="-1506"/>
                          <a:pt x="135359" y="4950"/>
                          <a:pt x="121256" y="5912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29" name="Freeform: Shape 5228">
                    <a:extLst>
                      <a:ext uri="{FF2B5EF4-FFF2-40B4-BE49-F238E27FC236}">
                        <a16:creationId xmlns:a16="http://schemas.microsoft.com/office/drawing/2014/main" id="{E1FC8222-C368-4FDD-AFE3-E7A8963C396A}"/>
                      </a:ext>
                    </a:extLst>
                  </p:cNvPr>
                  <p:cNvSpPr/>
                  <p:nvPr/>
                </p:nvSpPr>
                <p:spPr>
                  <a:xfrm>
                    <a:off x="7181491" y="38528"/>
                    <a:ext cx="123322" cy="67157"/>
                  </a:xfrm>
                  <a:custGeom>
                    <a:avLst/>
                    <a:gdLst>
                      <a:gd name="connsiteX0" fmla="*/ 48127 w 123322"/>
                      <a:gd name="connsiteY0" fmla="*/ 22465 h 67157"/>
                      <a:gd name="connsiteX1" fmla="*/ 0 w 123322"/>
                      <a:gd name="connsiteY1" fmla="*/ 67157 h 67157"/>
                      <a:gd name="connsiteX2" fmla="*/ 44143 w 123322"/>
                      <a:gd name="connsiteY2" fmla="*/ 46276 h 67157"/>
                      <a:gd name="connsiteX3" fmla="*/ 50737 w 123322"/>
                      <a:gd name="connsiteY3" fmla="*/ 43162 h 67157"/>
                      <a:gd name="connsiteX4" fmla="*/ 75647 w 123322"/>
                      <a:gd name="connsiteY4" fmla="*/ 31989 h 67157"/>
                      <a:gd name="connsiteX5" fmla="*/ 109167 w 123322"/>
                      <a:gd name="connsiteY5" fmla="*/ 25991 h 67157"/>
                      <a:gd name="connsiteX6" fmla="*/ 114616 w 123322"/>
                      <a:gd name="connsiteY6" fmla="*/ 26265 h 67157"/>
                      <a:gd name="connsiteX7" fmla="*/ 121576 w 123322"/>
                      <a:gd name="connsiteY7" fmla="*/ 14726 h 67157"/>
                      <a:gd name="connsiteX8" fmla="*/ 123133 w 123322"/>
                      <a:gd name="connsiteY8" fmla="*/ 4331 h 67157"/>
                      <a:gd name="connsiteX9" fmla="*/ 122996 w 123322"/>
                      <a:gd name="connsiteY9" fmla="*/ 485 h 67157"/>
                      <a:gd name="connsiteX10" fmla="*/ 89568 w 123322"/>
                      <a:gd name="connsiteY10" fmla="*/ 10925 h 67157"/>
                      <a:gd name="connsiteX11" fmla="*/ 48127 w 123322"/>
                      <a:gd name="connsiteY11" fmla="*/ 22465 h 67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322" h="67157">
                        <a:moveTo>
                          <a:pt x="48127" y="22465"/>
                        </a:moveTo>
                        <a:cubicBezTo>
                          <a:pt x="32420" y="33409"/>
                          <a:pt x="17309" y="58960"/>
                          <a:pt x="0" y="67157"/>
                        </a:cubicBezTo>
                        <a:cubicBezTo>
                          <a:pt x="11906" y="61525"/>
                          <a:pt x="32191" y="51954"/>
                          <a:pt x="44143" y="46276"/>
                        </a:cubicBezTo>
                        <a:cubicBezTo>
                          <a:pt x="46341" y="45223"/>
                          <a:pt x="48539" y="44170"/>
                          <a:pt x="50737" y="43162"/>
                        </a:cubicBezTo>
                        <a:cubicBezTo>
                          <a:pt x="58934" y="39270"/>
                          <a:pt x="67176" y="35378"/>
                          <a:pt x="75647" y="31989"/>
                        </a:cubicBezTo>
                        <a:cubicBezTo>
                          <a:pt x="86317" y="27731"/>
                          <a:pt x="97810" y="24205"/>
                          <a:pt x="109167" y="25991"/>
                        </a:cubicBezTo>
                        <a:cubicBezTo>
                          <a:pt x="110952" y="26265"/>
                          <a:pt x="112830" y="26678"/>
                          <a:pt x="114616" y="26265"/>
                        </a:cubicBezTo>
                        <a:cubicBezTo>
                          <a:pt x="119287" y="25212"/>
                          <a:pt x="120889" y="19442"/>
                          <a:pt x="121576" y="14726"/>
                        </a:cubicBezTo>
                        <a:cubicBezTo>
                          <a:pt x="122080" y="11246"/>
                          <a:pt x="122629" y="7766"/>
                          <a:pt x="123133" y="4331"/>
                        </a:cubicBezTo>
                        <a:cubicBezTo>
                          <a:pt x="123316" y="3049"/>
                          <a:pt x="123499" y="1675"/>
                          <a:pt x="122996" y="485"/>
                        </a:cubicBezTo>
                        <a:cubicBezTo>
                          <a:pt x="121622" y="-2583"/>
                          <a:pt x="95155" y="9872"/>
                          <a:pt x="89568" y="10925"/>
                        </a:cubicBezTo>
                        <a:cubicBezTo>
                          <a:pt x="75373" y="13490"/>
                          <a:pt x="60353" y="13902"/>
                          <a:pt x="48127" y="22465"/>
                        </a:cubicBezTo>
                        <a:close/>
                      </a:path>
                    </a:pathLst>
                  </a:custGeom>
                  <a:solidFill>
                    <a:srgbClr val="8E8E8E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30" name="Freeform: Shape 5229">
                    <a:extLst>
                      <a:ext uri="{FF2B5EF4-FFF2-40B4-BE49-F238E27FC236}">
                        <a16:creationId xmlns:a16="http://schemas.microsoft.com/office/drawing/2014/main" id="{A0591858-F02D-4A79-8E8D-823B4DB612FD}"/>
                      </a:ext>
                    </a:extLst>
                  </p:cNvPr>
                  <p:cNvSpPr/>
                  <p:nvPr/>
                </p:nvSpPr>
                <p:spPr>
                  <a:xfrm>
                    <a:off x="7299633" y="-17814"/>
                    <a:ext cx="283952" cy="276900"/>
                  </a:xfrm>
                  <a:custGeom>
                    <a:avLst/>
                    <a:gdLst>
                      <a:gd name="connsiteX0" fmla="*/ 18225 w 283952"/>
                      <a:gd name="connsiteY0" fmla="*/ 59392 h 276900"/>
                      <a:gd name="connsiteX1" fmla="*/ 0 w 283952"/>
                      <a:gd name="connsiteY1" fmla="*/ 48310 h 276900"/>
                      <a:gd name="connsiteX2" fmla="*/ 25368 w 283952"/>
                      <a:gd name="connsiteY2" fmla="*/ 31321 h 276900"/>
                      <a:gd name="connsiteX3" fmla="*/ 19553 w 283952"/>
                      <a:gd name="connsiteY3" fmla="*/ 0 h 276900"/>
                      <a:gd name="connsiteX4" fmla="*/ 72717 w 283952"/>
                      <a:gd name="connsiteY4" fmla="*/ 47165 h 276900"/>
                      <a:gd name="connsiteX5" fmla="*/ 259546 w 283952"/>
                      <a:gd name="connsiteY5" fmla="*/ 225523 h 276900"/>
                      <a:gd name="connsiteX6" fmla="*/ 283953 w 283952"/>
                      <a:gd name="connsiteY6" fmla="*/ 276901 h 276900"/>
                      <a:gd name="connsiteX7" fmla="*/ 261103 w 283952"/>
                      <a:gd name="connsiteY7" fmla="*/ 251441 h 276900"/>
                      <a:gd name="connsiteX8" fmla="*/ 60078 w 283952"/>
                      <a:gd name="connsiteY8" fmla="*/ 59666 h 276900"/>
                      <a:gd name="connsiteX9" fmla="*/ 45791 w 283952"/>
                      <a:gd name="connsiteY9" fmla="*/ 53026 h 276900"/>
                      <a:gd name="connsiteX10" fmla="*/ 19690 w 283952"/>
                      <a:gd name="connsiteY10" fmla="*/ 71755 h 276900"/>
                      <a:gd name="connsiteX11" fmla="*/ 18225 w 283952"/>
                      <a:gd name="connsiteY11" fmla="*/ 59392 h 276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3952" h="276900">
                        <a:moveTo>
                          <a:pt x="18225" y="59392"/>
                        </a:moveTo>
                        <a:cubicBezTo>
                          <a:pt x="14104" y="53439"/>
                          <a:pt x="6823" y="50737"/>
                          <a:pt x="0" y="48310"/>
                        </a:cubicBezTo>
                        <a:cubicBezTo>
                          <a:pt x="10944" y="49821"/>
                          <a:pt x="21797" y="41808"/>
                          <a:pt x="25368" y="31321"/>
                        </a:cubicBezTo>
                        <a:cubicBezTo>
                          <a:pt x="28894" y="20881"/>
                          <a:pt x="25964" y="8975"/>
                          <a:pt x="19553" y="0"/>
                        </a:cubicBezTo>
                        <a:cubicBezTo>
                          <a:pt x="29993" y="21659"/>
                          <a:pt x="52340" y="34481"/>
                          <a:pt x="72717" y="47165"/>
                        </a:cubicBezTo>
                        <a:cubicBezTo>
                          <a:pt x="146258" y="93048"/>
                          <a:pt x="210274" y="154180"/>
                          <a:pt x="259546" y="225523"/>
                        </a:cubicBezTo>
                        <a:cubicBezTo>
                          <a:pt x="270398" y="241275"/>
                          <a:pt x="280793" y="258035"/>
                          <a:pt x="283953" y="276901"/>
                        </a:cubicBezTo>
                        <a:cubicBezTo>
                          <a:pt x="272413" y="274291"/>
                          <a:pt x="266323" y="262018"/>
                          <a:pt x="261103" y="251441"/>
                        </a:cubicBezTo>
                        <a:cubicBezTo>
                          <a:pt x="219616" y="167368"/>
                          <a:pt x="138107" y="111594"/>
                          <a:pt x="60078" y="59666"/>
                        </a:cubicBezTo>
                        <a:cubicBezTo>
                          <a:pt x="55682" y="56736"/>
                          <a:pt x="51057" y="53713"/>
                          <a:pt x="45791" y="53026"/>
                        </a:cubicBezTo>
                        <a:cubicBezTo>
                          <a:pt x="35076" y="51607"/>
                          <a:pt x="21614" y="61452"/>
                          <a:pt x="19690" y="71755"/>
                        </a:cubicBezTo>
                        <a:cubicBezTo>
                          <a:pt x="21110" y="67817"/>
                          <a:pt x="20744" y="63101"/>
                          <a:pt x="18225" y="59392"/>
                        </a:cubicBezTo>
                        <a:close/>
                      </a:path>
                    </a:pathLst>
                  </a:custGeom>
                  <a:solidFill>
                    <a:srgbClr val="4B515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31" name="Freeform: Shape 5230">
                    <a:extLst>
                      <a:ext uri="{FF2B5EF4-FFF2-40B4-BE49-F238E27FC236}">
                        <a16:creationId xmlns:a16="http://schemas.microsoft.com/office/drawing/2014/main" id="{FC3CE66F-B873-4DC7-B173-FBC9C11815BE}"/>
                      </a:ext>
                    </a:extLst>
                  </p:cNvPr>
                  <p:cNvSpPr/>
                  <p:nvPr/>
                </p:nvSpPr>
                <p:spPr>
                  <a:xfrm>
                    <a:off x="7311355" y="30086"/>
                    <a:ext cx="261606" cy="220397"/>
                  </a:xfrm>
                  <a:custGeom>
                    <a:avLst/>
                    <a:gdLst>
                      <a:gd name="connsiteX0" fmla="*/ 217051 w 261606"/>
                      <a:gd name="connsiteY0" fmla="*/ 152940 h 220397"/>
                      <a:gd name="connsiteX1" fmla="*/ 180052 w 261606"/>
                      <a:gd name="connsiteY1" fmla="*/ 109392 h 220397"/>
                      <a:gd name="connsiteX2" fmla="*/ 150654 w 261606"/>
                      <a:gd name="connsiteY2" fmla="*/ 83795 h 220397"/>
                      <a:gd name="connsiteX3" fmla="*/ 79219 w 261606"/>
                      <a:gd name="connsiteY3" fmla="*/ 25365 h 220397"/>
                      <a:gd name="connsiteX4" fmla="*/ 41121 w 261606"/>
                      <a:gd name="connsiteY4" fmla="*/ 1874 h 220397"/>
                      <a:gd name="connsiteX5" fmla="*/ 0 w 261606"/>
                      <a:gd name="connsiteY5" fmla="*/ 12223 h 220397"/>
                      <a:gd name="connsiteX6" fmla="*/ 5541 w 261606"/>
                      <a:gd name="connsiteY6" fmla="*/ 24220 h 220397"/>
                      <a:gd name="connsiteX7" fmla="*/ 67176 w 261606"/>
                      <a:gd name="connsiteY7" fmla="*/ 43361 h 220397"/>
                      <a:gd name="connsiteX8" fmla="*/ 171718 w 261606"/>
                      <a:gd name="connsiteY8" fmla="*/ 132563 h 220397"/>
                      <a:gd name="connsiteX9" fmla="*/ 219478 w 261606"/>
                      <a:gd name="connsiteY9" fmla="*/ 180827 h 220397"/>
                      <a:gd name="connsiteX10" fmla="*/ 261606 w 261606"/>
                      <a:gd name="connsiteY10" fmla="*/ 220345 h 220397"/>
                      <a:gd name="connsiteX11" fmla="*/ 217051 w 261606"/>
                      <a:gd name="connsiteY11" fmla="*/ 152940 h 220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1606" h="220397">
                        <a:moveTo>
                          <a:pt x="217051" y="152940"/>
                        </a:moveTo>
                        <a:cubicBezTo>
                          <a:pt x="205374" y="137875"/>
                          <a:pt x="193652" y="122763"/>
                          <a:pt x="180052" y="109392"/>
                        </a:cubicBezTo>
                        <a:cubicBezTo>
                          <a:pt x="170802" y="100280"/>
                          <a:pt x="160728" y="92037"/>
                          <a:pt x="150654" y="83795"/>
                        </a:cubicBezTo>
                        <a:cubicBezTo>
                          <a:pt x="126842" y="64334"/>
                          <a:pt x="103031" y="44827"/>
                          <a:pt x="79219" y="25365"/>
                        </a:cubicBezTo>
                        <a:cubicBezTo>
                          <a:pt x="67588" y="15841"/>
                          <a:pt x="55545" y="6087"/>
                          <a:pt x="41121" y="1874"/>
                        </a:cubicBezTo>
                        <a:cubicBezTo>
                          <a:pt x="26696" y="-2339"/>
                          <a:pt x="9158" y="317"/>
                          <a:pt x="0" y="12223"/>
                        </a:cubicBezTo>
                        <a:cubicBezTo>
                          <a:pt x="1832" y="16207"/>
                          <a:pt x="3709" y="20237"/>
                          <a:pt x="5541" y="24220"/>
                        </a:cubicBezTo>
                        <a:cubicBezTo>
                          <a:pt x="26513" y="15886"/>
                          <a:pt x="49226" y="29715"/>
                          <a:pt x="67176" y="43361"/>
                        </a:cubicBezTo>
                        <a:cubicBezTo>
                          <a:pt x="103672" y="71111"/>
                          <a:pt x="138611" y="100921"/>
                          <a:pt x="171718" y="132563"/>
                        </a:cubicBezTo>
                        <a:cubicBezTo>
                          <a:pt x="188065" y="148223"/>
                          <a:pt x="204001" y="164296"/>
                          <a:pt x="219478" y="180827"/>
                        </a:cubicBezTo>
                        <a:cubicBezTo>
                          <a:pt x="228316" y="190260"/>
                          <a:pt x="247823" y="221856"/>
                          <a:pt x="261606" y="220345"/>
                        </a:cubicBezTo>
                        <a:cubicBezTo>
                          <a:pt x="256661" y="196991"/>
                          <a:pt x="231750" y="171852"/>
                          <a:pt x="217051" y="152940"/>
                        </a:cubicBezTo>
                        <a:close/>
                      </a:path>
                    </a:pathLst>
                  </a:custGeom>
                  <a:solidFill>
                    <a:srgbClr val="57737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32" name="Freeform: Shape 5231">
                    <a:extLst>
                      <a:ext uri="{FF2B5EF4-FFF2-40B4-BE49-F238E27FC236}">
                        <a16:creationId xmlns:a16="http://schemas.microsoft.com/office/drawing/2014/main" id="{1FCB843C-9700-4651-81AF-6EACEC057F7C}"/>
                      </a:ext>
                    </a:extLst>
                  </p:cNvPr>
                  <p:cNvSpPr/>
                  <p:nvPr/>
                </p:nvSpPr>
                <p:spPr>
                  <a:xfrm>
                    <a:off x="7300503" y="42445"/>
                    <a:ext cx="272357" cy="218007"/>
                  </a:xfrm>
                  <a:custGeom>
                    <a:avLst/>
                    <a:gdLst>
                      <a:gd name="connsiteX0" fmla="*/ 78899 w 272357"/>
                      <a:gd name="connsiteY0" fmla="*/ 21707 h 218007"/>
                      <a:gd name="connsiteX1" fmla="*/ 47623 w 272357"/>
                      <a:gd name="connsiteY1" fmla="*/ 2611 h 218007"/>
                      <a:gd name="connsiteX2" fmla="*/ 12409 w 272357"/>
                      <a:gd name="connsiteY2" fmla="*/ 6092 h 218007"/>
                      <a:gd name="connsiteX3" fmla="*/ 12684 w 272357"/>
                      <a:gd name="connsiteY3" fmla="*/ 19692 h 218007"/>
                      <a:gd name="connsiteX4" fmla="*/ 0 w 272357"/>
                      <a:gd name="connsiteY4" fmla="*/ 27522 h 218007"/>
                      <a:gd name="connsiteX5" fmla="*/ 77296 w 272357"/>
                      <a:gd name="connsiteY5" fmla="*/ 47212 h 218007"/>
                      <a:gd name="connsiteX6" fmla="*/ 240863 w 272357"/>
                      <a:gd name="connsiteY6" fmla="*/ 194294 h 218007"/>
                      <a:gd name="connsiteX7" fmla="*/ 270673 w 272357"/>
                      <a:gd name="connsiteY7" fmla="*/ 215725 h 218007"/>
                      <a:gd name="connsiteX8" fmla="*/ 252356 w 272357"/>
                      <a:gd name="connsiteY8" fmla="*/ 178908 h 218007"/>
                      <a:gd name="connsiteX9" fmla="*/ 175198 w 272357"/>
                      <a:gd name="connsiteY9" fmla="*/ 99415 h 218007"/>
                      <a:gd name="connsiteX10" fmla="*/ 78899 w 272357"/>
                      <a:gd name="connsiteY10" fmla="*/ 21707 h 218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2357" h="218007">
                        <a:moveTo>
                          <a:pt x="78899" y="21707"/>
                        </a:moveTo>
                        <a:cubicBezTo>
                          <a:pt x="69191" y="14242"/>
                          <a:pt x="59208" y="6595"/>
                          <a:pt x="47623" y="2611"/>
                        </a:cubicBezTo>
                        <a:cubicBezTo>
                          <a:pt x="36038" y="-1372"/>
                          <a:pt x="22255" y="-1235"/>
                          <a:pt x="12409" y="6092"/>
                        </a:cubicBezTo>
                        <a:cubicBezTo>
                          <a:pt x="16348" y="9251"/>
                          <a:pt x="15798" y="15754"/>
                          <a:pt x="12684" y="19692"/>
                        </a:cubicBezTo>
                        <a:cubicBezTo>
                          <a:pt x="9570" y="23630"/>
                          <a:pt x="4671" y="25690"/>
                          <a:pt x="0" y="27522"/>
                        </a:cubicBezTo>
                        <a:cubicBezTo>
                          <a:pt x="25094" y="15067"/>
                          <a:pt x="54492" y="30911"/>
                          <a:pt x="77296" y="47212"/>
                        </a:cubicBezTo>
                        <a:cubicBezTo>
                          <a:pt x="137054" y="89936"/>
                          <a:pt x="192049" y="139390"/>
                          <a:pt x="240863" y="194294"/>
                        </a:cubicBezTo>
                        <a:cubicBezTo>
                          <a:pt x="245991" y="200064"/>
                          <a:pt x="262659" y="225707"/>
                          <a:pt x="270673" y="215725"/>
                        </a:cubicBezTo>
                        <a:cubicBezTo>
                          <a:pt x="278412" y="206108"/>
                          <a:pt x="257256" y="185044"/>
                          <a:pt x="252356" y="178908"/>
                        </a:cubicBezTo>
                        <a:cubicBezTo>
                          <a:pt x="229278" y="149968"/>
                          <a:pt x="202902" y="123867"/>
                          <a:pt x="175198" y="99415"/>
                        </a:cubicBezTo>
                        <a:cubicBezTo>
                          <a:pt x="144243" y="72031"/>
                          <a:pt x="111548" y="46846"/>
                          <a:pt x="78899" y="21707"/>
                        </a:cubicBezTo>
                        <a:close/>
                      </a:path>
                    </a:pathLst>
                  </a:custGeom>
                  <a:solidFill>
                    <a:srgbClr val="7C898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33" name="Freeform: Shape 5232">
                    <a:extLst>
                      <a:ext uri="{FF2B5EF4-FFF2-40B4-BE49-F238E27FC236}">
                        <a16:creationId xmlns:a16="http://schemas.microsoft.com/office/drawing/2014/main" id="{080CD804-3EC1-4F74-85D1-958398CFAADC}"/>
                      </a:ext>
                    </a:extLst>
                  </p:cNvPr>
                  <p:cNvSpPr/>
                  <p:nvPr/>
                </p:nvSpPr>
                <p:spPr>
                  <a:xfrm>
                    <a:off x="7278523" y="15567"/>
                    <a:ext cx="72579" cy="57012"/>
                  </a:xfrm>
                  <a:custGeom>
                    <a:avLst/>
                    <a:gdLst>
                      <a:gd name="connsiteX0" fmla="*/ 20148 w 72579"/>
                      <a:gd name="connsiteY0" fmla="*/ 37732 h 57012"/>
                      <a:gd name="connsiteX1" fmla="*/ 20744 w 72579"/>
                      <a:gd name="connsiteY1" fmla="*/ 23674 h 57012"/>
                      <a:gd name="connsiteX2" fmla="*/ 28849 w 72579"/>
                      <a:gd name="connsiteY2" fmla="*/ 13096 h 57012"/>
                      <a:gd name="connsiteX3" fmla="*/ 41716 w 72579"/>
                      <a:gd name="connsiteY3" fmla="*/ 12455 h 57012"/>
                      <a:gd name="connsiteX4" fmla="*/ 46204 w 72579"/>
                      <a:gd name="connsiteY4" fmla="*/ 0 h 57012"/>
                      <a:gd name="connsiteX5" fmla="*/ 72579 w 72579"/>
                      <a:gd name="connsiteY5" fmla="*/ 22255 h 57012"/>
                      <a:gd name="connsiteX6" fmla="*/ 44692 w 72579"/>
                      <a:gd name="connsiteY6" fmla="*/ 33840 h 57012"/>
                      <a:gd name="connsiteX7" fmla="*/ 37503 w 72579"/>
                      <a:gd name="connsiteY7" fmla="*/ 52843 h 57012"/>
                      <a:gd name="connsiteX8" fmla="*/ 19965 w 72579"/>
                      <a:gd name="connsiteY8" fmla="*/ 56369 h 57012"/>
                      <a:gd name="connsiteX9" fmla="*/ 0 w 72579"/>
                      <a:gd name="connsiteY9" fmla="*/ 48264 h 57012"/>
                      <a:gd name="connsiteX10" fmla="*/ 20148 w 72579"/>
                      <a:gd name="connsiteY10" fmla="*/ 37732 h 57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2579" h="57012">
                        <a:moveTo>
                          <a:pt x="20148" y="37732"/>
                        </a:moveTo>
                        <a:cubicBezTo>
                          <a:pt x="20652" y="33061"/>
                          <a:pt x="19965" y="28299"/>
                          <a:pt x="20744" y="23674"/>
                        </a:cubicBezTo>
                        <a:cubicBezTo>
                          <a:pt x="21522" y="19049"/>
                          <a:pt x="24270" y="14195"/>
                          <a:pt x="28849" y="13096"/>
                        </a:cubicBezTo>
                        <a:cubicBezTo>
                          <a:pt x="33061" y="12089"/>
                          <a:pt x="37870" y="14470"/>
                          <a:pt x="41716" y="12455"/>
                        </a:cubicBezTo>
                        <a:cubicBezTo>
                          <a:pt x="45837" y="10303"/>
                          <a:pt x="46295" y="4671"/>
                          <a:pt x="46204" y="0"/>
                        </a:cubicBezTo>
                        <a:cubicBezTo>
                          <a:pt x="54996" y="7418"/>
                          <a:pt x="63788" y="14837"/>
                          <a:pt x="72579" y="22255"/>
                        </a:cubicBezTo>
                        <a:cubicBezTo>
                          <a:pt x="62688" y="25277"/>
                          <a:pt x="50096" y="25002"/>
                          <a:pt x="44692" y="33840"/>
                        </a:cubicBezTo>
                        <a:cubicBezTo>
                          <a:pt x="41121" y="39655"/>
                          <a:pt x="42128" y="47806"/>
                          <a:pt x="37503" y="52843"/>
                        </a:cubicBezTo>
                        <a:cubicBezTo>
                          <a:pt x="33290" y="57468"/>
                          <a:pt x="26101" y="57560"/>
                          <a:pt x="19965" y="56369"/>
                        </a:cubicBezTo>
                        <a:cubicBezTo>
                          <a:pt x="12868" y="54950"/>
                          <a:pt x="6044" y="52202"/>
                          <a:pt x="0" y="48264"/>
                        </a:cubicBezTo>
                        <a:cubicBezTo>
                          <a:pt x="9479" y="51607"/>
                          <a:pt x="18866" y="49730"/>
                          <a:pt x="20148" y="37732"/>
                        </a:cubicBezTo>
                        <a:close/>
                      </a:path>
                    </a:pathLst>
                  </a:custGeom>
                  <a:solidFill>
                    <a:srgbClr val="616D70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34" name="Freeform: Shape 5233">
                    <a:extLst>
                      <a:ext uri="{FF2B5EF4-FFF2-40B4-BE49-F238E27FC236}">
                        <a16:creationId xmlns:a16="http://schemas.microsoft.com/office/drawing/2014/main" id="{B3150B93-A94C-475C-BB61-43FFD1F0EBF6}"/>
                      </a:ext>
                    </a:extLst>
                  </p:cNvPr>
                  <p:cNvSpPr/>
                  <p:nvPr/>
                </p:nvSpPr>
                <p:spPr>
                  <a:xfrm>
                    <a:off x="7320010" y="57866"/>
                    <a:ext cx="210045" cy="161976"/>
                  </a:xfrm>
                  <a:custGeom>
                    <a:avLst/>
                    <a:gdLst>
                      <a:gd name="connsiteX0" fmla="*/ 0 w 210045"/>
                      <a:gd name="connsiteY0" fmla="*/ 6514 h 161976"/>
                      <a:gd name="connsiteX1" fmla="*/ 22255 w 210045"/>
                      <a:gd name="connsiteY1" fmla="*/ 791 h 161976"/>
                      <a:gd name="connsiteX2" fmla="*/ 43410 w 210045"/>
                      <a:gd name="connsiteY2" fmla="*/ 12284 h 161976"/>
                      <a:gd name="connsiteX3" fmla="*/ 210045 w 210045"/>
                      <a:gd name="connsiteY3" fmla="*/ 161976 h 161976"/>
                      <a:gd name="connsiteX4" fmla="*/ 170161 w 210045"/>
                      <a:gd name="connsiteY4" fmla="*/ 120810 h 161976"/>
                      <a:gd name="connsiteX5" fmla="*/ 118462 w 210045"/>
                      <a:gd name="connsiteY5" fmla="*/ 75522 h 161976"/>
                      <a:gd name="connsiteX6" fmla="*/ 0 w 210045"/>
                      <a:gd name="connsiteY6" fmla="*/ 6514 h 161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0045" h="161976">
                        <a:moveTo>
                          <a:pt x="0" y="6514"/>
                        </a:moveTo>
                        <a:cubicBezTo>
                          <a:pt x="5220" y="333"/>
                          <a:pt x="14424" y="-1133"/>
                          <a:pt x="22255" y="791"/>
                        </a:cubicBezTo>
                        <a:cubicBezTo>
                          <a:pt x="30085" y="2760"/>
                          <a:pt x="36862" y="7522"/>
                          <a:pt x="43410" y="12284"/>
                        </a:cubicBezTo>
                        <a:cubicBezTo>
                          <a:pt x="103397" y="56107"/>
                          <a:pt x="161140" y="105928"/>
                          <a:pt x="210045" y="161976"/>
                        </a:cubicBezTo>
                        <a:cubicBezTo>
                          <a:pt x="194934" y="153413"/>
                          <a:pt x="182708" y="133311"/>
                          <a:pt x="170161" y="120810"/>
                        </a:cubicBezTo>
                        <a:cubicBezTo>
                          <a:pt x="153905" y="104646"/>
                          <a:pt x="136642" y="89488"/>
                          <a:pt x="118462" y="75522"/>
                        </a:cubicBezTo>
                        <a:cubicBezTo>
                          <a:pt x="82150" y="47635"/>
                          <a:pt x="42220" y="24282"/>
                          <a:pt x="0" y="6514"/>
                        </a:cubicBezTo>
                        <a:close/>
                      </a:path>
                    </a:pathLst>
                  </a:custGeom>
                  <a:solidFill>
                    <a:srgbClr val="7C909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35" name="Freeform: Shape 5234">
                    <a:extLst>
                      <a:ext uri="{FF2B5EF4-FFF2-40B4-BE49-F238E27FC236}">
                        <a16:creationId xmlns:a16="http://schemas.microsoft.com/office/drawing/2014/main" id="{26551963-A945-4A5D-8999-CD5129B119E8}"/>
                      </a:ext>
                    </a:extLst>
                  </p:cNvPr>
                  <p:cNvSpPr/>
                  <p:nvPr/>
                </p:nvSpPr>
                <p:spPr>
                  <a:xfrm>
                    <a:off x="7128510" y="72394"/>
                    <a:ext cx="65344" cy="57124"/>
                  </a:xfrm>
                  <a:custGeom>
                    <a:avLst/>
                    <a:gdLst>
                      <a:gd name="connsiteX0" fmla="*/ 43868 w 65344"/>
                      <a:gd name="connsiteY0" fmla="*/ 23079 h 57124"/>
                      <a:gd name="connsiteX1" fmla="*/ 65344 w 65344"/>
                      <a:gd name="connsiteY1" fmla="*/ 0 h 57124"/>
                      <a:gd name="connsiteX2" fmla="*/ 53347 w 65344"/>
                      <a:gd name="connsiteY2" fmla="*/ 16714 h 57124"/>
                      <a:gd name="connsiteX3" fmla="*/ 45791 w 65344"/>
                      <a:gd name="connsiteY3" fmla="*/ 31596 h 57124"/>
                      <a:gd name="connsiteX4" fmla="*/ 0 w 65344"/>
                      <a:gd name="connsiteY4" fmla="*/ 54675 h 57124"/>
                      <a:gd name="connsiteX5" fmla="*/ 43868 w 65344"/>
                      <a:gd name="connsiteY5" fmla="*/ 23079 h 57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44" h="57124">
                        <a:moveTo>
                          <a:pt x="43868" y="23079"/>
                        </a:moveTo>
                        <a:cubicBezTo>
                          <a:pt x="51057" y="15386"/>
                          <a:pt x="58201" y="7693"/>
                          <a:pt x="65344" y="0"/>
                        </a:cubicBezTo>
                        <a:cubicBezTo>
                          <a:pt x="60628" y="4991"/>
                          <a:pt x="56552" y="10624"/>
                          <a:pt x="53347" y="16714"/>
                        </a:cubicBezTo>
                        <a:cubicBezTo>
                          <a:pt x="50737" y="21614"/>
                          <a:pt x="48676" y="26834"/>
                          <a:pt x="45791" y="31596"/>
                        </a:cubicBezTo>
                        <a:cubicBezTo>
                          <a:pt x="40708" y="39976"/>
                          <a:pt x="9479" y="64978"/>
                          <a:pt x="0" y="54675"/>
                        </a:cubicBezTo>
                        <a:cubicBezTo>
                          <a:pt x="12043" y="47486"/>
                          <a:pt x="34298" y="33336"/>
                          <a:pt x="43868" y="23079"/>
                        </a:cubicBezTo>
                        <a:close/>
                      </a:path>
                    </a:pathLst>
                  </a:custGeom>
                  <a:solidFill>
                    <a:srgbClr val="A6A6A6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5166" name="Freeform: Shape 5165">
                  <a:extLst>
                    <a:ext uri="{FF2B5EF4-FFF2-40B4-BE49-F238E27FC236}">
                      <a16:creationId xmlns:a16="http://schemas.microsoft.com/office/drawing/2014/main" id="{A6C1BAAE-862B-432B-8C7D-84631CB26469}"/>
                    </a:ext>
                  </a:extLst>
                </p:cNvPr>
                <p:cNvSpPr/>
                <p:nvPr/>
              </p:nvSpPr>
              <p:spPr>
                <a:xfrm>
                  <a:off x="7535678" y="179913"/>
                  <a:ext cx="84174" cy="132611"/>
                </a:xfrm>
                <a:custGeom>
                  <a:avLst/>
                  <a:gdLst>
                    <a:gd name="connsiteX0" fmla="*/ 21807 w 84174"/>
                    <a:gd name="connsiteY0" fmla="*/ 17996 h 132611"/>
                    <a:gd name="connsiteX1" fmla="*/ 33850 w 84174"/>
                    <a:gd name="connsiteY1" fmla="*/ 22850 h 132611"/>
                    <a:gd name="connsiteX2" fmla="*/ 48411 w 84174"/>
                    <a:gd name="connsiteY2" fmla="*/ 44601 h 132611"/>
                    <a:gd name="connsiteX3" fmla="*/ 51937 w 84174"/>
                    <a:gd name="connsiteY3" fmla="*/ 71251 h 132611"/>
                    <a:gd name="connsiteX4" fmla="*/ 84174 w 84174"/>
                    <a:gd name="connsiteY4" fmla="*/ 132612 h 132611"/>
                    <a:gd name="connsiteX5" fmla="*/ 48869 w 84174"/>
                    <a:gd name="connsiteY5" fmla="*/ 109441 h 132611"/>
                    <a:gd name="connsiteX6" fmla="*/ 10404 w 84174"/>
                    <a:gd name="connsiteY6" fmla="*/ 54812 h 132611"/>
                    <a:gd name="connsiteX7" fmla="*/ 3215 w 84174"/>
                    <a:gd name="connsiteY7" fmla="*/ 0 h 132611"/>
                    <a:gd name="connsiteX8" fmla="*/ 21807 w 84174"/>
                    <a:gd name="connsiteY8" fmla="*/ 17996 h 13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174" h="132611">
                      <a:moveTo>
                        <a:pt x="21807" y="17996"/>
                      </a:moveTo>
                      <a:cubicBezTo>
                        <a:pt x="25790" y="19736"/>
                        <a:pt x="30095" y="20743"/>
                        <a:pt x="33850" y="22850"/>
                      </a:cubicBezTo>
                      <a:cubicBezTo>
                        <a:pt x="41680" y="27246"/>
                        <a:pt x="46259" y="35855"/>
                        <a:pt x="48411" y="44601"/>
                      </a:cubicBezTo>
                      <a:cubicBezTo>
                        <a:pt x="50564" y="53301"/>
                        <a:pt x="50655" y="62368"/>
                        <a:pt x="51937" y="71251"/>
                      </a:cubicBezTo>
                      <a:cubicBezTo>
                        <a:pt x="55280" y="94559"/>
                        <a:pt x="66865" y="116631"/>
                        <a:pt x="84174" y="132612"/>
                      </a:cubicBezTo>
                      <a:cubicBezTo>
                        <a:pt x="69979" y="130551"/>
                        <a:pt x="58898" y="119699"/>
                        <a:pt x="48869" y="109441"/>
                      </a:cubicBezTo>
                      <a:cubicBezTo>
                        <a:pt x="31789" y="91949"/>
                        <a:pt x="13381" y="79219"/>
                        <a:pt x="10404" y="54812"/>
                      </a:cubicBezTo>
                      <a:cubicBezTo>
                        <a:pt x="8573" y="39793"/>
                        <a:pt x="-6447" y="11356"/>
                        <a:pt x="3215" y="0"/>
                      </a:cubicBezTo>
                      <a:cubicBezTo>
                        <a:pt x="7336" y="7601"/>
                        <a:pt x="13701" y="14424"/>
                        <a:pt x="21807" y="17996"/>
                      </a:cubicBezTo>
                      <a:close/>
                    </a:path>
                  </a:pathLst>
                </a:custGeom>
                <a:solidFill>
                  <a:srgbClr val="616D70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67" name="Freeform: Shape 5166">
                  <a:extLst>
                    <a:ext uri="{FF2B5EF4-FFF2-40B4-BE49-F238E27FC236}">
                      <a16:creationId xmlns:a16="http://schemas.microsoft.com/office/drawing/2014/main" id="{4022ADCD-A1F0-4482-B714-9EAFFDF58F77}"/>
                    </a:ext>
                  </a:extLst>
                </p:cNvPr>
                <p:cNvSpPr/>
                <p:nvPr/>
              </p:nvSpPr>
              <p:spPr>
                <a:xfrm>
                  <a:off x="7527949" y="180050"/>
                  <a:ext cx="434522" cy="226811"/>
                </a:xfrm>
                <a:custGeom>
                  <a:avLst/>
                  <a:gdLst>
                    <a:gd name="connsiteX0" fmla="*/ 345634 w 434522"/>
                    <a:gd name="connsiteY0" fmla="*/ 226439 h 226811"/>
                    <a:gd name="connsiteX1" fmla="*/ 224607 w 434522"/>
                    <a:gd name="connsiteY1" fmla="*/ 196720 h 226811"/>
                    <a:gd name="connsiteX2" fmla="*/ 117363 w 434522"/>
                    <a:gd name="connsiteY2" fmla="*/ 145250 h 226811"/>
                    <a:gd name="connsiteX3" fmla="*/ 69832 w 434522"/>
                    <a:gd name="connsiteY3" fmla="*/ 115577 h 226811"/>
                    <a:gd name="connsiteX4" fmla="*/ 0 w 434522"/>
                    <a:gd name="connsiteY4" fmla="*/ 0 h 226811"/>
                    <a:gd name="connsiteX5" fmla="*/ 182937 w 434522"/>
                    <a:gd name="connsiteY5" fmla="*/ 143831 h 226811"/>
                    <a:gd name="connsiteX6" fmla="*/ 288761 w 434522"/>
                    <a:gd name="connsiteY6" fmla="*/ 179960 h 226811"/>
                    <a:gd name="connsiteX7" fmla="*/ 359279 w 434522"/>
                    <a:gd name="connsiteY7" fmla="*/ 192278 h 226811"/>
                    <a:gd name="connsiteX8" fmla="*/ 414000 w 434522"/>
                    <a:gd name="connsiteY8" fmla="*/ 166131 h 226811"/>
                    <a:gd name="connsiteX9" fmla="*/ 434515 w 434522"/>
                    <a:gd name="connsiteY9" fmla="*/ 166131 h 226811"/>
                    <a:gd name="connsiteX10" fmla="*/ 345634 w 434522"/>
                    <a:gd name="connsiteY10" fmla="*/ 226439 h 22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4522" h="226811">
                      <a:moveTo>
                        <a:pt x="345634" y="226439"/>
                      </a:moveTo>
                      <a:cubicBezTo>
                        <a:pt x="303780" y="229461"/>
                        <a:pt x="263026" y="213617"/>
                        <a:pt x="224607" y="196720"/>
                      </a:cubicBezTo>
                      <a:cubicBezTo>
                        <a:pt x="188294" y="180739"/>
                        <a:pt x="152531" y="163567"/>
                        <a:pt x="117363" y="145250"/>
                      </a:cubicBezTo>
                      <a:cubicBezTo>
                        <a:pt x="100787" y="136596"/>
                        <a:pt x="84165" y="127621"/>
                        <a:pt x="69832" y="115577"/>
                      </a:cubicBezTo>
                      <a:cubicBezTo>
                        <a:pt x="34985" y="86317"/>
                        <a:pt x="16851" y="42266"/>
                        <a:pt x="0" y="0"/>
                      </a:cubicBezTo>
                      <a:cubicBezTo>
                        <a:pt x="47348" y="62505"/>
                        <a:pt x="111044" y="112555"/>
                        <a:pt x="182937" y="143831"/>
                      </a:cubicBezTo>
                      <a:cubicBezTo>
                        <a:pt x="217143" y="158713"/>
                        <a:pt x="252998" y="169337"/>
                        <a:pt x="288761" y="179960"/>
                      </a:cubicBezTo>
                      <a:cubicBezTo>
                        <a:pt x="311748" y="186783"/>
                        <a:pt x="335331" y="193652"/>
                        <a:pt x="359279" y="192278"/>
                      </a:cubicBezTo>
                      <a:cubicBezTo>
                        <a:pt x="380756" y="191042"/>
                        <a:pt x="399851" y="182250"/>
                        <a:pt x="414000" y="166131"/>
                      </a:cubicBezTo>
                      <a:cubicBezTo>
                        <a:pt x="422014" y="157019"/>
                        <a:pt x="434881" y="139755"/>
                        <a:pt x="434515" y="166131"/>
                      </a:cubicBezTo>
                      <a:cubicBezTo>
                        <a:pt x="434011" y="201803"/>
                        <a:pt x="373017" y="224469"/>
                        <a:pt x="345634" y="226439"/>
                      </a:cubicBezTo>
                      <a:close/>
                    </a:path>
                  </a:pathLst>
                </a:custGeom>
                <a:solidFill>
                  <a:srgbClr val="7C898C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68" name="Freeform: Shape 5167">
                  <a:extLst>
                    <a:ext uri="{FF2B5EF4-FFF2-40B4-BE49-F238E27FC236}">
                      <a16:creationId xmlns:a16="http://schemas.microsoft.com/office/drawing/2014/main" id="{4F62B085-7E01-42C4-9355-51B4D9AD89F6}"/>
                    </a:ext>
                  </a:extLst>
                </p:cNvPr>
                <p:cNvSpPr/>
                <p:nvPr/>
              </p:nvSpPr>
              <p:spPr>
                <a:xfrm>
                  <a:off x="7522683" y="175333"/>
                  <a:ext cx="435462" cy="214362"/>
                </a:xfrm>
                <a:custGeom>
                  <a:avLst/>
                  <a:gdLst>
                    <a:gd name="connsiteX0" fmla="*/ 388311 w 435462"/>
                    <a:gd name="connsiteY0" fmla="*/ 208855 h 214362"/>
                    <a:gd name="connsiteX1" fmla="*/ 186692 w 435462"/>
                    <a:gd name="connsiteY1" fmla="*/ 162102 h 214362"/>
                    <a:gd name="connsiteX2" fmla="*/ 131742 w 435462"/>
                    <a:gd name="connsiteY2" fmla="*/ 133848 h 214362"/>
                    <a:gd name="connsiteX3" fmla="*/ 69924 w 435462"/>
                    <a:gd name="connsiteY3" fmla="*/ 97307 h 214362"/>
                    <a:gd name="connsiteX4" fmla="*/ 0 w 435462"/>
                    <a:gd name="connsiteY4" fmla="*/ 0 h 214362"/>
                    <a:gd name="connsiteX5" fmla="*/ 17950 w 435462"/>
                    <a:gd name="connsiteY5" fmla="*/ 15844 h 214362"/>
                    <a:gd name="connsiteX6" fmla="*/ 185364 w 435462"/>
                    <a:gd name="connsiteY6" fmla="*/ 150883 h 214362"/>
                    <a:gd name="connsiteX7" fmla="*/ 393623 w 435462"/>
                    <a:gd name="connsiteY7" fmla="*/ 168009 h 214362"/>
                    <a:gd name="connsiteX8" fmla="*/ 433690 w 435462"/>
                    <a:gd name="connsiteY8" fmla="*/ 173458 h 214362"/>
                    <a:gd name="connsiteX9" fmla="*/ 388311 w 435462"/>
                    <a:gd name="connsiteY9" fmla="*/ 208855 h 2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5462" h="214362">
                      <a:moveTo>
                        <a:pt x="388311" y="208855"/>
                      </a:moveTo>
                      <a:cubicBezTo>
                        <a:pt x="320174" y="227766"/>
                        <a:pt x="249563" y="194476"/>
                        <a:pt x="186692" y="162102"/>
                      </a:cubicBezTo>
                      <a:cubicBezTo>
                        <a:pt x="168375" y="152669"/>
                        <a:pt x="150059" y="143236"/>
                        <a:pt x="131742" y="133848"/>
                      </a:cubicBezTo>
                      <a:cubicBezTo>
                        <a:pt x="110403" y="122858"/>
                        <a:pt x="88973" y="111823"/>
                        <a:pt x="69924" y="97307"/>
                      </a:cubicBezTo>
                      <a:cubicBezTo>
                        <a:pt x="37686" y="72762"/>
                        <a:pt x="13005" y="38373"/>
                        <a:pt x="0" y="0"/>
                      </a:cubicBezTo>
                      <a:cubicBezTo>
                        <a:pt x="6594" y="4533"/>
                        <a:pt x="12272" y="10212"/>
                        <a:pt x="17950" y="15844"/>
                      </a:cubicBezTo>
                      <a:cubicBezTo>
                        <a:pt x="68870" y="66718"/>
                        <a:pt x="121347" y="117913"/>
                        <a:pt x="185364" y="150883"/>
                      </a:cubicBezTo>
                      <a:cubicBezTo>
                        <a:pt x="249334" y="183898"/>
                        <a:pt x="327592" y="196674"/>
                        <a:pt x="393623" y="168009"/>
                      </a:cubicBezTo>
                      <a:cubicBezTo>
                        <a:pt x="408917" y="161369"/>
                        <a:pt x="443673" y="139526"/>
                        <a:pt x="433690" y="173458"/>
                      </a:cubicBezTo>
                      <a:cubicBezTo>
                        <a:pt x="428333" y="191729"/>
                        <a:pt x="405117" y="204184"/>
                        <a:pt x="388311" y="208855"/>
                      </a:cubicBezTo>
                      <a:close/>
                    </a:path>
                  </a:pathLst>
                </a:custGeom>
                <a:solidFill>
                  <a:srgbClr val="577375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69" name="Freeform: Shape 5168">
                  <a:extLst>
                    <a:ext uri="{FF2B5EF4-FFF2-40B4-BE49-F238E27FC236}">
                      <a16:creationId xmlns:a16="http://schemas.microsoft.com/office/drawing/2014/main" id="{53B50B3A-92F7-48B8-A450-5BD03DF2B29C}"/>
                    </a:ext>
                  </a:extLst>
                </p:cNvPr>
                <p:cNvSpPr/>
                <p:nvPr/>
              </p:nvSpPr>
              <p:spPr>
                <a:xfrm>
                  <a:off x="7532539" y="186232"/>
                  <a:ext cx="411611" cy="189349"/>
                </a:xfrm>
                <a:custGeom>
                  <a:avLst/>
                  <a:gdLst>
                    <a:gd name="connsiteX0" fmla="*/ 370533 w 411611"/>
                    <a:gd name="connsiteY0" fmla="*/ 186737 h 189349"/>
                    <a:gd name="connsiteX1" fmla="*/ 302854 w 411611"/>
                    <a:gd name="connsiteY1" fmla="*/ 184448 h 189349"/>
                    <a:gd name="connsiteX2" fmla="*/ 9789 w 411611"/>
                    <a:gd name="connsiteY2" fmla="*/ 24361 h 189349"/>
                    <a:gd name="connsiteX3" fmla="*/ 859 w 411611"/>
                    <a:gd name="connsiteY3" fmla="*/ 0 h 189349"/>
                    <a:gd name="connsiteX4" fmla="*/ 195931 w 411611"/>
                    <a:gd name="connsiteY4" fmla="*/ 132246 h 189349"/>
                    <a:gd name="connsiteX5" fmla="*/ 276707 w 411611"/>
                    <a:gd name="connsiteY5" fmla="*/ 159446 h 189349"/>
                    <a:gd name="connsiteX6" fmla="*/ 385461 w 411611"/>
                    <a:gd name="connsiteY6" fmla="*/ 151341 h 189349"/>
                    <a:gd name="connsiteX7" fmla="*/ 370533 w 411611"/>
                    <a:gd name="connsiteY7" fmla="*/ 186737 h 18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1611" h="189349">
                      <a:moveTo>
                        <a:pt x="370533" y="186737"/>
                      </a:moveTo>
                      <a:cubicBezTo>
                        <a:pt x="348370" y="191774"/>
                        <a:pt x="325200" y="188706"/>
                        <a:pt x="302854" y="184448"/>
                      </a:cubicBezTo>
                      <a:cubicBezTo>
                        <a:pt x="191489" y="163109"/>
                        <a:pt x="84154" y="109991"/>
                        <a:pt x="9789" y="24361"/>
                      </a:cubicBezTo>
                      <a:cubicBezTo>
                        <a:pt x="3836" y="17492"/>
                        <a:pt x="-2300" y="8517"/>
                        <a:pt x="859" y="0"/>
                      </a:cubicBezTo>
                      <a:cubicBezTo>
                        <a:pt x="57961" y="54492"/>
                        <a:pt x="124176" y="99367"/>
                        <a:pt x="195931" y="132246"/>
                      </a:cubicBezTo>
                      <a:cubicBezTo>
                        <a:pt x="221849" y="144106"/>
                        <a:pt x="248637" y="154454"/>
                        <a:pt x="276707" y="159446"/>
                      </a:cubicBezTo>
                      <a:cubicBezTo>
                        <a:pt x="313890" y="166040"/>
                        <a:pt x="349515" y="161552"/>
                        <a:pt x="385461" y="151341"/>
                      </a:cubicBezTo>
                      <a:cubicBezTo>
                        <a:pt x="437801" y="136413"/>
                        <a:pt x="400298" y="179960"/>
                        <a:pt x="370533" y="186737"/>
                      </a:cubicBezTo>
                      <a:close/>
                    </a:path>
                  </a:pathLst>
                </a:custGeom>
                <a:solidFill>
                  <a:srgbClr val="686E6F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53" name="Graphic 4">
                <a:extLst>
                  <a:ext uri="{FF2B5EF4-FFF2-40B4-BE49-F238E27FC236}">
                    <a16:creationId xmlns:a16="http://schemas.microsoft.com/office/drawing/2014/main" id="{800AA087-6ABA-4F9C-BA8B-894445189DC6}"/>
                  </a:ext>
                </a:extLst>
              </p:cNvPr>
              <p:cNvGrpSpPr/>
              <p:nvPr/>
            </p:nvGrpSpPr>
            <p:grpSpPr>
              <a:xfrm rot="5129528">
                <a:off x="9843792" y="2453859"/>
                <a:ext cx="2796563" cy="1272300"/>
                <a:chOff x="5579296" y="58336"/>
                <a:chExt cx="2492929" cy="1134161"/>
              </a:xfrm>
            </p:grpSpPr>
            <p:sp>
              <p:nvSpPr>
                <p:cNvPr id="5149" name="Freeform: Shape 5148">
                  <a:extLst>
                    <a:ext uri="{FF2B5EF4-FFF2-40B4-BE49-F238E27FC236}">
                      <a16:creationId xmlns:a16="http://schemas.microsoft.com/office/drawing/2014/main" id="{B7FE012D-61C3-4AE7-85E8-8F9718E4C8A7}"/>
                    </a:ext>
                  </a:extLst>
                </p:cNvPr>
                <p:cNvSpPr/>
                <p:nvPr/>
              </p:nvSpPr>
              <p:spPr>
                <a:xfrm>
                  <a:off x="6310172" y="489737"/>
                  <a:ext cx="631225" cy="535530"/>
                </a:xfrm>
                <a:custGeom>
                  <a:avLst/>
                  <a:gdLst>
                    <a:gd name="connsiteX0" fmla="*/ 0 w 631225"/>
                    <a:gd name="connsiteY0" fmla="*/ 535530 h 535530"/>
                    <a:gd name="connsiteX1" fmla="*/ 629037 w 631225"/>
                    <a:gd name="connsiteY1" fmla="*/ 0 h 535530"/>
                    <a:gd name="connsiteX2" fmla="*/ 0 w 631225"/>
                    <a:gd name="connsiteY2" fmla="*/ 535530 h 53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1225" h="535530">
                      <a:moveTo>
                        <a:pt x="0" y="535530"/>
                      </a:moveTo>
                      <a:cubicBezTo>
                        <a:pt x="105458" y="340093"/>
                        <a:pt x="412077" y="65756"/>
                        <a:pt x="629037" y="0"/>
                      </a:cubicBezTo>
                      <a:cubicBezTo>
                        <a:pt x="671256" y="271726"/>
                        <a:pt x="89843" y="369079"/>
                        <a:pt x="0" y="535530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0" name="Freeform: Shape 5149">
                  <a:extLst>
                    <a:ext uri="{FF2B5EF4-FFF2-40B4-BE49-F238E27FC236}">
                      <a16:creationId xmlns:a16="http://schemas.microsoft.com/office/drawing/2014/main" id="{D0E4BB49-A44F-4B71-B6DD-69D6EBA839F2}"/>
                    </a:ext>
                  </a:extLst>
                </p:cNvPr>
                <p:cNvSpPr/>
                <p:nvPr/>
              </p:nvSpPr>
              <p:spPr>
                <a:xfrm>
                  <a:off x="6031806" y="110081"/>
                  <a:ext cx="788985" cy="452273"/>
                </a:xfrm>
                <a:custGeom>
                  <a:avLst/>
                  <a:gdLst>
                    <a:gd name="connsiteX0" fmla="*/ 349892 w 788985"/>
                    <a:gd name="connsiteY0" fmla="*/ 380069 h 452273"/>
                    <a:gd name="connsiteX1" fmla="*/ 0 w 788985"/>
                    <a:gd name="connsiteY1" fmla="*/ 0 h 452273"/>
                    <a:gd name="connsiteX2" fmla="*/ 788986 w 788985"/>
                    <a:gd name="connsiteY2" fmla="*/ 378695 h 452273"/>
                    <a:gd name="connsiteX3" fmla="*/ 349892 w 788985"/>
                    <a:gd name="connsiteY3" fmla="*/ 380069 h 45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8985" h="452273">
                      <a:moveTo>
                        <a:pt x="349892" y="380069"/>
                      </a:moveTo>
                      <a:cubicBezTo>
                        <a:pt x="190446" y="304421"/>
                        <a:pt x="62231" y="165170"/>
                        <a:pt x="0" y="0"/>
                      </a:cubicBezTo>
                      <a:cubicBezTo>
                        <a:pt x="60490" y="160545"/>
                        <a:pt x="639981" y="307352"/>
                        <a:pt x="788986" y="378695"/>
                      </a:cubicBezTo>
                      <a:cubicBezTo>
                        <a:pt x="727259" y="514558"/>
                        <a:pt x="455350" y="430073"/>
                        <a:pt x="349892" y="380069"/>
                      </a:cubicBezTo>
                      <a:close/>
                    </a:path>
                  </a:pathLst>
                </a:custGeom>
                <a:solidFill>
                  <a:srgbClr val="A6BBC9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1" name="Freeform: Shape 5150">
                  <a:extLst>
                    <a:ext uri="{FF2B5EF4-FFF2-40B4-BE49-F238E27FC236}">
                      <a16:creationId xmlns:a16="http://schemas.microsoft.com/office/drawing/2014/main" id="{64BAC60B-E485-4B87-99C7-130DDAF60291}"/>
                    </a:ext>
                  </a:extLst>
                </p:cNvPr>
                <p:cNvSpPr/>
                <p:nvPr/>
              </p:nvSpPr>
              <p:spPr>
                <a:xfrm>
                  <a:off x="5930928" y="773827"/>
                  <a:ext cx="291828" cy="349342"/>
                </a:xfrm>
                <a:custGeom>
                  <a:avLst/>
                  <a:gdLst>
                    <a:gd name="connsiteX0" fmla="*/ 112418 w 291828"/>
                    <a:gd name="connsiteY0" fmla="*/ 195758 h 349342"/>
                    <a:gd name="connsiteX1" fmla="*/ 90621 w 291828"/>
                    <a:gd name="connsiteY1" fmla="*/ 245579 h 349342"/>
                    <a:gd name="connsiteX2" fmla="*/ 0 w 291828"/>
                    <a:gd name="connsiteY2" fmla="*/ 349343 h 349342"/>
                    <a:gd name="connsiteX3" fmla="*/ 291829 w 291828"/>
                    <a:gd name="connsiteY3" fmla="*/ 0 h 349342"/>
                    <a:gd name="connsiteX4" fmla="*/ 112418 w 291828"/>
                    <a:gd name="connsiteY4" fmla="*/ 195758 h 34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828" h="349342">
                      <a:moveTo>
                        <a:pt x="112418" y="195758"/>
                      </a:moveTo>
                      <a:cubicBezTo>
                        <a:pt x="105046" y="211694"/>
                        <a:pt x="98085" y="228774"/>
                        <a:pt x="90621" y="245579"/>
                      </a:cubicBezTo>
                      <a:cubicBezTo>
                        <a:pt x="70198" y="291554"/>
                        <a:pt x="46066" y="335514"/>
                        <a:pt x="0" y="349343"/>
                      </a:cubicBezTo>
                      <a:cubicBezTo>
                        <a:pt x="120844" y="313030"/>
                        <a:pt x="278778" y="115944"/>
                        <a:pt x="291829" y="0"/>
                      </a:cubicBezTo>
                      <a:cubicBezTo>
                        <a:pt x="214121" y="41350"/>
                        <a:pt x="149784" y="114845"/>
                        <a:pt x="112418" y="195758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2" name="Freeform: Shape 5151">
                  <a:extLst>
                    <a:ext uri="{FF2B5EF4-FFF2-40B4-BE49-F238E27FC236}">
                      <a16:creationId xmlns:a16="http://schemas.microsoft.com/office/drawing/2014/main" id="{D80B5986-6FF8-49C4-8D2C-B4E28E12685A}"/>
                    </a:ext>
                  </a:extLst>
                </p:cNvPr>
                <p:cNvSpPr/>
                <p:nvPr/>
              </p:nvSpPr>
              <p:spPr>
                <a:xfrm>
                  <a:off x="5767223" y="484196"/>
                  <a:ext cx="623816" cy="217612"/>
                </a:xfrm>
                <a:custGeom>
                  <a:avLst/>
                  <a:gdLst>
                    <a:gd name="connsiteX0" fmla="*/ 460478 w 623816"/>
                    <a:gd name="connsiteY0" fmla="*/ 215677 h 217612"/>
                    <a:gd name="connsiteX1" fmla="*/ 222363 w 623816"/>
                    <a:gd name="connsiteY1" fmla="*/ 165261 h 217612"/>
                    <a:gd name="connsiteX2" fmla="*/ 0 w 623816"/>
                    <a:gd name="connsiteY2" fmla="*/ 0 h 217612"/>
                    <a:gd name="connsiteX3" fmla="*/ 142503 w 623816"/>
                    <a:gd name="connsiteY3" fmla="*/ 76380 h 217612"/>
                    <a:gd name="connsiteX4" fmla="*/ 298148 w 623816"/>
                    <a:gd name="connsiteY4" fmla="*/ 129590 h 217612"/>
                    <a:gd name="connsiteX5" fmla="*/ 402690 w 623816"/>
                    <a:gd name="connsiteY5" fmla="*/ 114066 h 217612"/>
                    <a:gd name="connsiteX6" fmla="*/ 623816 w 623816"/>
                    <a:gd name="connsiteY6" fmla="*/ 145433 h 217612"/>
                    <a:gd name="connsiteX7" fmla="*/ 460478 w 623816"/>
                    <a:gd name="connsiteY7" fmla="*/ 215677 h 217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3816" h="217612">
                      <a:moveTo>
                        <a:pt x="460478" y="215677"/>
                      </a:moveTo>
                      <a:cubicBezTo>
                        <a:pt x="378970" y="225431"/>
                        <a:pt x="298148" y="196720"/>
                        <a:pt x="222363" y="165261"/>
                      </a:cubicBezTo>
                      <a:cubicBezTo>
                        <a:pt x="135222" y="129132"/>
                        <a:pt x="44051" y="83386"/>
                        <a:pt x="0" y="0"/>
                      </a:cubicBezTo>
                      <a:cubicBezTo>
                        <a:pt x="47486" y="25460"/>
                        <a:pt x="94971" y="50920"/>
                        <a:pt x="142503" y="76380"/>
                      </a:cubicBezTo>
                      <a:cubicBezTo>
                        <a:pt x="191362" y="102573"/>
                        <a:pt x="242740" y="129406"/>
                        <a:pt x="298148" y="129590"/>
                      </a:cubicBezTo>
                      <a:cubicBezTo>
                        <a:pt x="333407" y="129727"/>
                        <a:pt x="367751" y="118920"/>
                        <a:pt x="402690" y="114066"/>
                      </a:cubicBezTo>
                      <a:cubicBezTo>
                        <a:pt x="472750" y="104313"/>
                        <a:pt x="561632" y="113608"/>
                        <a:pt x="623816" y="145433"/>
                      </a:cubicBezTo>
                      <a:cubicBezTo>
                        <a:pt x="587000" y="186234"/>
                        <a:pt x="515565" y="209129"/>
                        <a:pt x="460478" y="215677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3" name="Freeform: Shape 5152">
                  <a:extLst>
                    <a:ext uri="{FF2B5EF4-FFF2-40B4-BE49-F238E27FC236}">
                      <a16:creationId xmlns:a16="http://schemas.microsoft.com/office/drawing/2014/main" id="{5B0F7DFF-E109-4C16-85B8-7D1DCF6A6676}"/>
                    </a:ext>
                  </a:extLst>
                </p:cNvPr>
                <p:cNvSpPr/>
                <p:nvPr/>
              </p:nvSpPr>
              <p:spPr>
                <a:xfrm>
                  <a:off x="5654760" y="808116"/>
                  <a:ext cx="423936" cy="112171"/>
                </a:xfrm>
                <a:custGeom>
                  <a:avLst/>
                  <a:gdLst>
                    <a:gd name="connsiteX0" fmla="*/ 0 w 423936"/>
                    <a:gd name="connsiteY0" fmla="*/ 77030 h 112171"/>
                    <a:gd name="connsiteX1" fmla="*/ 184127 w 423936"/>
                    <a:gd name="connsiteY1" fmla="*/ 33070 h 112171"/>
                    <a:gd name="connsiteX2" fmla="*/ 423937 w 423936"/>
                    <a:gd name="connsiteY2" fmla="*/ 2435 h 112171"/>
                    <a:gd name="connsiteX3" fmla="*/ 0 w 423936"/>
                    <a:gd name="connsiteY3" fmla="*/ 77030 h 112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36" h="112171">
                      <a:moveTo>
                        <a:pt x="0" y="77030"/>
                      </a:moveTo>
                      <a:cubicBezTo>
                        <a:pt x="61360" y="62376"/>
                        <a:pt x="122721" y="47723"/>
                        <a:pt x="184127" y="33070"/>
                      </a:cubicBezTo>
                      <a:cubicBezTo>
                        <a:pt x="261515" y="14570"/>
                        <a:pt x="344031" y="-7410"/>
                        <a:pt x="423937" y="2435"/>
                      </a:cubicBezTo>
                      <a:cubicBezTo>
                        <a:pt x="339498" y="123645"/>
                        <a:pt x="125835" y="137978"/>
                        <a:pt x="0" y="77030"/>
                      </a:cubicBezTo>
                      <a:close/>
                    </a:path>
                  </a:pathLst>
                </a:custGeom>
                <a:solidFill>
                  <a:srgbClr val="A6BBC9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4" name="Freeform: Shape 5153">
                  <a:extLst>
                    <a:ext uri="{FF2B5EF4-FFF2-40B4-BE49-F238E27FC236}">
                      <a16:creationId xmlns:a16="http://schemas.microsoft.com/office/drawing/2014/main" id="{60150548-6358-4E43-9CC9-D0F098E2E07C}"/>
                    </a:ext>
                  </a:extLst>
                </p:cNvPr>
                <p:cNvSpPr/>
                <p:nvPr/>
              </p:nvSpPr>
              <p:spPr>
                <a:xfrm>
                  <a:off x="6304815" y="58336"/>
                  <a:ext cx="727127" cy="398221"/>
                </a:xfrm>
                <a:custGeom>
                  <a:avLst/>
                  <a:gdLst>
                    <a:gd name="connsiteX0" fmla="*/ 529028 w 727127"/>
                    <a:gd name="connsiteY0" fmla="*/ 397149 h 398221"/>
                    <a:gd name="connsiteX1" fmla="*/ 331988 w 727127"/>
                    <a:gd name="connsiteY1" fmla="*/ 295675 h 398221"/>
                    <a:gd name="connsiteX2" fmla="*/ 246312 w 727127"/>
                    <a:gd name="connsiteY2" fmla="*/ 222546 h 398221"/>
                    <a:gd name="connsiteX3" fmla="*/ 168650 w 727127"/>
                    <a:gd name="connsiteY3" fmla="*/ 118096 h 398221"/>
                    <a:gd name="connsiteX4" fmla="*/ 0 w 727127"/>
                    <a:gd name="connsiteY4" fmla="*/ 0 h 398221"/>
                    <a:gd name="connsiteX5" fmla="*/ 295217 w 727127"/>
                    <a:gd name="connsiteY5" fmla="*/ 152302 h 398221"/>
                    <a:gd name="connsiteX6" fmla="*/ 389914 w 727127"/>
                    <a:gd name="connsiteY6" fmla="*/ 221401 h 398221"/>
                    <a:gd name="connsiteX7" fmla="*/ 679682 w 727127"/>
                    <a:gd name="connsiteY7" fmla="*/ 318845 h 398221"/>
                    <a:gd name="connsiteX8" fmla="*/ 529028 w 727127"/>
                    <a:gd name="connsiteY8" fmla="*/ 397149 h 398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7127" h="398221">
                      <a:moveTo>
                        <a:pt x="529028" y="397149"/>
                      </a:moveTo>
                      <a:cubicBezTo>
                        <a:pt x="455258" y="385793"/>
                        <a:pt x="392020" y="340047"/>
                        <a:pt x="331988" y="295675"/>
                      </a:cubicBezTo>
                      <a:cubicBezTo>
                        <a:pt x="301720" y="273329"/>
                        <a:pt x="271223" y="250754"/>
                        <a:pt x="246312" y="222546"/>
                      </a:cubicBezTo>
                      <a:cubicBezTo>
                        <a:pt x="217555" y="190034"/>
                        <a:pt x="197086" y="150928"/>
                        <a:pt x="168650" y="118096"/>
                      </a:cubicBezTo>
                      <a:cubicBezTo>
                        <a:pt x="123454" y="65894"/>
                        <a:pt x="60994" y="32374"/>
                        <a:pt x="0" y="0"/>
                      </a:cubicBezTo>
                      <a:cubicBezTo>
                        <a:pt x="102298" y="43090"/>
                        <a:pt x="205649" y="86775"/>
                        <a:pt x="295217" y="152302"/>
                      </a:cubicBezTo>
                      <a:cubicBezTo>
                        <a:pt x="326767" y="175381"/>
                        <a:pt x="356486" y="201116"/>
                        <a:pt x="389914" y="221401"/>
                      </a:cubicBezTo>
                      <a:cubicBezTo>
                        <a:pt x="477330" y="274474"/>
                        <a:pt x="582696" y="286517"/>
                        <a:pt x="679682" y="318845"/>
                      </a:cubicBezTo>
                      <a:cubicBezTo>
                        <a:pt x="829923" y="369033"/>
                        <a:pt x="579857" y="404979"/>
                        <a:pt x="529028" y="397149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5" name="Freeform: Shape 5154">
                  <a:extLst>
                    <a:ext uri="{FF2B5EF4-FFF2-40B4-BE49-F238E27FC236}">
                      <a16:creationId xmlns:a16="http://schemas.microsoft.com/office/drawing/2014/main" id="{D68A9495-BB55-4BFB-A101-F1BA70E2D19B}"/>
                    </a:ext>
                  </a:extLst>
                </p:cNvPr>
                <p:cNvSpPr/>
                <p:nvPr/>
              </p:nvSpPr>
              <p:spPr>
                <a:xfrm>
                  <a:off x="6102279" y="655868"/>
                  <a:ext cx="451915" cy="471056"/>
                </a:xfrm>
                <a:custGeom>
                  <a:avLst/>
                  <a:gdLst>
                    <a:gd name="connsiteX0" fmla="*/ 359463 w 451915"/>
                    <a:gd name="connsiteY0" fmla="*/ 67268 h 471056"/>
                    <a:gd name="connsiteX1" fmla="*/ 246083 w 451915"/>
                    <a:gd name="connsiteY1" fmla="*/ 251074 h 471056"/>
                    <a:gd name="connsiteX2" fmla="*/ 112052 w 451915"/>
                    <a:gd name="connsiteY2" fmla="*/ 380572 h 471056"/>
                    <a:gd name="connsiteX3" fmla="*/ 0 w 451915"/>
                    <a:gd name="connsiteY3" fmla="*/ 471056 h 471056"/>
                    <a:gd name="connsiteX4" fmla="*/ 128491 w 451915"/>
                    <a:gd name="connsiteY4" fmla="*/ 247090 h 471056"/>
                    <a:gd name="connsiteX5" fmla="*/ 266231 w 451915"/>
                    <a:gd name="connsiteY5" fmla="*/ 80226 h 471056"/>
                    <a:gd name="connsiteX6" fmla="*/ 451915 w 451915"/>
                    <a:gd name="connsiteY6" fmla="*/ 0 h 471056"/>
                    <a:gd name="connsiteX7" fmla="*/ 359463 w 451915"/>
                    <a:gd name="connsiteY7" fmla="*/ 67268 h 471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1915" h="471056">
                      <a:moveTo>
                        <a:pt x="359463" y="67268"/>
                      </a:moveTo>
                      <a:cubicBezTo>
                        <a:pt x="311977" y="121530"/>
                        <a:pt x="288211" y="192553"/>
                        <a:pt x="246083" y="251074"/>
                      </a:cubicBezTo>
                      <a:cubicBezTo>
                        <a:pt x="209633" y="301628"/>
                        <a:pt x="160545" y="341421"/>
                        <a:pt x="112052" y="380572"/>
                      </a:cubicBezTo>
                      <a:cubicBezTo>
                        <a:pt x="74686" y="410749"/>
                        <a:pt x="37366" y="440880"/>
                        <a:pt x="0" y="471056"/>
                      </a:cubicBezTo>
                      <a:cubicBezTo>
                        <a:pt x="42815" y="396416"/>
                        <a:pt x="85676" y="321776"/>
                        <a:pt x="128491" y="247090"/>
                      </a:cubicBezTo>
                      <a:cubicBezTo>
                        <a:pt x="164803" y="183807"/>
                        <a:pt x="203726" y="117821"/>
                        <a:pt x="266231" y="80226"/>
                      </a:cubicBezTo>
                      <a:cubicBezTo>
                        <a:pt x="324569" y="45196"/>
                        <a:pt x="393989" y="36404"/>
                        <a:pt x="451915" y="0"/>
                      </a:cubicBezTo>
                      <a:cubicBezTo>
                        <a:pt x="416931" y="14516"/>
                        <a:pt x="384831" y="38282"/>
                        <a:pt x="359463" y="67268"/>
                      </a:cubicBezTo>
                      <a:close/>
                    </a:path>
                  </a:pathLst>
                </a:custGeom>
                <a:solidFill>
                  <a:srgbClr val="A6BBC9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156" name="Graphic 4">
                  <a:extLst>
                    <a:ext uri="{FF2B5EF4-FFF2-40B4-BE49-F238E27FC236}">
                      <a16:creationId xmlns:a16="http://schemas.microsoft.com/office/drawing/2014/main" id="{13661D5E-672A-4667-8EC4-6D54964A5067}"/>
                    </a:ext>
                  </a:extLst>
                </p:cNvPr>
                <p:cNvGrpSpPr/>
                <p:nvPr/>
              </p:nvGrpSpPr>
              <p:grpSpPr>
                <a:xfrm>
                  <a:off x="6869377" y="323231"/>
                  <a:ext cx="364025" cy="661328"/>
                  <a:chOff x="6869377" y="323231"/>
                  <a:chExt cx="364025" cy="661328"/>
                </a:xfrm>
              </p:grpSpPr>
              <p:sp>
                <p:nvSpPr>
                  <p:cNvPr id="5163" name="Freeform: Shape 5162">
                    <a:extLst>
                      <a:ext uri="{FF2B5EF4-FFF2-40B4-BE49-F238E27FC236}">
                        <a16:creationId xmlns:a16="http://schemas.microsoft.com/office/drawing/2014/main" id="{736B84A4-55CA-47CB-B459-FFCF1EB38ECB}"/>
                      </a:ext>
                    </a:extLst>
                  </p:cNvPr>
                  <p:cNvSpPr/>
                  <p:nvPr/>
                </p:nvSpPr>
                <p:spPr>
                  <a:xfrm>
                    <a:off x="6869377" y="329811"/>
                    <a:ext cx="364025" cy="654747"/>
                  </a:xfrm>
                  <a:custGeom>
                    <a:avLst/>
                    <a:gdLst>
                      <a:gd name="connsiteX0" fmla="*/ 0 w 364025"/>
                      <a:gd name="connsiteY0" fmla="*/ 654748 h 654747"/>
                      <a:gd name="connsiteX1" fmla="*/ 236375 w 364025"/>
                      <a:gd name="connsiteY1" fmla="*/ 319463 h 654747"/>
                      <a:gd name="connsiteX2" fmla="*/ 349068 w 364025"/>
                      <a:gd name="connsiteY2" fmla="*/ 103236 h 654747"/>
                      <a:gd name="connsiteX3" fmla="*/ 275802 w 364025"/>
                      <a:gd name="connsiteY3" fmla="*/ 12432 h 654747"/>
                      <a:gd name="connsiteX4" fmla="*/ 146349 w 364025"/>
                      <a:gd name="connsiteY4" fmla="*/ 181998 h 654747"/>
                      <a:gd name="connsiteX5" fmla="*/ 0 w 364025"/>
                      <a:gd name="connsiteY5" fmla="*/ 654748 h 654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4025" h="654747">
                        <a:moveTo>
                          <a:pt x="0" y="654748"/>
                        </a:moveTo>
                        <a:cubicBezTo>
                          <a:pt x="60353" y="531798"/>
                          <a:pt x="161964" y="434445"/>
                          <a:pt x="236375" y="319463"/>
                        </a:cubicBezTo>
                        <a:cubicBezTo>
                          <a:pt x="280564" y="251188"/>
                          <a:pt x="314907" y="177052"/>
                          <a:pt x="349068" y="103236"/>
                        </a:cubicBezTo>
                        <a:cubicBezTo>
                          <a:pt x="384648" y="26444"/>
                          <a:pt x="355387" y="-24842"/>
                          <a:pt x="275802" y="12432"/>
                        </a:cubicBezTo>
                        <a:cubicBezTo>
                          <a:pt x="228682" y="34503"/>
                          <a:pt x="167413" y="140282"/>
                          <a:pt x="146349" y="181998"/>
                        </a:cubicBezTo>
                        <a:cubicBezTo>
                          <a:pt x="71206" y="330728"/>
                          <a:pt x="102252" y="517374"/>
                          <a:pt x="0" y="654748"/>
                        </a:cubicBezTo>
                        <a:close/>
                      </a:path>
                    </a:pathLst>
                  </a:custGeom>
                  <a:solidFill>
                    <a:srgbClr val="80A0A1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64" name="Freeform: Shape 5163">
                    <a:extLst>
                      <a:ext uri="{FF2B5EF4-FFF2-40B4-BE49-F238E27FC236}">
                        <a16:creationId xmlns:a16="http://schemas.microsoft.com/office/drawing/2014/main" id="{C4D4D8D0-0CD1-4678-9FF8-82FE302D921F}"/>
                      </a:ext>
                    </a:extLst>
                  </p:cNvPr>
                  <p:cNvSpPr/>
                  <p:nvPr/>
                </p:nvSpPr>
                <p:spPr>
                  <a:xfrm>
                    <a:off x="7022168" y="323231"/>
                    <a:ext cx="200796" cy="400088"/>
                  </a:xfrm>
                  <a:custGeom>
                    <a:avLst/>
                    <a:gdLst>
                      <a:gd name="connsiteX0" fmla="*/ 144945 w 200796"/>
                      <a:gd name="connsiteY0" fmla="*/ 171727 h 400088"/>
                      <a:gd name="connsiteX1" fmla="*/ 5831 w 200796"/>
                      <a:gd name="connsiteY1" fmla="*/ 400089 h 400088"/>
                      <a:gd name="connsiteX2" fmla="*/ 71633 w 200796"/>
                      <a:gd name="connsiteY2" fmla="*/ 63430 h 400088"/>
                      <a:gd name="connsiteX3" fmla="*/ 193026 w 200796"/>
                      <a:gd name="connsiteY3" fmla="*/ 20249 h 400088"/>
                      <a:gd name="connsiteX4" fmla="*/ 144945 w 200796"/>
                      <a:gd name="connsiteY4" fmla="*/ 171727 h 400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96" h="400088">
                        <a:moveTo>
                          <a:pt x="144945" y="171727"/>
                        </a:moveTo>
                        <a:cubicBezTo>
                          <a:pt x="98558" y="247832"/>
                          <a:pt x="52217" y="323937"/>
                          <a:pt x="5831" y="400089"/>
                        </a:cubicBezTo>
                        <a:cubicBezTo>
                          <a:pt x="-12074" y="284786"/>
                          <a:pt x="11646" y="163484"/>
                          <a:pt x="71633" y="63430"/>
                        </a:cubicBezTo>
                        <a:cubicBezTo>
                          <a:pt x="93842" y="26385"/>
                          <a:pt x="152088" y="-30809"/>
                          <a:pt x="193026" y="20249"/>
                        </a:cubicBezTo>
                        <a:cubicBezTo>
                          <a:pt x="221829" y="56195"/>
                          <a:pt x="162575" y="142787"/>
                          <a:pt x="144945" y="171727"/>
                        </a:cubicBezTo>
                        <a:close/>
                      </a:path>
                    </a:pathLst>
                  </a:custGeom>
                  <a:solidFill>
                    <a:srgbClr val="5E7A8E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5157" name="Freeform: Shape 5156">
                  <a:extLst>
                    <a:ext uri="{FF2B5EF4-FFF2-40B4-BE49-F238E27FC236}">
                      <a16:creationId xmlns:a16="http://schemas.microsoft.com/office/drawing/2014/main" id="{E97A6C42-CF13-4DE6-AF4D-804BBD694773}"/>
                    </a:ext>
                  </a:extLst>
                </p:cNvPr>
                <p:cNvSpPr/>
                <p:nvPr/>
              </p:nvSpPr>
              <p:spPr>
                <a:xfrm>
                  <a:off x="6621508" y="286835"/>
                  <a:ext cx="400308" cy="186386"/>
                </a:xfrm>
                <a:custGeom>
                  <a:avLst/>
                  <a:gdLst>
                    <a:gd name="connsiteX0" fmla="*/ 236513 w 400308"/>
                    <a:gd name="connsiteY0" fmla="*/ 179731 h 186386"/>
                    <a:gd name="connsiteX1" fmla="*/ 102161 w 400308"/>
                    <a:gd name="connsiteY1" fmla="*/ 90850 h 186386"/>
                    <a:gd name="connsiteX2" fmla="*/ 0 w 400308"/>
                    <a:gd name="connsiteY2" fmla="*/ 0 h 186386"/>
                    <a:gd name="connsiteX3" fmla="*/ 400308 w 400308"/>
                    <a:gd name="connsiteY3" fmla="*/ 114707 h 186386"/>
                    <a:gd name="connsiteX4" fmla="*/ 236513 w 400308"/>
                    <a:gd name="connsiteY4" fmla="*/ 179731 h 18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08" h="186386">
                      <a:moveTo>
                        <a:pt x="236513" y="179731"/>
                      </a:moveTo>
                      <a:cubicBezTo>
                        <a:pt x="184768" y="163796"/>
                        <a:pt x="142640" y="126842"/>
                        <a:pt x="102161" y="90850"/>
                      </a:cubicBezTo>
                      <a:cubicBezTo>
                        <a:pt x="68092" y="60582"/>
                        <a:pt x="34069" y="30268"/>
                        <a:pt x="0" y="0"/>
                      </a:cubicBezTo>
                      <a:cubicBezTo>
                        <a:pt x="99276" y="88286"/>
                        <a:pt x="283403" y="84119"/>
                        <a:pt x="400308" y="114707"/>
                      </a:cubicBezTo>
                      <a:cubicBezTo>
                        <a:pt x="373108" y="175976"/>
                        <a:pt x="299155" y="199055"/>
                        <a:pt x="236513" y="179731"/>
                      </a:cubicBezTo>
                      <a:close/>
                    </a:path>
                  </a:pathLst>
                </a:custGeom>
                <a:solidFill>
                  <a:srgbClr val="5E7A8E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8" name="Freeform: Shape 5157">
                  <a:extLst>
                    <a:ext uri="{FF2B5EF4-FFF2-40B4-BE49-F238E27FC236}">
                      <a16:creationId xmlns:a16="http://schemas.microsoft.com/office/drawing/2014/main" id="{0F07F778-061A-494E-8F1D-5A0733564B52}"/>
                    </a:ext>
                  </a:extLst>
                </p:cNvPr>
                <p:cNvSpPr/>
                <p:nvPr/>
              </p:nvSpPr>
              <p:spPr>
                <a:xfrm>
                  <a:off x="6556805" y="510185"/>
                  <a:ext cx="385499" cy="313096"/>
                </a:xfrm>
                <a:custGeom>
                  <a:avLst/>
                  <a:gdLst>
                    <a:gd name="connsiteX0" fmla="*/ 146853 w 385499"/>
                    <a:gd name="connsiteY0" fmla="*/ 229664 h 313096"/>
                    <a:gd name="connsiteX1" fmla="*/ 0 w 385499"/>
                    <a:gd name="connsiteY1" fmla="*/ 313096 h 313096"/>
                    <a:gd name="connsiteX2" fmla="*/ 334460 w 385499"/>
                    <a:gd name="connsiteY2" fmla="*/ 661 h 313096"/>
                    <a:gd name="connsiteX3" fmla="*/ 146853 w 385499"/>
                    <a:gd name="connsiteY3" fmla="*/ 229664 h 313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499" h="313096">
                      <a:moveTo>
                        <a:pt x="146853" y="229664"/>
                      </a:moveTo>
                      <a:cubicBezTo>
                        <a:pt x="97902" y="257460"/>
                        <a:pt x="48951" y="285301"/>
                        <a:pt x="0" y="313096"/>
                      </a:cubicBezTo>
                      <a:cubicBezTo>
                        <a:pt x="94101" y="259658"/>
                        <a:pt x="190721" y="12476"/>
                        <a:pt x="334460" y="661"/>
                      </a:cubicBezTo>
                      <a:cubicBezTo>
                        <a:pt x="506453" y="-13488"/>
                        <a:pt x="192370" y="203792"/>
                        <a:pt x="146853" y="229664"/>
                      </a:cubicBezTo>
                      <a:close/>
                    </a:path>
                  </a:pathLst>
                </a:custGeom>
                <a:solidFill>
                  <a:srgbClr val="5E7A8E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59" name="Freeform: Shape 5158">
                  <a:extLst>
                    <a:ext uri="{FF2B5EF4-FFF2-40B4-BE49-F238E27FC236}">
                      <a16:creationId xmlns:a16="http://schemas.microsoft.com/office/drawing/2014/main" id="{5FB9C167-40BC-4C06-B373-D7726E715EC2}"/>
                    </a:ext>
                  </a:extLst>
                </p:cNvPr>
                <p:cNvSpPr/>
                <p:nvPr/>
              </p:nvSpPr>
              <p:spPr>
                <a:xfrm>
                  <a:off x="6238417" y="313166"/>
                  <a:ext cx="543727" cy="233292"/>
                </a:xfrm>
                <a:custGeom>
                  <a:avLst/>
                  <a:gdLst>
                    <a:gd name="connsiteX0" fmla="*/ 147448 w 543727"/>
                    <a:gd name="connsiteY0" fmla="*/ 176526 h 233292"/>
                    <a:gd name="connsiteX1" fmla="*/ 86088 w 543727"/>
                    <a:gd name="connsiteY1" fmla="*/ 133161 h 233292"/>
                    <a:gd name="connsiteX2" fmla="*/ 0 w 543727"/>
                    <a:gd name="connsiteY2" fmla="*/ 0 h 233292"/>
                    <a:gd name="connsiteX3" fmla="*/ 156927 w 543727"/>
                    <a:gd name="connsiteY3" fmla="*/ 93643 h 233292"/>
                    <a:gd name="connsiteX4" fmla="*/ 342428 w 543727"/>
                    <a:gd name="connsiteY4" fmla="*/ 166543 h 233292"/>
                    <a:gd name="connsiteX5" fmla="*/ 543727 w 543727"/>
                    <a:gd name="connsiteY5" fmla="*/ 156927 h 233292"/>
                    <a:gd name="connsiteX6" fmla="*/ 147448 w 543727"/>
                    <a:gd name="connsiteY6" fmla="*/ 176526 h 233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3727" h="233292">
                      <a:moveTo>
                        <a:pt x="147448" y="176526"/>
                      </a:moveTo>
                      <a:cubicBezTo>
                        <a:pt x="125423" y="164483"/>
                        <a:pt x="104359" y="150425"/>
                        <a:pt x="86088" y="133161"/>
                      </a:cubicBezTo>
                      <a:cubicBezTo>
                        <a:pt x="47440" y="96666"/>
                        <a:pt x="23308" y="47760"/>
                        <a:pt x="0" y="0"/>
                      </a:cubicBezTo>
                      <a:cubicBezTo>
                        <a:pt x="52294" y="31230"/>
                        <a:pt x="104633" y="62414"/>
                        <a:pt x="156927" y="93643"/>
                      </a:cubicBezTo>
                      <a:cubicBezTo>
                        <a:pt x="214579" y="128033"/>
                        <a:pt x="275344" y="163430"/>
                        <a:pt x="342428" y="166543"/>
                      </a:cubicBezTo>
                      <a:cubicBezTo>
                        <a:pt x="409146" y="169611"/>
                        <a:pt x="482870" y="133711"/>
                        <a:pt x="543727" y="156927"/>
                      </a:cubicBezTo>
                      <a:cubicBezTo>
                        <a:pt x="520053" y="288944"/>
                        <a:pt x="224149" y="218517"/>
                        <a:pt x="147448" y="176526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60" name="Freeform: Shape 5159">
                  <a:extLst>
                    <a:ext uri="{FF2B5EF4-FFF2-40B4-BE49-F238E27FC236}">
                      <a16:creationId xmlns:a16="http://schemas.microsoft.com/office/drawing/2014/main" id="{A8EB82D8-B47E-42DC-9750-6238B2FA76EF}"/>
                    </a:ext>
                  </a:extLst>
                </p:cNvPr>
                <p:cNvSpPr/>
                <p:nvPr/>
              </p:nvSpPr>
              <p:spPr>
                <a:xfrm>
                  <a:off x="6210438" y="693097"/>
                  <a:ext cx="275481" cy="342473"/>
                </a:xfrm>
                <a:custGeom>
                  <a:avLst/>
                  <a:gdLst>
                    <a:gd name="connsiteX0" fmla="*/ 237566 w 275481"/>
                    <a:gd name="connsiteY0" fmla="*/ 54309 h 342473"/>
                    <a:gd name="connsiteX1" fmla="*/ 177533 w 275481"/>
                    <a:gd name="connsiteY1" fmla="*/ 169337 h 342473"/>
                    <a:gd name="connsiteX2" fmla="*/ 0 w 275481"/>
                    <a:gd name="connsiteY2" fmla="*/ 342474 h 342473"/>
                    <a:gd name="connsiteX3" fmla="*/ 172771 w 275481"/>
                    <a:gd name="connsiteY3" fmla="*/ 95704 h 342473"/>
                    <a:gd name="connsiteX4" fmla="*/ 275481 w 275481"/>
                    <a:gd name="connsiteY4" fmla="*/ 0 h 342473"/>
                    <a:gd name="connsiteX5" fmla="*/ 237566 w 275481"/>
                    <a:gd name="connsiteY5" fmla="*/ 54309 h 342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5481" h="342473">
                      <a:moveTo>
                        <a:pt x="237566" y="54309"/>
                      </a:moveTo>
                      <a:cubicBezTo>
                        <a:pt x="215174" y="91308"/>
                        <a:pt x="200063" y="132383"/>
                        <a:pt x="177533" y="169337"/>
                      </a:cubicBezTo>
                      <a:cubicBezTo>
                        <a:pt x="134260" y="240405"/>
                        <a:pt x="66352" y="292286"/>
                        <a:pt x="0" y="342474"/>
                      </a:cubicBezTo>
                      <a:cubicBezTo>
                        <a:pt x="14470" y="241458"/>
                        <a:pt x="108068" y="174603"/>
                        <a:pt x="172771" y="95704"/>
                      </a:cubicBezTo>
                      <a:cubicBezTo>
                        <a:pt x="203680" y="58018"/>
                        <a:pt x="228774" y="18317"/>
                        <a:pt x="275481" y="0"/>
                      </a:cubicBezTo>
                      <a:cubicBezTo>
                        <a:pt x="266094" y="15706"/>
                        <a:pt x="248785" y="35809"/>
                        <a:pt x="237566" y="54309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61" name="Freeform: Shape 5160">
                  <a:extLst>
                    <a:ext uri="{FF2B5EF4-FFF2-40B4-BE49-F238E27FC236}">
                      <a16:creationId xmlns:a16="http://schemas.microsoft.com/office/drawing/2014/main" id="{5AB95A08-2CBC-49FE-A8E1-FF6C4CC65684}"/>
                    </a:ext>
                  </a:extLst>
                </p:cNvPr>
                <p:cNvSpPr/>
                <p:nvPr/>
              </p:nvSpPr>
              <p:spPr>
                <a:xfrm>
                  <a:off x="5579296" y="964563"/>
                  <a:ext cx="237657" cy="227934"/>
                </a:xfrm>
                <a:custGeom>
                  <a:avLst/>
                  <a:gdLst>
                    <a:gd name="connsiteX0" fmla="*/ 0 w 237657"/>
                    <a:gd name="connsiteY0" fmla="*/ 227935 h 227934"/>
                    <a:gd name="connsiteX1" fmla="*/ 237657 w 237657"/>
                    <a:gd name="connsiteY1" fmla="*/ 1038 h 227934"/>
                    <a:gd name="connsiteX2" fmla="*/ 0 w 237657"/>
                    <a:gd name="connsiteY2" fmla="*/ 227935 h 227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7657" h="227934">
                      <a:moveTo>
                        <a:pt x="0" y="227935"/>
                      </a:moveTo>
                      <a:cubicBezTo>
                        <a:pt x="64200" y="153615"/>
                        <a:pt x="233261" y="110984"/>
                        <a:pt x="237657" y="1038"/>
                      </a:cubicBezTo>
                      <a:cubicBezTo>
                        <a:pt x="134306" y="-15218"/>
                        <a:pt x="55408" y="163827"/>
                        <a:pt x="0" y="227935"/>
                      </a:cubicBezTo>
                      <a:close/>
                    </a:path>
                  </a:pathLst>
                </a:custGeom>
                <a:solidFill>
                  <a:srgbClr val="A6BBC9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62" name="Freeform: Shape 5161">
                  <a:extLst>
                    <a:ext uri="{FF2B5EF4-FFF2-40B4-BE49-F238E27FC236}">
                      <a16:creationId xmlns:a16="http://schemas.microsoft.com/office/drawing/2014/main" id="{CE13BBE4-5001-4FE0-9E7D-ED509797534D}"/>
                    </a:ext>
                  </a:extLst>
                </p:cNvPr>
                <p:cNvSpPr/>
                <p:nvPr/>
              </p:nvSpPr>
              <p:spPr>
                <a:xfrm>
                  <a:off x="5678068" y="202787"/>
                  <a:ext cx="2394157" cy="899456"/>
                </a:xfrm>
                <a:custGeom>
                  <a:avLst/>
                  <a:gdLst>
                    <a:gd name="connsiteX0" fmla="*/ 2370117 w 2394157"/>
                    <a:gd name="connsiteY0" fmla="*/ 244548 h 899456"/>
                    <a:gd name="connsiteX1" fmla="*/ 2262691 w 2394157"/>
                    <a:gd name="connsiteY1" fmla="*/ 124574 h 899456"/>
                    <a:gd name="connsiteX2" fmla="*/ 2117395 w 2394157"/>
                    <a:gd name="connsiteY2" fmla="*/ 50896 h 899456"/>
                    <a:gd name="connsiteX3" fmla="*/ 1955797 w 2394157"/>
                    <a:gd name="connsiteY3" fmla="*/ 22826 h 899456"/>
                    <a:gd name="connsiteX4" fmla="*/ 1873510 w 2394157"/>
                    <a:gd name="connsiteY4" fmla="*/ 25482 h 899456"/>
                    <a:gd name="connsiteX5" fmla="*/ 1791772 w 2394157"/>
                    <a:gd name="connsiteY5" fmla="*/ 38028 h 899456"/>
                    <a:gd name="connsiteX6" fmla="*/ 1633059 w 2394157"/>
                    <a:gd name="connsiteY6" fmla="*/ 86201 h 899456"/>
                    <a:gd name="connsiteX7" fmla="*/ 1481856 w 2394157"/>
                    <a:gd name="connsiteY7" fmla="*/ 156399 h 899456"/>
                    <a:gd name="connsiteX8" fmla="*/ 1193004 w 2394157"/>
                    <a:gd name="connsiteY8" fmla="*/ 326194 h 899456"/>
                    <a:gd name="connsiteX9" fmla="*/ 1046608 w 2394157"/>
                    <a:gd name="connsiteY9" fmla="*/ 408893 h 899456"/>
                    <a:gd name="connsiteX10" fmla="*/ 893345 w 2394157"/>
                    <a:gd name="connsiteY10" fmla="*/ 478450 h 899456"/>
                    <a:gd name="connsiteX11" fmla="*/ 732800 w 2394157"/>
                    <a:gd name="connsiteY11" fmla="*/ 528454 h 899456"/>
                    <a:gd name="connsiteX12" fmla="*/ 652665 w 2394157"/>
                    <a:gd name="connsiteY12" fmla="*/ 552632 h 899456"/>
                    <a:gd name="connsiteX13" fmla="*/ 632929 w 2394157"/>
                    <a:gd name="connsiteY13" fmla="*/ 559455 h 899456"/>
                    <a:gd name="connsiteX14" fmla="*/ 612918 w 2394157"/>
                    <a:gd name="connsiteY14" fmla="*/ 566186 h 899456"/>
                    <a:gd name="connsiteX15" fmla="*/ 572118 w 2394157"/>
                    <a:gd name="connsiteY15" fmla="*/ 576947 h 899456"/>
                    <a:gd name="connsiteX16" fmla="*/ 489648 w 2394157"/>
                    <a:gd name="connsiteY16" fmla="*/ 592791 h 899456"/>
                    <a:gd name="connsiteX17" fmla="*/ 408963 w 2394157"/>
                    <a:gd name="connsiteY17" fmla="*/ 613764 h 899456"/>
                    <a:gd name="connsiteX18" fmla="*/ 370910 w 2394157"/>
                    <a:gd name="connsiteY18" fmla="*/ 630523 h 899456"/>
                    <a:gd name="connsiteX19" fmla="*/ 352640 w 2394157"/>
                    <a:gd name="connsiteY19" fmla="*/ 640689 h 899456"/>
                    <a:gd name="connsiteX20" fmla="*/ 334323 w 2394157"/>
                    <a:gd name="connsiteY20" fmla="*/ 650900 h 899456"/>
                    <a:gd name="connsiteX21" fmla="*/ 260919 w 2394157"/>
                    <a:gd name="connsiteY21" fmla="*/ 691518 h 899456"/>
                    <a:gd name="connsiteX22" fmla="*/ 189256 w 2394157"/>
                    <a:gd name="connsiteY22" fmla="*/ 734928 h 899456"/>
                    <a:gd name="connsiteX23" fmla="*/ 154821 w 2394157"/>
                    <a:gd name="connsiteY23" fmla="*/ 758739 h 899456"/>
                    <a:gd name="connsiteX24" fmla="*/ 121530 w 2394157"/>
                    <a:gd name="connsiteY24" fmla="*/ 784153 h 899456"/>
                    <a:gd name="connsiteX25" fmla="*/ 0 w 2394157"/>
                    <a:gd name="connsiteY25" fmla="*/ 899456 h 899456"/>
                    <a:gd name="connsiteX26" fmla="*/ 120431 w 2394157"/>
                    <a:gd name="connsiteY26" fmla="*/ 782826 h 899456"/>
                    <a:gd name="connsiteX27" fmla="*/ 153539 w 2394157"/>
                    <a:gd name="connsiteY27" fmla="*/ 756999 h 899456"/>
                    <a:gd name="connsiteX28" fmla="*/ 187836 w 2394157"/>
                    <a:gd name="connsiteY28" fmla="*/ 732776 h 899456"/>
                    <a:gd name="connsiteX29" fmla="*/ 259179 w 2394157"/>
                    <a:gd name="connsiteY29" fmla="*/ 688541 h 899456"/>
                    <a:gd name="connsiteX30" fmla="*/ 332171 w 2394157"/>
                    <a:gd name="connsiteY30" fmla="*/ 647191 h 899456"/>
                    <a:gd name="connsiteX31" fmla="*/ 350396 w 2394157"/>
                    <a:gd name="connsiteY31" fmla="*/ 636797 h 899456"/>
                    <a:gd name="connsiteX32" fmla="*/ 368667 w 2394157"/>
                    <a:gd name="connsiteY32" fmla="*/ 626356 h 899456"/>
                    <a:gd name="connsiteX33" fmla="*/ 407131 w 2394157"/>
                    <a:gd name="connsiteY33" fmla="*/ 608910 h 899456"/>
                    <a:gd name="connsiteX34" fmla="*/ 488457 w 2394157"/>
                    <a:gd name="connsiteY34" fmla="*/ 586884 h 899456"/>
                    <a:gd name="connsiteX35" fmla="*/ 570561 w 2394157"/>
                    <a:gd name="connsiteY35" fmla="*/ 570216 h 899456"/>
                    <a:gd name="connsiteX36" fmla="*/ 610720 w 2394157"/>
                    <a:gd name="connsiteY36" fmla="*/ 559180 h 899456"/>
                    <a:gd name="connsiteX37" fmla="*/ 630365 w 2394157"/>
                    <a:gd name="connsiteY37" fmla="*/ 552312 h 899456"/>
                    <a:gd name="connsiteX38" fmla="*/ 650192 w 2394157"/>
                    <a:gd name="connsiteY38" fmla="*/ 545260 h 899456"/>
                    <a:gd name="connsiteX39" fmla="*/ 730419 w 2394157"/>
                    <a:gd name="connsiteY39" fmla="*/ 520120 h 899456"/>
                    <a:gd name="connsiteX40" fmla="*/ 889590 w 2394157"/>
                    <a:gd name="connsiteY40" fmla="*/ 468742 h 899456"/>
                    <a:gd name="connsiteX41" fmla="*/ 1040976 w 2394157"/>
                    <a:gd name="connsiteY41" fmla="*/ 398132 h 899456"/>
                    <a:gd name="connsiteX42" fmla="*/ 1185814 w 2394157"/>
                    <a:gd name="connsiteY42" fmla="*/ 314288 h 899456"/>
                    <a:gd name="connsiteX43" fmla="*/ 1473659 w 2394157"/>
                    <a:gd name="connsiteY43" fmla="*/ 141059 h 899456"/>
                    <a:gd name="connsiteX44" fmla="*/ 1625916 w 2394157"/>
                    <a:gd name="connsiteY44" fmla="*/ 68434 h 899456"/>
                    <a:gd name="connsiteX45" fmla="*/ 1787376 w 2394157"/>
                    <a:gd name="connsiteY45" fmla="*/ 17605 h 899456"/>
                    <a:gd name="connsiteX46" fmla="*/ 1871220 w 2394157"/>
                    <a:gd name="connsiteY46" fmla="*/ 3868 h 899456"/>
                    <a:gd name="connsiteX47" fmla="*/ 1956438 w 2394157"/>
                    <a:gd name="connsiteY47" fmla="*/ 205 h 899456"/>
                    <a:gd name="connsiteX48" fmla="*/ 2124676 w 2394157"/>
                    <a:gd name="connsiteY48" fmla="*/ 27634 h 899456"/>
                    <a:gd name="connsiteX49" fmla="*/ 2278077 w 2394157"/>
                    <a:gd name="connsiteY49" fmla="*/ 103510 h 899456"/>
                    <a:gd name="connsiteX50" fmla="*/ 2394158 w 2394157"/>
                    <a:gd name="connsiteY50" fmla="*/ 230581 h 899456"/>
                    <a:gd name="connsiteX51" fmla="*/ 2370117 w 2394157"/>
                    <a:gd name="connsiteY51" fmla="*/ 244548 h 8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94157" h="899456">
                      <a:moveTo>
                        <a:pt x="2370117" y="244548"/>
                      </a:moveTo>
                      <a:cubicBezTo>
                        <a:pt x="2343467" y="197657"/>
                        <a:pt x="2306239" y="156949"/>
                        <a:pt x="2262691" y="124574"/>
                      </a:cubicBezTo>
                      <a:cubicBezTo>
                        <a:pt x="2219097" y="92108"/>
                        <a:pt x="2169460" y="67655"/>
                        <a:pt x="2117395" y="50896"/>
                      </a:cubicBezTo>
                      <a:cubicBezTo>
                        <a:pt x="2065284" y="34090"/>
                        <a:pt x="2010655" y="24795"/>
                        <a:pt x="1955797" y="22826"/>
                      </a:cubicBezTo>
                      <a:cubicBezTo>
                        <a:pt x="1928322" y="21864"/>
                        <a:pt x="1900893" y="22688"/>
                        <a:pt x="1873510" y="25482"/>
                      </a:cubicBezTo>
                      <a:cubicBezTo>
                        <a:pt x="1846081" y="28092"/>
                        <a:pt x="1818789" y="32442"/>
                        <a:pt x="1791772" y="38028"/>
                      </a:cubicBezTo>
                      <a:cubicBezTo>
                        <a:pt x="1737647" y="49156"/>
                        <a:pt x="1684666" y="65961"/>
                        <a:pt x="1633059" y="86201"/>
                      </a:cubicBezTo>
                      <a:cubicBezTo>
                        <a:pt x="1581452" y="106532"/>
                        <a:pt x="1531127" y="130436"/>
                        <a:pt x="1481856" y="156399"/>
                      </a:cubicBezTo>
                      <a:cubicBezTo>
                        <a:pt x="1383267" y="208281"/>
                        <a:pt x="1289120" y="268725"/>
                        <a:pt x="1193004" y="326194"/>
                      </a:cubicBezTo>
                      <a:cubicBezTo>
                        <a:pt x="1144923" y="354905"/>
                        <a:pt x="1096384" y="382975"/>
                        <a:pt x="1046608" y="408893"/>
                      </a:cubicBezTo>
                      <a:cubicBezTo>
                        <a:pt x="996833" y="434765"/>
                        <a:pt x="945867" y="458577"/>
                        <a:pt x="893345" y="478450"/>
                      </a:cubicBezTo>
                      <a:cubicBezTo>
                        <a:pt x="840868" y="498690"/>
                        <a:pt x="786559" y="513343"/>
                        <a:pt x="732800" y="528454"/>
                      </a:cubicBezTo>
                      <a:cubicBezTo>
                        <a:pt x="705920" y="536056"/>
                        <a:pt x="679087" y="543794"/>
                        <a:pt x="652665" y="552632"/>
                      </a:cubicBezTo>
                      <a:cubicBezTo>
                        <a:pt x="646025" y="554830"/>
                        <a:pt x="639477" y="557120"/>
                        <a:pt x="632929" y="559455"/>
                      </a:cubicBezTo>
                      <a:cubicBezTo>
                        <a:pt x="626335" y="561790"/>
                        <a:pt x="619604" y="564080"/>
                        <a:pt x="612918" y="566186"/>
                      </a:cubicBezTo>
                      <a:cubicBezTo>
                        <a:pt x="599455" y="570353"/>
                        <a:pt x="585810" y="573879"/>
                        <a:pt x="572118" y="576947"/>
                      </a:cubicBezTo>
                      <a:cubicBezTo>
                        <a:pt x="544689" y="583129"/>
                        <a:pt x="517031" y="587525"/>
                        <a:pt x="489648" y="592791"/>
                      </a:cubicBezTo>
                      <a:cubicBezTo>
                        <a:pt x="462264" y="598011"/>
                        <a:pt x="435064" y="604193"/>
                        <a:pt x="408963" y="613764"/>
                      </a:cubicBezTo>
                      <a:cubicBezTo>
                        <a:pt x="395913" y="618526"/>
                        <a:pt x="383183" y="624067"/>
                        <a:pt x="370910" y="630523"/>
                      </a:cubicBezTo>
                      <a:cubicBezTo>
                        <a:pt x="364820" y="633820"/>
                        <a:pt x="358730" y="637255"/>
                        <a:pt x="352640" y="640689"/>
                      </a:cubicBezTo>
                      <a:lnTo>
                        <a:pt x="334323" y="650900"/>
                      </a:lnTo>
                      <a:cubicBezTo>
                        <a:pt x="309825" y="664455"/>
                        <a:pt x="285235" y="677734"/>
                        <a:pt x="260919" y="691518"/>
                      </a:cubicBezTo>
                      <a:cubicBezTo>
                        <a:pt x="236604" y="705255"/>
                        <a:pt x="212610" y="719588"/>
                        <a:pt x="189256" y="734928"/>
                      </a:cubicBezTo>
                      <a:cubicBezTo>
                        <a:pt x="177625" y="742621"/>
                        <a:pt x="166131" y="750543"/>
                        <a:pt x="154821" y="758739"/>
                      </a:cubicBezTo>
                      <a:cubicBezTo>
                        <a:pt x="143510" y="766936"/>
                        <a:pt x="132429" y="775453"/>
                        <a:pt x="121530" y="784153"/>
                      </a:cubicBezTo>
                      <a:cubicBezTo>
                        <a:pt x="77937" y="819092"/>
                        <a:pt x="37732" y="858198"/>
                        <a:pt x="0" y="899456"/>
                      </a:cubicBezTo>
                      <a:cubicBezTo>
                        <a:pt x="37274" y="857786"/>
                        <a:pt x="77113" y="818268"/>
                        <a:pt x="120431" y="782826"/>
                      </a:cubicBezTo>
                      <a:cubicBezTo>
                        <a:pt x="131284" y="773988"/>
                        <a:pt x="142320" y="765379"/>
                        <a:pt x="153539" y="756999"/>
                      </a:cubicBezTo>
                      <a:cubicBezTo>
                        <a:pt x="164803" y="748665"/>
                        <a:pt x="176251" y="740606"/>
                        <a:pt x="187836" y="732776"/>
                      </a:cubicBezTo>
                      <a:cubicBezTo>
                        <a:pt x="211098" y="717161"/>
                        <a:pt x="234956" y="702553"/>
                        <a:pt x="259179" y="688541"/>
                      </a:cubicBezTo>
                      <a:cubicBezTo>
                        <a:pt x="283403" y="674483"/>
                        <a:pt x="307856" y="660975"/>
                        <a:pt x="332171" y="647191"/>
                      </a:cubicBezTo>
                      <a:lnTo>
                        <a:pt x="350396" y="636797"/>
                      </a:lnTo>
                      <a:cubicBezTo>
                        <a:pt x="356440" y="633271"/>
                        <a:pt x="362485" y="629791"/>
                        <a:pt x="368667" y="626356"/>
                      </a:cubicBezTo>
                      <a:cubicBezTo>
                        <a:pt x="381076" y="619671"/>
                        <a:pt x="393989" y="613901"/>
                        <a:pt x="407131" y="608910"/>
                      </a:cubicBezTo>
                      <a:cubicBezTo>
                        <a:pt x="433507" y="598973"/>
                        <a:pt x="460982" y="592425"/>
                        <a:pt x="488457" y="586884"/>
                      </a:cubicBezTo>
                      <a:cubicBezTo>
                        <a:pt x="515932" y="581343"/>
                        <a:pt x="543498" y="576627"/>
                        <a:pt x="570561" y="570216"/>
                      </a:cubicBezTo>
                      <a:cubicBezTo>
                        <a:pt x="584115" y="567011"/>
                        <a:pt x="597532" y="563393"/>
                        <a:pt x="610720" y="559180"/>
                      </a:cubicBezTo>
                      <a:cubicBezTo>
                        <a:pt x="617314" y="557028"/>
                        <a:pt x="623816" y="554739"/>
                        <a:pt x="630365" y="552312"/>
                      </a:cubicBezTo>
                      <a:cubicBezTo>
                        <a:pt x="636958" y="549885"/>
                        <a:pt x="643552" y="547504"/>
                        <a:pt x="650192" y="545260"/>
                      </a:cubicBezTo>
                      <a:cubicBezTo>
                        <a:pt x="676705" y="536056"/>
                        <a:pt x="703585" y="527996"/>
                        <a:pt x="730419" y="520120"/>
                      </a:cubicBezTo>
                      <a:cubicBezTo>
                        <a:pt x="784132" y="504414"/>
                        <a:pt x="837891" y="489303"/>
                        <a:pt x="889590" y="468742"/>
                      </a:cubicBezTo>
                      <a:cubicBezTo>
                        <a:pt x="941471" y="448503"/>
                        <a:pt x="991796" y="424371"/>
                        <a:pt x="1040976" y="398132"/>
                      </a:cubicBezTo>
                      <a:cubicBezTo>
                        <a:pt x="1090156" y="371894"/>
                        <a:pt x="1138191" y="343457"/>
                        <a:pt x="1185814" y="314288"/>
                      </a:cubicBezTo>
                      <a:cubicBezTo>
                        <a:pt x="1281060" y="255995"/>
                        <a:pt x="1374750" y="194452"/>
                        <a:pt x="1473659" y="141059"/>
                      </a:cubicBezTo>
                      <a:cubicBezTo>
                        <a:pt x="1523068" y="114363"/>
                        <a:pt x="1573713" y="89681"/>
                        <a:pt x="1625916" y="68434"/>
                      </a:cubicBezTo>
                      <a:cubicBezTo>
                        <a:pt x="1678163" y="47324"/>
                        <a:pt x="1732014" y="29603"/>
                        <a:pt x="1787376" y="17605"/>
                      </a:cubicBezTo>
                      <a:cubicBezTo>
                        <a:pt x="1815034" y="11607"/>
                        <a:pt x="1843013" y="6844"/>
                        <a:pt x="1871220" y="3868"/>
                      </a:cubicBezTo>
                      <a:cubicBezTo>
                        <a:pt x="1899428" y="708"/>
                        <a:pt x="1928001" y="-528"/>
                        <a:pt x="1956438" y="205"/>
                      </a:cubicBezTo>
                      <a:cubicBezTo>
                        <a:pt x="2013357" y="1670"/>
                        <a:pt x="2070138" y="10691"/>
                        <a:pt x="2124676" y="27634"/>
                      </a:cubicBezTo>
                      <a:cubicBezTo>
                        <a:pt x="2179167" y="44577"/>
                        <a:pt x="2231507" y="69625"/>
                        <a:pt x="2278077" y="103510"/>
                      </a:cubicBezTo>
                      <a:cubicBezTo>
                        <a:pt x="2324555" y="137350"/>
                        <a:pt x="2364943" y="180440"/>
                        <a:pt x="2394158" y="230581"/>
                      </a:cubicBezTo>
                      <a:lnTo>
                        <a:pt x="2370117" y="244548"/>
                      </a:lnTo>
                      <a:close/>
                    </a:path>
                  </a:pathLst>
                </a:custGeom>
                <a:solidFill>
                  <a:srgbClr val="7D859E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54" name="Graphic 4">
                <a:extLst>
                  <a:ext uri="{FF2B5EF4-FFF2-40B4-BE49-F238E27FC236}">
                    <a16:creationId xmlns:a16="http://schemas.microsoft.com/office/drawing/2014/main" id="{5A1BCA35-4ADA-403A-83B6-659936E206AE}"/>
                  </a:ext>
                </a:extLst>
              </p:cNvPr>
              <p:cNvGrpSpPr/>
              <p:nvPr/>
            </p:nvGrpSpPr>
            <p:grpSpPr>
              <a:xfrm rot="5129528">
                <a:off x="11706844" y="3253243"/>
                <a:ext cx="992237" cy="1662239"/>
                <a:chOff x="7334480" y="-899710"/>
                <a:chExt cx="884506" cy="1481763"/>
              </a:xfrm>
            </p:grpSpPr>
            <p:sp>
              <p:nvSpPr>
                <p:cNvPr id="5139" name="Freeform: Shape 5138">
                  <a:extLst>
                    <a:ext uri="{FF2B5EF4-FFF2-40B4-BE49-F238E27FC236}">
                      <a16:creationId xmlns:a16="http://schemas.microsoft.com/office/drawing/2014/main" id="{B4EB89DB-569E-4452-A5D4-8A017CBD1D01}"/>
                    </a:ext>
                  </a:extLst>
                </p:cNvPr>
                <p:cNvSpPr/>
                <p:nvPr/>
              </p:nvSpPr>
              <p:spPr>
                <a:xfrm>
                  <a:off x="7334480" y="-106741"/>
                  <a:ext cx="620619" cy="349151"/>
                </a:xfrm>
                <a:custGeom>
                  <a:avLst/>
                  <a:gdLst>
                    <a:gd name="connsiteX0" fmla="*/ 482138 w 620619"/>
                    <a:gd name="connsiteY0" fmla="*/ 175106 h 349151"/>
                    <a:gd name="connsiteX1" fmla="*/ 318846 w 620619"/>
                    <a:gd name="connsiteY1" fmla="*/ 107381 h 349151"/>
                    <a:gd name="connsiteX2" fmla="*/ 0 w 620619"/>
                    <a:gd name="connsiteY2" fmla="*/ 0 h 349151"/>
                    <a:gd name="connsiteX3" fmla="*/ 385381 w 620619"/>
                    <a:gd name="connsiteY3" fmla="*/ 219341 h 349151"/>
                    <a:gd name="connsiteX4" fmla="*/ 458280 w 620619"/>
                    <a:gd name="connsiteY4" fmla="*/ 248189 h 349151"/>
                    <a:gd name="connsiteX5" fmla="*/ 617131 w 620619"/>
                    <a:gd name="connsiteY5" fmla="*/ 329011 h 349151"/>
                    <a:gd name="connsiteX6" fmla="*/ 482138 w 620619"/>
                    <a:gd name="connsiteY6" fmla="*/ 175106 h 34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0619" h="349151">
                      <a:moveTo>
                        <a:pt x="482138" y="175106"/>
                      </a:moveTo>
                      <a:cubicBezTo>
                        <a:pt x="431172" y="145296"/>
                        <a:pt x="374803" y="126247"/>
                        <a:pt x="318846" y="107381"/>
                      </a:cubicBezTo>
                      <a:cubicBezTo>
                        <a:pt x="212564" y="71572"/>
                        <a:pt x="106282" y="35763"/>
                        <a:pt x="0" y="0"/>
                      </a:cubicBezTo>
                      <a:cubicBezTo>
                        <a:pt x="111456" y="98681"/>
                        <a:pt x="243610" y="173916"/>
                        <a:pt x="385381" y="219341"/>
                      </a:cubicBezTo>
                      <a:cubicBezTo>
                        <a:pt x="410337" y="227354"/>
                        <a:pt x="435888" y="234544"/>
                        <a:pt x="458280" y="248189"/>
                      </a:cubicBezTo>
                      <a:cubicBezTo>
                        <a:pt x="484794" y="264308"/>
                        <a:pt x="579628" y="399301"/>
                        <a:pt x="617131" y="329011"/>
                      </a:cubicBezTo>
                      <a:cubicBezTo>
                        <a:pt x="643186" y="280152"/>
                        <a:pt x="515840" y="194842"/>
                        <a:pt x="482138" y="175106"/>
                      </a:cubicBezTo>
                      <a:close/>
                    </a:path>
                  </a:pathLst>
                </a:custGeom>
                <a:solidFill>
                  <a:srgbClr val="5E7A8E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40" name="Freeform: Shape 5139">
                  <a:extLst>
                    <a:ext uri="{FF2B5EF4-FFF2-40B4-BE49-F238E27FC236}">
                      <a16:creationId xmlns:a16="http://schemas.microsoft.com/office/drawing/2014/main" id="{3F6707A2-FE76-49BD-A45C-1FE5D94B3BC7}"/>
                    </a:ext>
                  </a:extLst>
                </p:cNvPr>
                <p:cNvSpPr/>
                <p:nvPr/>
              </p:nvSpPr>
              <p:spPr>
                <a:xfrm>
                  <a:off x="7357559" y="-91355"/>
                  <a:ext cx="594006" cy="326390"/>
                </a:xfrm>
                <a:custGeom>
                  <a:avLst/>
                  <a:gdLst>
                    <a:gd name="connsiteX0" fmla="*/ 214075 w 594006"/>
                    <a:gd name="connsiteY0" fmla="*/ 128628 h 326390"/>
                    <a:gd name="connsiteX1" fmla="*/ 377275 w 594006"/>
                    <a:gd name="connsiteY1" fmla="*/ 176846 h 326390"/>
                    <a:gd name="connsiteX2" fmla="*/ 594006 w 594006"/>
                    <a:gd name="connsiteY2" fmla="*/ 312938 h 326390"/>
                    <a:gd name="connsiteX3" fmla="*/ 495967 w 594006"/>
                    <a:gd name="connsiteY3" fmla="*/ 308268 h 326390"/>
                    <a:gd name="connsiteX4" fmla="*/ 402232 w 594006"/>
                    <a:gd name="connsiteY4" fmla="*/ 262476 h 326390"/>
                    <a:gd name="connsiteX5" fmla="*/ 0 w 594006"/>
                    <a:gd name="connsiteY5" fmla="*/ 0 h 326390"/>
                    <a:gd name="connsiteX6" fmla="*/ 214075 w 594006"/>
                    <a:gd name="connsiteY6" fmla="*/ 128628 h 32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4006" h="326390">
                      <a:moveTo>
                        <a:pt x="214075" y="128628"/>
                      </a:moveTo>
                      <a:cubicBezTo>
                        <a:pt x="267880" y="146578"/>
                        <a:pt x="324295" y="156515"/>
                        <a:pt x="377275" y="176846"/>
                      </a:cubicBezTo>
                      <a:cubicBezTo>
                        <a:pt x="457227" y="207527"/>
                        <a:pt x="526235" y="260599"/>
                        <a:pt x="594006" y="312938"/>
                      </a:cubicBezTo>
                      <a:cubicBezTo>
                        <a:pt x="569141" y="337620"/>
                        <a:pt x="527471" y="323654"/>
                        <a:pt x="495967" y="308268"/>
                      </a:cubicBezTo>
                      <a:cubicBezTo>
                        <a:pt x="464737" y="293019"/>
                        <a:pt x="433461" y="277771"/>
                        <a:pt x="402232" y="262476"/>
                      </a:cubicBezTo>
                      <a:cubicBezTo>
                        <a:pt x="259088" y="192599"/>
                        <a:pt x="108709" y="119790"/>
                        <a:pt x="0" y="0"/>
                      </a:cubicBezTo>
                      <a:cubicBezTo>
                        <a:pt x="61910" y="57148"/>
                        <a:pt x="133986" y="101886"/>
                        <a:pt x="214075" y="128628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41" name="Freeform: Shape 5140">
                  <a:extLst>
                    <a:ext uri="{FF2B5EF4-FFF2-40B4-BE49-F238E27FC236}">
                      <a16:creationId xmlns:a16="http://schemas.microsoft.com/office/drawing/2014/main" id="{713488DD-7427-466A-8C7A-5C64AFB6E11F}"/>
                    </a:ext>
                  </a:extLst>
                </p:cNvPr>
                <p:cNvSpPr/>
                <p:nvPr/>
              </p:nvSpPr>
              <p:spPr>
                <a:xfrm>
                  <a:off x="7910004" y="-504668"/>
                  <a:ext cx="308983" cy="651918"/>
                </a:xfrm>
                <a:custGeom>
                  <a:avLst/>
                  <a:gdLst>
                    <a:gd name="connsiteX0" fmla="*/ 2822 w 308983"/>
                    <a:gd name="connsiteY0" fmla="*/ 419449 h 651918"/>
                    <a:gd name="connsiteX1" fmla="*/ 25718 w 308983"/>
                    <a:gd name="connsiteY1" fmla="*/ 364957 h 651918"/>
                    <a:gd name="connsiteX2" fmla="*/ 308983 w 308983"/>
                    <a:gd name="connsiteY2" fmla="*/ 0 h 651918"/>
                    <a:gd name="connsiteX3" fmla="*/ 159520 w 308983"/>
                    <a:gd name="connsiteY3" fmla="*/ 387487 h 651918"/>
                    <a:gd name="connsiteX4" fmla="*/ 143264 w 308983"/>
                    <a:gd name="connsiteY4" fmla="*/ 458967 h 651918"/>
                    <a:gd name="connsiteX5" fmla="*/ 59420 w 308983"/>
                    <a:gd name="connsiteY5" fmla="*/ 650238 h 651918"/>
                    <a:gd name="connsiteX6" fmla="*/ 2822 w 308983"/>
                    <a:gd name="connsiteY6" fmla="*/ 419449 h 651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983" h="651918">
                      <a:moveTo>
                        <a:pt x="2822" y="419449"/>
                      </a:moveTo>
                      <a:cubicBezTo>
                        <a:pt x="7172" y="400171"/>
                        <a:pt x="16422" y="382404"/>
                        <a:pt x="25718" y="364957"/>
                      </a:cubicBezTo>
                      <a:cubicBezTo>
                        <a:pt x="98663" y="227812"/>
                        <a:pt x="183744" y="91903"/>
                        <a:pt x="308983" y="0"/>
                      </a:cubicBezTo>
                      <a:cubicBezTo>
                        <a:pt x="223536" y="110403"/>
                        <a:pt x="190429" y="251349"/>
                        <a:pt x="159520" y="387487"/>
                      </a:cubicBezTo>
                      <a:cubicBezTo>
                        <a:pt x="154117" y="411298"/>
                        <a:pt x="148713" y="435156"/>
                        <a:pt x="143264" y="458967"/>
                      </a:cubicBezTo>
                      <a:cubicBezTo>
                        <a:pt x="134014" y="499767"/>
                        <a:pt x="119636" y="670615"/>
                        <a:pt x="59420" y="650238"/>
                      </a:cubicBezTo>
                      <a:cubicBezTo>
                        <a:pt x="7035" y="632471"/>
                        <a:pt x="-6748" y="461806"/>
                        <a:pt x="2822" y="419449"/>
                      </a:cubicBezTo>
                      <a:close/>
                    </a:path>
                  </a:pathLst>
                </a:custGeom>
                <a:solidFill>
                  <a:srgbClr val="80A0A1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42" name="Freeform: Shape 5141">
                  <a:extLst>
                    <a:ext uri="{FF2B5EF4-FFF2-40B4-BE49-F238E27FC236}">
                      <a16:creationId xmlns:a16="http://schemas.microsoft.com/office/drawing/2014/main" id="{79F9E069-1872-4167-9480-0BB28145E98C}"/>
                    </a:ext>
                  </a:extLst>
                </p:cNvPr>
                <p:cNvSpPr/>
                <p:nvPr/>
              </p:nvSpPr>
              <p:spPr>
                <a:xfrm>
                  <a:off x="7902580" y="-311520"/>
                  <a:ext cx="150275" cy="451365"/>
                </a:xfrm>
                <a:custGeom>
                  <a:avLst/>
                  <a:gdLst>
                    <a:gd name="connsiteX0" fmla="*/ 2690 w 150275"/>
                    <a:gd name="connsiteY0" fmla="*/ 366423 h 451365"/>
                    <a:gd name="connsiteX1" fmla="*/ 3972 w 150275"/>
                    <a:gd name="connsiteY1" fmla="*/ 285555 h 451365"/>
                    <a:gd name="connsiteX2" fmla="*/ 150276 w 150275"/>
                    <a:gd name="connsiteY2" fmla="*/ 0 h 451365"/>
                    <a:gd name="connsiteX3" fmla="*/ 109201 w 150275"/>
                    <a:gd name="connsiteY3" fmla="*/ 92270 h 451365"/>
                    <a:gd name="connsiteX4" fmla="*/ 105995 w 150275"/>
                    <a:gd name="connsiteY4" fmla="*/ 120248 h 451365"/>
                    <a:gd name="connsiteX5" fmla="*/ 119962 w 150275"/>
                    <a:gd name="connsiteY5" fmla="*/ 150471 h 451365"/>
                    <a:gd name="connsiteX6" fmla="*/ 118817 w 150275"/>
                    <a:gd name="connsiteY6" fmla="*/ 191408 h 451365"/>
                    <a:gd name="connsiteX7" fmla="*/ 76048 w 150275"/>
                    <a:gd name="connsiteY7" fmla="*/ 394905 h 451365"/>
                    <a:gd name="connsiteX8" fmla="*/ 51778 w 150275"/>
                    <a:gd name="connsiteY8" fmla="*/ 451366 h 451365"/>
                    <a:gd name="connsiteX9" fmla="*/ 2690 w 150275"/>
                    <a:gd name="connsiteY9" fmla="*/ 366423 h 45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275" h="451365">
                      <a:moveTo>
                        <a:pt x="2690" y="366423"/>
                      </a:moveTo>
                      <a:cubicBezTo>
                        <a:pt x="-1889" y="339726"/>
                        <a:pt x="-58" y="312343"/>
                        <a:pt x="3972" y="285555"/>
                      </a:cubicBezTo>
                      <a:cubicBezTo>
                        <a:pt x="20136" y="177900"/>
                        <a:pt x="72338" y="75968"/>
                        <a:pt x="150276" y="0"/>
                      </a:cubicBezTo>
                      <a:cubicBezTo>
                        <a:pt x="128067" y="25689"/>
                        <a:pt x="118313" y="59529"/>
                        <a:pt x="109201" y="92270"/>
                      </a:cubicBezTo>
                      <a:cubicBezTo>
                        <a:pt x="106636" y="101382"/>
                        <a:pt x="104072" y="110953"/>
                        <a:pt x="105995" y="120248"/>
                      </a:cubicBezTo>
                      <a:cubicBezTo>
                        <a:pt x="108239" y="131147"/>
                        <a:pt x="116344" y="139939"/>
                        <a:pt x="119962" y="150471"/>
                      </a:cubicBezTo>
                      <a:cubicBezTo>
                        <a:pt x="124449" y="163567"/>
                        <a:pt x="121656" y="177900"/>
                        <a:pt x="118817" y="191408"/>
                      </a:cubicBezTo>
                      <a:cubicBezTo>
                        <a:pt x="104576" y="259225"/>
                        <a:pt x="90289" y="327042"/>
                        <a:pt x="76048" y="394905"/>
                      </a:cubicBezTo>
                      <a:cubicBezTo>
                        <a:pt x="71468" y="416793"/>
                        <a:pt x="66935" y="435156"/>
                        <a:pt x="51778" y="451366"/>
                      </a:cubicBezTo>
                      <a:cubicBezTo>
                        <a:pt x="23204" y="433599"/>
                        <a:pt x="8505" y="400537"/>
                        <a:pt x="2690" y="366423"/>
                      </a:cubicBezTo>
                      <a:close/>
                    </a:path>
                  </a:pathLst>
                </a:custGeom>
                <a:solidFill>
                  <a:srgbClr val="5E7A8E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143" name="Graphic 4">
                  <a:extLst>
                    <a:ext uri="{FF2B5EF4-FFF2-40B4-BE49-F238E27FC236}">
                      <a16:creationId xmlns:a16="http://schemas.microsoft.com/office/drawing/2014/main" id="{88C275E8-D912-4773-8F5E-C29B1FAB6874}"/>
                    </a:ext>
                  </a:extLst>
                </p:cNvPr>
                <p:cNvGrpSpPr/>
                <p:nvPr/>
              </p:nvGrpSpPr>
              <p:grpSpPr>
                <a:xfrm>
                  <a:off x="7398817" y="-388266"/>
                  <a:ext cx="547665" cy="484473"/>
                  <a:chOff x="7398817" y="-388266"/>
                  <a:chExt cx="547665" cy="484473"/>
                </a:xfrm>
              </p:grpSpPr>
              <p:sp>
                <p:nvSpPr>
                  <p:cNvPr id="5147" name="Freeform: Shape 5146">
                    <a:extLst>
                      <a:ext uri="{FF2B5EF4-FFF2-40B4-BE49-F238E27FC236}">
                        <a16:creationId xmlns:a16="http://schemas.microsoft.com/office/drawing/2014/main" id="{B5B091D6-E240-46E8-ADBB-AE783A0D0C73}"/>
                      </a:ext>
                    </a:extLst>
                  </p:cNvPr>
                  <p:cNvSpPr/>
                  <p:nvPr/>
                </p:nvSpPr>
                <p:spPr>
                  <a:xfrm>
                    <a:off x="7398817" y="-388266"/>
                    <a:ext cx="547665" cy="484473"/>
                  </a:xfrm>
                  <a:custGeom>
                    <a:avLst/>
                    <a:gdLst>
                      <a:gd name="connsiteX0" fmla="*/ 189073 w 547665"/>
                      <a:gd name="connsiteY0" fmla="*/ 322417 h 484473"/>
                      <a:gd name="connsiteX1" fmla="*/ 59300 w 547665"/>
                      <a:gd name="connsiteY1" fmla="*/ 153081 h 484473"/>
                      <a:gd name="connsiteX2" fmla="*/ 0 w 547665"/>
                      <a:gd name="connsiteY2" fmla="*/ 0 h 484473"/>
                      <a:gd name="connsiteX3" fmla="*/ 90255 w 547665"/>
                      <a:gd name="connsiteY3" fmla="*/ 106236 h 484473"/>
                      <a:gd name="connsiteX4" fmla="*/ 143785 w 547665"/>
                      <a:gd name="connsiteY4" fmla="*/ 151661 h 484473"/>
                      <a:gd name="connsiteX5" fmla="*/ 298697 w 547665"/>
                      <a:gd name="connsiteY5" fmla="*/ 243152 h 484473"/>
                      <a:gd name="connsiteX6" fmla="*/ 385701 w 547665"/>
                      <a:gd name="connsiteY6" fmla="*/ 277679 h 484473"/>
                      <a:gd name="connsiteX7" fmla="*/ 547665 w 547665"/>
                      <a:gd name="connsiteY7" fmla="*/ 484473 h 484473"/>
                      <a:gd name="connsiteX8" fmla="*/ 413496 w 547665"/>
                      <a:gd name="connsiteY8" fmla="*/ 368758 h 484473"/>
                      <a:gd name="connsiteX9" fmla="*/ 189073 w 547665"/>
                      <a:gd name="connsiteY9" fmla="*/ 322417 h 484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47665" h="484473">
                        <a:moveTo>
                          <a:pt x="189073" y="322417"/>
                        </a:moveTo>
                        <a:cubicBezTo>
                          <a:pt x="120386" y="301307"/>
                          <a:pt x="86866" y="224195"/>
                          <a:pt x="59300" y="153081"/>
                        </a:cubicBezTo>
                        <a:cubicBezTo>
                          <a:pt x="39518" y="102069"/>
                          <a:pt x="19782" y="51012"/>
                          <a:pt x="0" y="0"/>
                        </a:cubicBezTo>
                        <a:cubicBezTo>
                          <a:pt x="45379" y="11952"/>
                          <a:pt x="60353" y="69420"/>
                          <a:pt x="90255" y="106236"/>
                        </a:cubicBezTo>
                        <a:cubicBezTo>
                          <a:pt x="105274" y="124736"/>
                          <a:pt x="124644" y="138290"/>
                          <a:pt x="143785" y="151661"/>
                        </a:cubicBezTo>
                        <a:cubicBezTo>
                          <a:pt x="193102" y="186096"/>
                          <a:pt x="242740" y="220715"/>
                          <a:pt x="298697" y="243152"/>
                        </a:cubicBezTo>
                        <a:cubicBezTo>
                          <a:pt x="327683" y="254783"/>
                          <a:pt x="358226" y="263072"/>
                          <a:pt x="385701" y="277679"/>
                        </a:cubicBezTo>
                        <a:cubicBezTo>
                          <a:pt x="462676" y="318662"/>
                          <a:pt x="508605" y="404018"/>
                          <a:pt x="547665" y="484473"/>
                        </a:cubicBezTo>
                        <a:cubicBezTo>
                          <a:pt x="499081" y="450862"/>
                          <a:pt x="464828" y="399301"/>
                          <a:pt x="413496" y="368758"/>
                        </a:cubicBezTo>
                        <a:cubicBezTo>
                          <a:pt x="342291" y="326355"/>
                          <a:pt x="265041" y="345771"/>
                          <a:pt x="189073" y="322417"/>
                        </a:cubicBezTo>
                        <a:close/>
                      </a:path>
                    </a:pathLst>
                  </a:custGeom>
                  <a:solidFill>
                    <a:srgbClr val="5E7A8E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48" name="Freeform: Shape 5147">
                    <a:extLst>
                      <a:ext uri="{FF2B5EF4-FFF2-40B4-BE49-F238E27FC236}">
                        <a16:creationId xmlns:a16="http://schemas.microsoft.com/office/drawing/2014/main" id="{B3A79870-D663-46BD-B9D9-F73FA83714B5}"/>
                      </a:ext>
                    </a:extLst>
                  </p:cNvPr>
                  <p:cNvSpPr/>
                  <p:nvPr/>
                </p:nvSpPr>
                <p:spPr>
                  <a:xfrm>
                    <a:off x="7414478" y="-352549"/>
                    <a:ext cx="508009" cy="384876"/>
                  </a:xfrm>
                  <a:custGeom>
                    <a:avLst/>
                    <a:gdLst>
                      <a:gd name="connsiteX0" fmla="*/ 100421 w 508009"/>
                      <a:gd name="connsiteY0" fmla="*/ 112693 h 384876"/>
                      <a:gd name="connsiteX1" fmla="*/ 229919 w 508009"/>
                      <a:gd name="connsiteY1" fmla="*/ 199330 h 384876"/>
                      <a:gd name="connsiteX2" fmla="*/ 508010 w 508009"/>
                      <a:gd name="connsiteY2" fmla="*/ 384877 h 384876"/>
                      <a:gd name="connsiteX3" fmla="*/ 187287 w 508009"/>
                      <a:gd name="connsiteY3" fmla="*/ 144426 h 384876"/>
                      <a:gd name="connsiteX4" fmla="*/ 39701 w 508009"/>
                      <a:gd name="connsiteY4" fmla="*/ 38785 h 384876"/>
                      <a:gd name="connsiteX5" fmla="*/ 0 w 508009"/>
                      <a:gd name="connsiteY5" fmla="*/ 0 h 384876"/>
                      <a:gd name="connsiteX6" fmla="*/ 100421 w 508009"/>
                      <a:gd name="connsiteY6" fmla="*/ 112693 h 384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08009" h="384876">
                        <a:moveTo>
                          <a:pt x="100421" y="112693"/>
                        </a:moveTo>
                        <a:cubicBezTo>
                          <a:pt x="134718" y="152119"/>
                          <a:pt x="183578" y="175106"/>
                          <a:pt x="229919" y="199330"/>
                        </a:cubicBezTo>
                        <a:cubicBezTo>
                          <a:pt x="328828" y="251120"/>
                          <a:pt x="422243" y="313396"/>
                          <a:pt x="508010" y="384877"/>
                        </a:cubicBezTo>
                        <a:cubicBezTo>
                          <a:pt x="430622" y="274611"/>
                          <a:pt x="301582" y="215632"/>
                          <a:pt x="187287" y="144426"/>
                        </a:cubicBezTo>
                        <a:cubicBezTo>
                          <a:pt x="135909" y="112418"/>
                          <a:pt x="86592" y="77113"/>
                          <a:pt x="39701" y="38785"/>
                        </a:cubicBezTo>
                        <a:cubicBezTo>
                          <a:pt x="24590" y="26422"/>
                          <a:pt x="10074" y="15615"/>
                          <a:pt x="0" y="0"/>
                        </a:cubicBezTo>
                        <a:cubicBezTo>
                          <a:pt x="47669" y="9754"/>
                          <a:pt x="68687" y="76288"/>
                          <a:pt x="100421" y="112693"/>
                        </a:cubicBezTo>
                        <a:close/>
                      </a:path>
                    </a:pathLst>
                  </a:custGeom>
                  <a:solidFill>
                    <a:srgbClr val="A6BBC9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5144" name="Freeform: Shape 5143">
                  <a:extLst>
                    <a:ext uri="{FF2B5EF4-FFF2-40B4-BE49-F238E27FC236}">
                      <a16:creationId xmlns:a16="http://schemas.microsoft.com/office/drawing/2014/main" id="{B86CE497-0546-439E-A039-AD438DF671A3}"/>
                    </a:ext>
                  </a:extLst>
                </p:cNvPr>
                <p:cNvSpPr/>
                <p:nvPr/>
              </p:nvSpPr>
              <p:spPr>
                <a:xfrm>
                  <a:off x="7671074" y="-779187"/>
                  <a:ext cx="155022" cy="710224"/>
                </a:xfrm>
                <a:custGeom>
                  <a:avLst/>
                  <a:gdLst>
                    <a:gd name="connsiteX0" fmla="*/ 54007 w 155022"/>
                    <a:gd name="connsiteY0" fmla="*/ 523258 h 710224"/>
                    <a:gd name="connsiteX1" fmla="*/ 13298 w 155022"/>
                    <a:gd name="connsiteY1" fmla="*/ 440925 h 710224"/>
                    <a:gd name="connsiteX2" fmla="*/ 26120 w 155022"/>
                    <a:gd name="connsiteY2" fmla="*/ 214853 h 710224"/>
                    <a:gd name="connsiteX3" fmla="*/ 109689 w 155022"/>
                    <a:gd name="connsiteY3" fmla="*/ 0 h 710224"/>
                    <a:gd name="connsiteX4" fmla="*/ 89861 w 155022"/>
                    <a:gd name="connsiteY4" fmla="*/ 149646 h 710224"/>
                    <a:gd name="connsiteX5" fmla="*/ 107079 w 155022"/>
                    <a:gd name="connsiteY5" fmla="*/ 263575 h 710224"/>
                    <a:gd name="connsiteX6" fmla="*/ 124663 w 155022"/>
                    <a:gd name="connsiteY6" fmla="*/ 386342 h 710224"/>
                    <a:gd name="connsiteX7" fmla="*/ 155023 w 155022"/>
                    <a:gd name="connsiteY7" fmla="*/ 710225 h 710224"/>
                    <a:gd name="connsiteX8" fmla="*/ 54007 w 155022"/>
                    <a:gd name="connsiteY8" fmla="*/ 523258 h 710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022" h="710224">
                      <a:moveTo>
                        <a:pt x="54007" y="523258"/>
                      </a:moveTo>
                      <a:cubicBezTo>
                        <a:pt x="38621" y="496699"/>
                        <a:pt x="23143" y="469957"/>
                        <a:pt x="13298" y="440925"/>
                      </a:cubicBezTo>
                      <a:cubicBezTo>
                        <a:pt x="-11383" y="368117"/>
                        <a:pt x="1438" y="287662"/>
                        <a:pt x="26120" y="214853"/>
                      </a:cubicBezTo>
                      <a:cubicBezTo>
                        <a:pt x="50756" y="142045"/>
                        <a:pt x="86793" y="73404"/>
                        <a:pt x="109689" y="0"/>
                      </a:cubicBezTo>
                      <a:cubicBezTo>
                        <a:pt x="81069" y="35534"/>
                        <a:pt x="85420" y="104221"/>
                        <a:pt x="89861" y="149646"/>
                      </a:cubicBezTo>
                      <a:cubicBezTo>
                        <a:pt x="94303" y="195071"/>
                        <a:pt x="97554" y="218974"/>
                        <a:pt x="107079" y="263575"/>
                      </a:cubicBezTo>
                      <a:cubicBezTo>
                        <a:pt x="115688" y="304009"/>
                        <a:pt x="120267" y="345221"/>
                        <a:pt x="124663" y="386342"/>
                      </a:cubicBezTo>
                      <a:cubicBezTo>
                        <a:pt x="136156" y="493494"/>
                        <a:pt x="152229" y="602890"/>
                        <a:pt x="155023" y="710225"/>
                      </a:cubicBezTo>
                      <a:cubicBezTo>
                        <a:pt x="126082" y="645567"/>
                        <a:pt x="89587" y="584756"/>
                        <a:pt x="54007" y="523258"/>
                      </a:cubicBezTo>
                      <a:close/>
                    </a:path>
                  </a:pathLst>
                </a:custGeom>
                <a:solidFill>
                  <a:srgbClr val="5E7A8E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45" name="Freeform: Shape 5144">
                  <a:extLst>
                    <a:ext uri="{FF2B5EF4-FFF2-40B4-BE49-F238E27FC236}">
                      <a16:creationId xmlns:a16="http://schemas.microsoft.com/office/drawing/2014/main" id="{EA6D5626-012A-4110-B860-CBD5525CC485}"/>
                    </a:ext>
                  </a:extLst>
                </p:cNvPr>
                <p:cNvSpPr/>
                <p:nvPr/>
              </p:nvSpPr>
              <p:spPr>
                <a:xfrm>
                  <a:off x="7365939" y="-899710"/>
                  <a:ext cx="324157" cy="640530"/>
                </a:xfrm>
                <a:custGeom>
                  <a:avLst/>
                  <a:gdLst>
                    <a:gd name="connsiteX0" fmla="*/ 55316 w 324157"/>
                    <a:gd name="connsiteY0" fmla="*/ 321685 h 640530"/>
                    <a:gd name="connsiteX1" fmla="*/ 0 w 324157"/>
                    <a:gd name="connsiteY1" fmla="*/ 0 h 640530"/>
                    <a:gd name="connsiteX2" fmla="*/ 34939 w 324157"/>
                    <a:gd name="connsiteY2" fmla="*/ 113059 h 640530"/>
                    <a:gd name="connsiteX3" fmla="*/ 94239 w 324157"/>
                    <a:gd name="connsiteY3" fmla="*/ 219249 h 640530"/>
                    <a:gd name="connsiteX4" fmla="*/ 211190 w 324157"/>
                    <a:gd name="connsiteY4" fmla="*/ 402277 h 640530"/>
                    <a:gd name="connsiteX5" fmla="*/ 324157 w 324157"/>
                    <a:gd name="connsiteY5" fmla="*/ 640530 h 640530"/>
                    <a:gd name="connsiteX6" fmla="*/ 55316 w 324157"/>
                    <a:gd name="connsiteY6" fmla="*/ 321685 h 640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157" h="640530">
                      <a:moveTo>
                        <a:pt x="55316" y="321685"/>
                      </a:moveTo>
                      <a:cubicBezTo>
                        <a:pt x="7372" y="223050"/>
                        <a:pt x="3251" y="109625"/>
                        <a:pt x="0" y="0"/>
                      </a:cubicBezTo>
                      <a:cubicBezTo>
                        <a:pt x="21842" y="33107"/>
                        <a:pt x="22896" y="75281"/>
                        <a:pt x="34939" y="113059"/>
                      </a:cubicBezTo>
                      <a:cubicBezTo>
                        <a:pt x="47302" y="151844"/>
                        <a:pt x="71160" y="185730"/>
                        <a:pt x="94239" y="219249"/>
                      </a:cubicBezTo>
                      <a:cubicBezTo>
                        <a:pt x="135314" y="278915"/>
                        <a:pt x="174969" y="339543"/>
                        <a:pt x="211190" y="402277"/>
                      </a:cubicBezTo>
                      <a:cubicBezTo>
                        <a:pt x="253639" y="475818"/>
                        <a:pt x="304146" y="558106"/>
                        <a:pt x="324157" y="640530"/>
                      </a:cubicBezTo>
                      <a:cubicBezTo>
                        <a:pt x="231338" y="573812"/>
                        <a:pt x="104679" y="423296"/>
                        <a:pt x="55316" y="321685"/>
                      </a:cubicBezTo>
                      <a:close/>
                    </a:path>
                  </a:pathLst>
                </a:custGeom>
                <a:solidFill>
                  <a:srgbClr val="A6BBC9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46" name="Freeform: Shape 5145">
                  <a:extLst>
                    <a:ext uri="{FF2B5EF4-FFF2-40B4-BE49-F238E27FC236}">
                      <a16:creationId xmlns:a16="http://schemas.microsoft.com/office/drawing/2014/main" id="{30A29017-A6BC-4E13-B848-F6CA94F03CB7}"/>
                    </a:ext>
                  </a:extLst>
                </p:cNvPr>
                <p:cNvSpPr/>
                <p:nvPr/>
              </p:nvSpPr>
              <p:spPr>
                <a:xfrm>
                  <a:off x="7609458" y="-350809"/>
                  <a:ext cx="552244" cy="932862"/>
                </a:xfrm>
                <a:custGeom>
                  <a:avLst/>
                  <a:gdLst>
                    <a:gd name="connsiteX0" fmla="*/ 537133 w 552244"/>
                    <a:gd name="connsiteY0" fmla="*/ 932862 h 932862"/>
                    <a:gd name="connsiteX1" fmla="*/ 438911 w 552244"/>
                    <a:gd name="connsiteY1" fmla="*/ 832304 h 932862"/>
                    <a:gd name="connsiteX2" fmla="*/ 380527 w 552244"/>
                    <a:gd name="connsiteY2" fmla="*/ 705142 h 932862"/>
                    <a:gd name="connsiteX3" fmla="*/ 366560 w 552244"/>
                    <a:gd name="connsiteY3" fmla="*/ 637279 h 932862"/>
                    <a:gd name="connsiteX4" fmla="*/ 360516 w 552244"/>
                    <a:gd name="connsiteY4" fmla="*/ 603714 h 932862"/>
                    <a:gd name="connsiteX5" fmla="*/ 353464 w 552244"/>
                    <a:gd name="connsiteY5" fmla="*/ 570561 h 932862"/>
                    <a:gd name="connsiteX6" fmla="*/ 313305 w 552244"/>
                    <a:gd name="connsiteY6" fmla="*/ 440880 h 932862"/>
                    <a:gd name="connsiteX7" fmla="*/ 255791 w 552244"/>
                    <a:gd name="connsiteY7" fmla="*/ 317518 h 932862"/>
                    <a:gd name="connsiteX8" fmla="*/ 183532 w 552244"/>
                    <a:gd name="connsiteY8" fmla="*/ 201848 h 932862"/>
                    <a:gd name="connsiteX9" fmla="*/ 0 w 552244"/>
                    <a:gd name="connsiteY9" fmla="*/ 0 h 932862"/>
                    <a:gd name="connsiteX10" fmla="*/ 188890 w 552244"/>
                    <a:gd name="connsiteY10" fmla="*/ 198002 h 932862"/>
                    <a:gd name="connsiteX11" fmla="*/ 264445 w 552244"/>
                    <a:gd name="connsiteY11" fmla="*/ 312709 h 932862"/>
                    <a:gd name="connsiteX12" fmla="*/ 325577 w 552244"/>
                    <a:gd name="connsiteY12" fmla="*/ 435980 h 932862"/>
                    <a:gd name="connsiteX13" fmla="*/ 369537 w 552244"/>
                    <a:gd name="connsiteY13" fmla="*/ 566669 h 932862"/>
                    <a:gd name="connsiteX14" fmla="*/ 377504 w 552244"/>
                    <a:gd name="connsiteY14" fmla="*/ 600279 h 932862"/>
                    <a:gd name="connsiteX15" fmla="*/ 384419 w 552244"/>
                    <a:gd name="connsiteY15" fmla="*/ 633936 h 932862"/>
                    <a:gd name="connsiteX16" fmla="*/ 399622 w 552244"/>
                    <a:gd name="connsiteY16" fmla="*/ 699830 h 932862"/>
                    <a:gd name="connsiteX17" fmla="*/ 457823 w 552244"/>
                    <a:gd name="connsiteY17" fmla="*/ 819025 h 932862"/>
                    <a:gd name="connsiteX18" fmla="*/ 552244 w 552244"/>
                    <a:gd name="connsiteY18" fmla="*/ 911203 h 932862"/>
                    <a:gd name="connsiteX19" fmla="*/ 537133 w 552244"/>
                    <a:gd name="connsiteY19" fmla="*/ 932862 h 93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52244" h="932862">
                      <a:moveTo>
                        <a:pt x="537133" y="932862"/>
                      </a:moveTo>
                      <a:cubicBezTo>
                        <a:pt x="498714" y="905388"/>
                        <a:pt x="465424" y="871044"/>
                        <a:pt x="438911" y="832304"/>
                      </a:cubicBezTo>
                      <a:cubicBezTo>
                        <a:pt x="412352" y="793565"/>
                        <a:pt x="392524" y="750338"/>
                        <a:pt x="380527" y="705142"/>
                      </a:cubicBezTo>
                      <a:cubicBezTo>
                        <a:pt x="374574" y="682521"/>
                        <a:pt x="370498" y="659808"/>
                        <a:pt x="366560" y="637279"/>
                      </a:cubicBezTo>
                      <a:cubicBezTo>
                        <a:pt x="364591" y="626014"/>
                        <a:pt x="362668" y="614841"/>
                        <a:pt x="360516" y="603714"/>
                      </a:cubicBezTo>
                      <a:cubicBezTo>
                        <a:pt x="358318" y="592632"/>
                        <a:pt x="356074" y="581551"/>
                        <a:pt x="353464" y="570561"/>
                      </a:cubicBezTo>
                      <a:cubicBezTo>
                        <a:pt x="343252" y="526509"/>
                        <a:pt x="329744" y="483145"/>
                        <a:pt x="313305" y="440880"/>
                      </a:cubicBezTo>
                      <a:cubicBezTo>
                        <a:pt x="296820" y="398614"/>
                        <a:pt x="277496" y="357448"/>
                        <a:pt x="255791" y="317518"/>
                      </a:cubicBezTo>
                      <a:cubicBezTo>
                        <a:pt x="233994" y="277633"/>
                        <a:pt x="209999" y="238894"/>
                        <a:pt x="183532" y="201848"/>
                      </a:cubicBezTo>
                      <a:cubicBezTo>
                        <a:pt x="130918" y="127575"/>
                        <a:pt x="68962" y="59758"/>
                        <a:pt x="0" y="0"/>
                      </a:cubicBezTo>
                      <a:cubicBezTo>
                        <a:pt x="70427" y="58109"/>
                        <a:pt x="134169" y="124553"/>
                        <a:pt x="188890" y="198002"/>
                      </a:cubicBezTo>
                      <a:cubicBezTo>
                        <a:pt x="216410" y="234589"/>
                        <a:pt x="241504" y="273008"/>
                        <a:pt x="264445" y="312709"/>
                      </a:cubicBezTo>
                      <a:cubicBezTo>
                        <a:pt x="287341" y="352411"/>
                        <a:pt x="307856" y="393577"/>
                        <a:pt x="325577" y="435980"/>
                      </a:cubicBezTo>
                      <a:cubicBezTo>
                        <a:pt x="343252" y="478383"/>
                        <a:pt x="358043" y="522068"/>
                        <a:pt x="369537" y="566669"/>
                      </a:cubicBezTo>
                      <a:cubicBezTo>
                        <a:pt x="372467" y="577796"/>
                        <a:pt x="374986" y="589061"/>
                        <a:pt x="377504" y="600279"/>
                      </a:cubicBezTo>
                      <a:cubicBezTo>
                        <a:pt x="379931" y="611544"/>
                        <a:pt x="382175" y="622763"/>
                        <a:pt x="384419" y="633936"/>
                      </a:cubicBezTo>
                      <a:cubicBezTo>
                        <a:pt x="388861" y="656282"/>
                        <a:pt x="393394" y="678445"/>
                        <a:pt x="399622" y="699830"/>
                      </a:cubicBezTo>
                      <a:cubicBezTo>
                        <a:pt x="412077" y="742553"/>
                        <a:pt x="431904" y="783079"/>
                        <a:pt x="457823" y="819025"/>
                      </a:cubicBezTo>
                      <a:cubicBezTo>
                        <a:pt x="483740" y="854971"/>
                        <a:pt x="515794" y="886430"/>
                        <a:pt x="552244" y="911203"/>
                      </a:cubicBezTo>
                      <a:lnTo>
                        <a:pt x="537133" y="932862"/>
                      </a:lnTo>
                      <a:close/>
                    </a:path>
                  </a:pathLst>
                </a:custGeom>
                <a:solidFill>
                  <a:srgbClr val="7D859E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55" name="Graphic 4">
                <a:extLst>
                  <a:ext uri="{FF2B5EF4-FFF2-40B4-BE49-F238E27FC236}">
                    <a16:creationId xmlns:a16="http://schemas.microsoft.com/office/drawing/2014/main" id="{2EFFDE2D-3DD9-4A96-8C68-864A12988D12}"/>
                  </a:ext>
                </a:extLst>
              </p:cNvPr>
              <p:cNvGrpSpPr/>
              <p:nvPr/>
            </p:nvGrpSpPr>
            <p:grpSpPr>
              <a:xfrm rot="5129528">
                <a:off x="7051173" y="4475687"/>
                <a:ext cx="1823588" cy="2429739"/>
                <a:chOff x="8094246" y="2638689"/>
                <a:chExt cx="1625594" cy="2165933"/>
              </a:xfrm>
            </p:grpSpPr>
            <p:pic>
              <p:nvPicPr>
                <p:cNvPr id="5119" name="Picture 5118">
                  <a:extLst>
                    <a:ext uri="{FF2B5EF4-FFF2-40B4-BE49-F238E27FC236}">
                      <a16:creationId xmlns:a16="http://schemas.microsoft.com/office/drawing/2014/main" id="{AB045BF8-B529-437C-AA92-D9A0A1E22A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83341" y="2679901"/>
                  <a:ext cx="471651" cy="975356"/>
                </a:xfrm>
                <a:custGeom>
                  <a:avLst/>
                  <a:gdLst>
                    <a:gd name="connsiteX0" fmla="*/ 765 w 471651"/>
                    <a:gd name="connsiteY0" fmla="*/ 843 h 975356"/>
                    <a:gd name="connsiteX1" fmla="*/ 472417 w 471651"/>
                    <a:gd name="connsiteY1" fmla="*/ 843 h 975356"/>
                    <a:gd name="connsiteX2" fmla="*/ 472417 w 471651"/>
                    <a:gd name="connsiteY2" fmla="*/ 976200 h 975356"/>
                    <a:gd name="connsiteX3" fmla="*/ 765 w 471651"/>
                    <a:gd name="connsiteY3" fmla="*/ 976200 h 97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651" h="975356">
                      <a:moveTo>
                        <a:pt x="765" y="843"/>
                      </a:moveTo>
                      <a:lnTo>
                        <a:pt x="472417" y="843"/>
                      </a:lnTo>
                      <a:lnTo>
                        <a:pt x="472417" y="976200"/>
                      </a:lnTo>
                      <a:lnTo>
                        <a:pt x="765" y="97620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0" name="Picture 5119">
                  <a:extLst>
                    <a:ext uri="{FF2B5EF4-FFF2-40B4-BE49-F238E27FC236}">
                      <a16:creationId xmlns:a16="http://schemas.microsoft.com/office/drawing/2014/main" id="{6CBF6638-979B-4C81-97B2-F32BFE73FF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49196" y="3957481"/>
                  <a:ext cx="805928" cy="750978"/>
                </a:xfrm>
                <a:custGeom>
                  <a:avLst/>
                  <a:gdLst>
                    <a:gd name="connsiteX0" fmla="*/ 561 w 805928"/>
                    <a:gd name="connsiteY0" fmla="*/ 1122 h 750978"/>
                    <a:gd name="connsiteX1" fmla="*/ 806490 w 805928"/>
                    <a:gd name="connsiteY1" fmla="*/ 1122 h 750978"/>
                    <a:gd name="connsiteX2" fmla="*/ 806490 w 805928"/>
                    <a:gd name="connsiteY2" fmla="*/ 752101 h 750978"/>
                    <a:gd name="connsiteX3" fmla="*/ 561 w 805928"/>
                    <a:gd name="connsiteY3" fmla="*/ 752101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928" h="750978">
                      <a:moveTo>
                        <a:pt x="561" y="1122"/>
                      </a:moveTo>
                      <a:lnTo>
                        <a:pt x="806490" y="1122"/>
                      </a:lnTo>
                      <a:lnTo>
                        <a:pt x="806490" y="752101"/>
                      </a:lnTo>
                      <a:lnTo>
                        <a:pt x="561" y="75210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1" name="Picture 5120">
                  <a:extLst>
                    <a:ext uri="{FF2B5EF4-FFF2-40B4-BE49-F238E27FC236}">
                      <a16:creationId xmlns:a16="http://schemas.microsoft.com/office/drawing/2014/main" id="{B1FA59C7-F275-4523-993B-A056E4B1B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4484" y="3833845"/>
                  <a:ext cx="572392" cy="970777"/>
                </a:xfrm>
                <a:custGeom>
                  <a:avLst/>
                  <a:gdLst>
                    <a:gd name="connsiteX0" fmla="*/ 691 w 572392"/>
                    <a:gd name="connsiteY0" fmla="*/ 1095 h 970777"/>
                    <a:gd name="connsiteX1" fmla="*/ 573084 w 572392"/>
                    <a:gd name="connsiteY1" fmla="*/ 1095 h 970777"/>
                    <a:gd name="connsiteX2" fmla="*/ 573084 w 572392"/>
                    <a:gd name="connsiteY2" fmla="*/ 971873 h 970777"/>
                    <a:gd name="connsiteX3" fmla="*/ 691 w 572392"/>
                    <a:gd name="connsiteY3" fmla="*/ 971873 h 97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392" h="970777">
                      <a:moveTo>
                        <a:pt x="691" y="1095"/>
                      </a:moveTo>
                      <a:lnTo>
                        <a:pt x="573084" y="1095"/>
                      </a:lnTo>
                      <a:lnTo>
                        <a:pt x="573084" y="971873"/>
                      </a:lnTo>
                      <a:lnTo>
                        <a:pt x="691" y="9718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2" name="Picture 5121">
                  <a:extLst>
                    <a:ext uri="{FF2B5EF4-FFF2-40B4-BE49-F238E27FC236}">
                      <a16:creationId xmlns:a16="http://schemas.microsoft.com/office/drawing/2014/main" id="{057A7678-14FD-41CD-A5F7-15D086EF5D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23812" y="3595729"/>
                  <a:ext cx="696029" cy="783032"/>
                </a:xfrm>
                <a:custGeom>
                  <a:avLst/>
                  <a:gdLst>
                    <a:gd name="connsiteX0" fmla="*/ 752 w 696029"/>
                    <a:gd name="connsiteY0" fmla="*/ 1043 h 783032"/>
                    <a:gd name="connsiteX1" fmla="*/ 696782 w 696029"/>
                    <a:gd name="connsiteY1" fmla="*/ 1043 h 783032"/>
                    <a:gd name="connsiteX2" fmla="*/ 696782 w 696029"/>
                    <a:gd name="connsiteY2" fmla="*/ 784076 h 783032"/>
                    <a:gd name="connsiteX3" fmla="*/ 752 w 696029"/>
                    <a:gd name="connsiteY3" fmla="*/ 784076 h 78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29" h="783032">
                      <a:moveTo>
                        <a:pt x="752" y="1043"/>
                      </a:moveTo>
                      <a:lnTo>
                        <a:pt x="696782" y="1043"/>
                      </a:lnTo>
                      <a:lnTo>
                        <a:pt x="696782" y="784076"/>
                      </a:lnTo>
                      <a:lnTo>
                        <a:pt x="752" y="78407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123" name="Graphic 4">
                  <a:extLst>
                    <a:ext uri="{FF2B5EF4-FFF2-40B4-BE49-F238E27FC236}">
                      <a16:creationId xmlns:a16="http://schemas.microsoft.com/office/drawing/2014/main" id="{6EA11225-D17D-4FBC-9C18-03D6CDB1C3EA}"/>
                    </a:ext>
                  </a:extLst>
                </p:cNvPr>
                <p:cNvGrpSpPr/>
                <p:nvPr/>
              </p:nvGrpSpPr>
              <p:grpSpPr>
                <a:xfrm>
                  <a:off x="8126300" y="3059970"/>
                  <a:ext cx="851720" cy="769295"/>
                  <a:chOff x="8126300" y="3059970"/>
                  <a:chExt cx="851720" cy="769295"/>
                </a:xfrm>
                <a:solidFill>
                  <a:srgbClr val="F2D5D0">
                    <a:alpha val="32000"/>
                  </a:srgbClr>
                </a:solidFill>
              </p:grpSpPr>
              <p:pic>
                <p:nvPicPr>
                  <p:cNvPr id="5137" name="Picture 5136">
                    <a:extLst>
                      <a:ext uri="{FF2B5EF4-FFF2-40B4-BE49-F238E27FC236}">
                        <a16:creationId xmlns:a16="http://schemas.microsoft.com/office/drawing/2014/main" id="{F94C0105-AE96-4FAA-ABB1-CF92B98D96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8126300" y="3059970"/>
                    <a:ext cx="851720" cy="769295"/>
                  </a:xfrm>
                  <a:custGeom>
                    <a:avLst/>
                    <a:gdLst>
                      <a:gd name="connsiteX0" fmla="*/ 556 w 851720"/>
                      <a:gd name="connsiteY0" fmla="*/ 926 h 769295"/>
                      <a:gd name="connsiteX1" fmla="*/ 852276 w 851720"/>
                      <a:gd name="connsiteY1" fmla="*/ 926 h 769295"/>
                      <a:gd name="connsiteX2" fmla="*/ 852276 w 851720"/>
                      <a:gd name="connsiteY2" fmla="*/ 770222 h 769295"/>
                      <a:gd name="connsiteX3" fmla="*/ 556 w 851720"/>
                      <a:gd name="connsiteY3" fmla="*/ 770222 h 76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1720" h="769295">
                        <a:moveTo>
                          <a:pt x="556" y="926"/>
                        </a:moveTo>
                        <a:lnTo>
                          <a:pt x="852276" y="926"/>
                        </a:lnTo>
                        <a:lnTo>
                          <a:pt x="852276" y="770222"/>
                        </a:lnTo>
                        <a:lnTo>
                          <a:pt x="556" y="77022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5138" name="Freeform: Shape 5137">
                    <a:extLst>
                      <a:ext uri="{FF2B5EF4-FFF2-40B4-BE49-F238E27FC236}">
                        <a16:creationId xmlns:a16="http://schemas.microsoft.com/office/drawing/2014/main" id="{3B47328D-5DFB-4CCE-B98B-7D9627A3068E}"/>
                      </a:ext>
                    </a:extLst>
                  </p:cNvPr>
                  <p:cNvSpPr/>
                  <p:nvPr/>
                </p:nvSpPr>
                <p:spPr>
                  <a:xfrm>
                    <a:off x="8261944" y="3078188"/>
                    <a:ext cx="245208" cy="584778"/>
                  </a:xfrm>
                  <a:custGeom>
                    <a:avLst/>
                    <a:gdLst>
                      <a:gd name="connsiteX0" fmla="*/ 87548 w 245208"/>
                      <a:gd name="connsiteY0" fmla="*/ 481543 h 584778"/>
                      <a:gd name="connsiteX1" fmla="*/ 19548 w 245208"/>
                      <a:gd name="connsiteY1" fmla="*/ 376772 h 584778"/>
                      <a:gd name="connsiteX2" fmla="*/ 1323 w 245208"/>
                      <a:gd name="connsiteY2" fmla="*/ 197727 h 584778"/>
                      <a:gd name="connsiteX3" fmla="*/ 8833 w 245208"/>
                      <a:gd name="connsiteY3" fmla="*/ 0 h 584778"/>
                      <a:gd name="connsiteX4" fmla="*/ 150878 w 245208"/>
                      <a:gd name="connsiteY4" fmla="*/ 13325 h 584778"/>
                      <a:gd name="connsiteX5" fmla="*/ 33606 w 245208"/>
                      <a:gd name="connsiteY5" fmla="*/ 185638 h 584778"/>
                      <a:gd name="connsiteX6" fmla="*/ 70834 w 245208"/>
                      <a:gd name="connsiteY6" fmla="*/ 400675 h 584778"/>
                      <a:gd name="connsiteX7" fmla="*/ 169332 w 245208"/>
                      <a:gd name="connsiteY7" fmla="*/ 538827 h 584778"/>
                      <a:gd name="connsiteX8" fmla="*/ 245208 w 245208"/>
                      <a:gd name="connsiteY8" fmla="*/ 583291 h 584778"/>
                      <a:gd name="connsiteX9" fmla="*/ 87548 w 245208"/>
                      <a:gd name="connsiteY9" fmla="*/ 481543 h 584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5208" h="584778">
                        <a:moveTo>
                          <a:pt x="87548" y="481543"/>
                        </a:moveTo>
                        <a:cubicBezTo>
                          <a:pt x="61401" y="448939"/>
                          <a:pt x="35071" y="415603"/>
                          <a:pt x="19548" y="376772"/>
                        </a:cubicBezTo>
                        <a:cubicBezTo>
                          <a:pt x="-2936" y="320631"/>
                          <a:pt x="-967" y="258126"/>
                          <a:pt x="1323" y="197727"/>
                        </a:cubicBezTo>
                        <a:cubicBezTo>
                          <a:pt x="3842" y="131833"/>
                          <a:pt x="6314" y="65894"/>
                          <a:pt x="8833" y="0"/>
                        </a:cubicBezTo>
                        <a:cubicBezTo>
                          <a:pt x="55403" y="10303"/>
                          <a:pt x="103209" y="14791"/>
                          <a:pt x="150878" y="13325"/>
                        </a:cubicBezTo>
                        <a:cubicBezTo>
                          <a:pt x="82007" y="38465"/>
                          <a:pt x="40612" y="112647"/>
                          <a:pt x="33606" y="185638"/>
                        </a:cubicBezTo>
                        <a:cubicBezTo>
                          <a:pt x="26600" y="258630"/>
                          <a:pt x="47801" y="331118"/>
                          <a:pt x="70834" y="400675"/>
                        </a:cubicBezTo>
                        <a:cubicBezTo>
                          <a:pt x="89243" y="456220"/>
                          <a:pt x="114748" y="517626"/>
                          <a:pt x="169332" y="538827"/>
                        </a:cubicBezTo>
                        <a:cubicBezTo>
                          <a:pt x="197081" y="549634"/>
                          <a:pt x="232524" y="552153"/>
                          <a:pt x="245208" y="583291"/>
                        </a:cubicBezTo>
                        <a:cubicBezTo>
                          <a:pt x="192594" y="596525"/>
                          <a:pt x="116901" y="518084"/>
                          <a:pt x="87548" y="481543"/>
                        </a:cubicBezTo>
                        <a:close/>
                      </a:path>
                    </a:pathLst>
                  </a:custGeom>
                  <a:solidFill>
                    <a:srgbClr val="F2D5D0">
                      <a:alpha val="32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124" name="Picture 5123">
                  <a:extLst>
                    <a:ext uri="{FF2B5EF4-FFF2-40B4-BE49-F238E27FC236}">
                      <a16:creationId xmlns:a16="http://schemas.microsoft.com/office/drawing/2014/main" id="{23960C95-F8CD-47DF-B750-8B9B5A61C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23203" y="2638689"/>
                  <a:ext cx="709766" cy="860878"/>
                </a:xfrm>
                <a:custGeom>
                  <a:avLst/>
                  <a:gdLst>
                    <a:gd name="connsiteX0" fmla="*/ 599 w 709766"/>
                    <a:gd name="connsiteY0" fmla="*/ 834 h 860878"/>
                    <a:gd name="connsiteX1" fmla="*/ 710366 w 709766"/>
                    <a:gd name="connsiteY1" fmla="*/ 834 h 860878"/>
                    <a:gd name="connsiteX2" fmla="*/ 710366 w 709766"/>
                    <a:gd name="connsiteY2" fmla="*/ 861713 h 860878"/>
                    <a:gd name="connsiteX3" fmla="*/ 599 w 709766"/>
                    <a:gd name="connsiteY3" fmla="*/ 861713 h 86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66" h="860878">
                      <a:moveTo>
                        <a:pt x="599" y="834"/>
                      </a:moveTo>
                      <a:lnTo>
                        <a:pt x="710366" y="834"/>
                      </a:lnTo>
                      <a:lnTo>
                        <a:pt x="710366" y="861713"/>
                      </a:lnTo>
                      <a:lnTo>
                        <a:pt x="599" y="86171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5" name="Picture 5124">
                  <a:extLst>
                    <a:ext uri="{FF2B5EF4-FFF2-40B4-BE49-F238E27FC236}">
                      <a16:creationId xmlns:a16="http://schemas.microsoft.com/office/drawing/2014/main" id="{ED761753-A87B-4B6A-A055-8F9A263E2F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82732" y="2895121"/>
                  <a:ext cx="911249" cy="906669"/>
                </a:xfrm>
                <a:custGeom>
                  <a:avLst/>
                  <a:gdLst>
                    <a:gd name="connsiteX0" fmla="*/ 612 w 911249"/>
                    <a:gd name="connsiteY0" fmla="*/ 890 h 906669"/>
                    <a:gd name="connsiteX1" fmla="*/ 911861 w 911249"/>
                    <a:gd name="connsiteY1" fmla="*/ 890 h 906669"/>
                    <a:gd name="connsiteX2" fmla="*/ 911861 w 911249"/>
                    <a:gd name="connsiteY2" fmla="*/ 907560 h 906669"/>
                    <a:gd name="connsiteX3" fmla="*/ 612 w 911249"/>
                    <a:gd name="connsiteY3" fmla="*/ 907560 h 90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249" h="906669">
                      <a:moveTo>
                        <a:pt x="612" y="890"/>
                      </a:moveTo>
                      <a:lnTo>
                        <a:pt x="911861" y="890"/>
                      </a:lnTo>
                      <a:lnTo>
                        <a:pt x="911861" y="907560"/>
                      </a:lnTo>
                      <a:lnTo>
                        <a:pt x="612" y="9075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6" name="Picture 5125">
                  <a:extLst>
                    <a:ext uri="{FF2B5EF4-FFF2-40B4-BE49-F238E27FC236}">
                      <a16:creationId xmlns:a16="http://schemas.microsoft.com/office/drawing/2014/main" id="{360F9107-5F6F-4837-B549-6C69AF4F7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19974" y="3064549"/>
                  <a:ext cx="499126" cy="741820"/>
                </a:xfrm>
                <a:custGeom>
                  <a:avLst/>
                  <a:gdLst>
                    <a:gd name="connsiteX0" fmla="*/ 773 w 499126"/>
                    <a:gd name="connsiteY0" fmla="*/ 927 h 741820"/>
                    <a:gd name="connsiteX1" fmla="*/ 499900 w 499126"/>
                    <a:gd name="connsiteY1" fmla="*/ 927 h 741820"/>
                    <a:gd name="connsiteX2" fmla="*/ 499900 w 499126"/>
                    <a:gd name="connsiteY2" fmla="*/ 742748 h 741820"/>
                    <a:gd name="connsiteX3" fmla="*/ 773 w 499126"/>
                    <a:gd name="connsiteY3" fmla="*/ 742748 h 74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9126" h="741820">
                      <a:moveTo>
                        <a:pt x="773" y="927"/>
                      </a:moveTo>
                      <a:lnTo>
                        <a:pt x="499900" y="927"/>
                      </a:lnTo>
                      <a:lnTo>
                        <a:pt x="499900" y="742748"/>
                      </a:lnTo>
                      <a:lnTo>
                        <a:pt x="773" y="7427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7" name="Picture 5126">
                  <a:extLst>
                    <a:ext uri="{FF2B5EF4-FFF2-40B4-BE49-F238E27FC236}">
                      <a16:creationId xmlns:a16="http://schemas.microsoft.com/office/drawing/2014/main" id="{D7D13FFC-8116-41B9-9DA0-BC56C571D8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1588" y="3540780"/>
                  <a:ext cx="732662" cy="750978"/>
                </a:xfrm>
                <a:custGeom>
                  <a:avLst/>
                  <a:gdLst>
                    <a:gd name="connsiteX0" fmla="*/ 686 w 732662"/>
                    <a:gd name="connsiteY0" fmla="*/ 1031 h 750978"/>
                    <a:gd name="connsiteX1" fmla="*/ 733349 w 732662"/>
                    <a:gd name="connsiteY1" fmla="*/ 1031 h 750978"/>
                    <a:gd name="connsiteX2" fmla="*/ 733349 w 732662"/>
                    <a:gd name="connsiteY2" fmla="*/ 752010 h 750978"/>
                    <a:gd name="connsiteX3" fmla="*/ 686 w 732662"/>
                    <a:gd name="connsiteY3" fmla="*/ 752010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662" h="750978">
                      <a:moveTo>
                        <a:pt x="686" y="1031"/>
                      </a:moveTo>
                      <a:lnTo>
                        <a:pt x="733349" y="1031"/>
                      </a:lnTo>
                      <a:lnTo>
                        <a:pt x="733349" y="752010"/>
                      </a:lnTo>
                      <a:lnTo>
                        <a:pt x="686" y="75201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8" name="Picture 5127">
                  <a:extLst>
                    <a:ext uri="{FF2B5EF4-FFF2-40B4-BE49-F238E27FC236}">
                      <a16:creationId xmlns:a16="http://schemas.microsoft.com/office/drawing/2014/main" id="{65C070B9-089D-45A7-8D3E-0F30AD1635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94246" y="3485830"/>
                  <a:ext cx="718925" cy="595288"/>
                </a:xfrm>
                <a:custGeom>
                  <a:avLst/>
                  <a:gdLst>
                    <a:gd name="connsiteX0" fmla="*/ 549 w 718925"/>
                    <a:gd name="connsiteY0" fmla="*/ 1019 h 595288"/>
                    <a:gd name="connsiteX1" fmla="*/ 719474 w 718925"/>
                    <a:gd name="connsiteY1" fmla="*/ 1019 h 595288"/>
                    <a:gd name="connsiteX2" fmla="*/ 719474 w 718925"/>
                    <a:gd name="connsiteY2" fmla="*/ 596307 h 595288"/>
                    <a:gd name="connsiteX3" fmla="*/ 549 w 718925"/>
                    <a:gd name="connsiteY3" fmla="*/ 596307 h 59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925" h="595288">
                      <a:moveTo>
                        <a:pt x="549" y="1019"/>
                      </a:moveTo>
                      <a:lnTo>
                        <a:pt x="719474" y="1019"/>
                      </a:lnTo>
                      <a:lnTo>
                        <a:pt x="719474" y="596307"/>
                      </a:lnTo>
                      <a:lnTo>
                        <a:pt x="549" y="59630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29" name="Picture 5128">
                  <a:extLst>
                    <a:ext uri="{FF2B5EF4-FFF2-40B4-BE49-F238E27FC236}">
                      <a16:creationId xmlns:a16="http://schemas.microsoft.com/office/drawing/2014/main" id="{3212E973-2D13-4328-9AE6-E1A654B13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72833" y="3481251"/>
                  <a:ext cx="760137" cy="544917"/>
                </a:xfrm>
                <a:custGeom>
                  <a:avLst/>
                  <a:gdLst>
                    <a:gd name="connsiteX0" fmla="*/ 588 w 760137"/>
                    <a:gd name="connsiteY0" fmla="*/ 1018 h 544917"/>
                    <a:gd name="connsiteX1" fmla="*/ 760726 w 760137"/>
                    <a:gd name="connsiteY1" fmla="*/ 1018 h 544917"/>
                    <a:gd name="connsiteX2" fmla="*/ 760726 w 760137"/>
                    <a:gd name="connsiteY2" fmla="*/ 545936 h 544917"/>
                    <a:gd name="connsiteX3" fmla="*/ 588 w 760137"/>
                    <a:gd name="connsiteY3" fmla="*/ 545936 h 54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137" h="544917">
                      <a:moveTo>
                        <a:pt x="588" y="1018"/>
                      </a:moveTo>
                      <a:lnTo>
                        <a:pt x="760726" y="1018"/>
                      </a:lnTo>
                      <a:lnTo>
                        <a:pt x="760726" y="545936"/>
                      </a:lnTo>
                      <a:lnTo>
                        <a:pt x="588" y="54593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30" name="Picture 5129">
                  <a:extLst>
                    <a:ext uri="{FF2B5EF4-FFF2-40B4-BE49-F238E27FC236}">
                      <a16:creationId xmlns:a16="http://schemas.microsoft.com/office/drawing/2014/main" id="{89EA9FAD-828A-4D40-B0D1-9418351760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06369" y="3426301"/>
                  <a:ext cx="613604" cy="531180"/>
                </a:xfrm>
                <a:custGeom>
                  <a:avLst/>
                  <a:gdLst>
                    <a:gd name="connsiteX0" fmla="*/ 639 w 613604"/>
                    <a:gd name="connsiteY0" fmla="*/ 1006 h 531180"/>
                    <a:gd name="connsiteX1" fmla="*/ 614244 w 613604"/>
                    <a:gd name="connsiteY1" fmla="*/ 1006 h 531180"/>
                    <a:gd name="connsiteX2" fmla="*/ 614244 w 613604"/>
                    <a:gd name="connsiteY2" fmla="*/ 532186 h 531180"/>
                    <a:gd name="connsiteX3" fmla="*/ 639 w 613604"/>
                    <a:gd name="connsiteY3" fmla="*/ 532186 h 53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604" h="531180">
                      <a:moveTo>
                        <a:pt x="639" y="1006"/>
                      </a:moveTo>
                      <a:lnTo>
                        <a:pt x="614244" y="1006"/>
                      </a:lnTo>
                      <a:lnTo>
                        <a:pt x="614244" y="532186"/>
                      </a:lnTo>
                      <a:lnTo>
                        <a:pt x="639" y="5321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131" name="Graphic 4">
                  <a:extLst>
                    <a:ext uri="{FF2B5EF4-FFF2-40B4-BE49-F238E27FC236}">
                      <a16:creationId xmlns:a16="http://schemas.microsoft.com/office/drawing/2014/main" id="{EDD0E184-9203-4C83-85EF-05758B2C2929}"/>
                    </a:ext>
                  </a:extLst>
                </p:cNvPr>
                <p:cNvGrpSpPr/>
                <p:nvPr/>
              </p:nvGrpSpPr>
              <p:grpSpPr>
                <a:xfrm>
                  <a:off x="8945966" y="3252294"/>
                  <a:ext cx="406296" cy="636500"/>
                  <a:chOff x="8945966" y="3252294"/>
                  <a:chExt cx="406296" cy="636500"/>
                </a:xfrm>
                <a:solidFill>
                  <a:srgbClr val="EDCBC3">
                    <a:alpha val="26000"/>
                  </a:srgbClr>
                </a:solidFill>
              </p:grpSpPr>
              <p:pic>
                <p:nvPicPr>
                  <p:cNvPr id="5132" name="Picture 5131">
                    <a:extLst>
                      <a:ext uri="{FF2B5EF4-FFF2-40B4-BE49-F238E27FC236}">
                        <a16:creationId xmlns:a16="http://schemas.microsoft.com/office/drawing/2014/main" id="{1958808D-7EEF-4B10-B1A0-AA951C2561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945966" y="3252294"/>
                    <a:ext cx="402964" cy="636500"/>
                  </a:xfrm>
                  <a:custGeom>
                    <a:avLst/>
                    <a:gdLst>
                      <a:gd name="connsiteX0" fmla="*/ 735 w 402964"/>
                      <a:gd name="connsiteY0" fmla="*/ 968 h 636500"/>
                      <a:gd name="connsiteX1" fmla="*/ 403700 w 402964"/>
                      <a:gd name="connsiteY1" fmla="*/ 968 h 636500"/>
                      <a:gd name="connsiteX2" fmla="*/ 403700 w 402964"/>
                      <a:gd name="connsiteY2" fmla="*/ 637469 h 636500"/>
                      <a:gd name="connsiteX3" fmla="*/ 735 w 402964"/>
                      <a:gd name="connsiteY3" fmla="*/ 637469 h 636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964" h="636500">
                        <a:moveTo>
                          <a:pt x="735" y="968"/>
                        </a:moveTo>
                        <a:lnTo>
                          <a:pt x="403700" y="968"/>
                        </a:lnTo>
                        <a:lnTo>
                          <a:pt x="403700" y="637469"/>
                        </a:lnTo>
                        <a:lnTo>
                          <a:pt x="735" y="63746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5133" name="Freeform: Shape 5132">
                    <a:extLst>
                      <a:ext uri="{FF2B5EF4-FFF2-40B4-BE49-F238E27FC236}">
                        <a16:creationId xmlns:a16="http://schemas.microsoft.com/office/drawing/2014/main" id="{674E4FDF-8853-4CEF-A840-F8FB7A927B4F}"/>
                      </a:ext>
                    </a:extLst>
                  </p:cNvPr>
                  <p:cNvSpPr/>
                  <p:nvPr/>
                </p:nvSpPr>
                <p:spPr>
                  <a:xfrm>
                    <a:off x="8952863" y="3307629"/>
                    <a:ext cx="243940" cy="472399"/>
                  </a:xfrm>
                  <a:custGeom>
                    <a:avLst/>
                    <a:gdLst>
                      <a:gd name="connsiteX0" fmla="*/ 157728 w 243940"/>
                      <a:gd name="connsiteY0" fmla="*/ 31844 h 472399"/>
                      <a:gd name="connsiteX1" fmla="*/ 131902 w 243940"/>
                      <a:gd name="connsiteY1" fmla="*/ 19 h 472399"/>
                      <a:gd name="connsiteX2" fmla="*/ 110609 w 243940"/>
                      <a:gd name="connsiteY2" fmla="*/ 9681 h 472399"/>
                      <a:gd name="connsiteX3" fmla="*/ 23 w 243940"/>
                      <a:gd name="connsiteY3" fmla="*/ 245003 h 472399"/>
                      <a:gd name="connsiteX4" fmla="*/ 67153 w 243940"/>
                      <a:gd name="connsiteY4" fmla="*/ 166471 h 472399"/>
                      <a:gd name="connsiteX5" fmla="*/ 97238 w 243940"/>
                      <a:gd name="connsiteY5" fmla="*/ 149253 h 472399"/>
                      <a:gd name="connsiteX6" fmla="*/ 135703 w 243940"/>
                      <a:gd name="connsiteY6" fmla="*/ 176453 h 472399"/>
                      <a:gd name="connsiteX7" fmla="*/ 208878 w 243940"/>
                      <a:gd name="connsiteY7" fmla="*/ 331091 h 472399"/>
                      <a:gd name="connsiteX8" fmla="*/ 201001 w 243940"/>
                      <a:gd name="connsiteY8" fmla="*/ 471395 h 472399"/>
                      <a:gd name="connsiteX9" fmla="*/ 157728 w 243940"/>
                      <a:gd name="connsiteY9" fmla="*/ 31844 h 4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3940" h="472399">
                        <a:moveTo>
                          <a:pt x="157728" y="31844"/>
                        </a:moveTo>
                        <a:cubicBezTo>
                          <a:pt x="153836" y="17694"/>
                          <a:pt x="146555" y="660"/>
                          <a:pt x="131902" y="19"/>
                        </a:cubicBezTo>
                        <a:cubicBezTo>
                          <a:pt x="123934" y="-347"/>
                          <a:pt x="116837" y="4644"/>
                          <a:pt x="110609" y="9681"/>
                        </a:cubicBezTo>
                        <a:cubicBezTo>
                          <a:pt x="40823" y="66050"/>
                          <a:pt x="-1122" y="155343"/>
                          <a:pt x="23" y="245003"/>
                        </a:cubicBezTo>
                        <a:cubicBezTo>
                          <a:pt x="19942" y="216841"/>
                          <a:pt x="42472" y="190557"/>
                          <a:pt x="67153" y="166471"/>
                        </a:cubicBezTo>
                        <a:cubicBezTo>
                          <a:pt x="75625" y="158228"/>
                          <a:pt x="85424" y="149757"/>
                          <a:pt x="97238" y="149253"/>
                        </a:cubicBezTo>
                        <a:cubicBezTo>
                          <a:pt x="113631" y="148520"/>
                          <a:pt x="126224" y="163036"/>
                          <a:pt x="135703" y="176453"/>
                        </a:cubicBezTo>
                        <a:cubicBezTo>
                          <a:pt x="168535" y="223023"/>
                          <a:pt x="197475" y="274676"/>
                          <a:pt x="208878" y="331091"/>
                        </a:cubicBezTo>
                        <a:cubicBezTo>
                          <a:pt x="219181" y="381874"/>
                          <a:pt x="203154" y="423635"/>
                          <a:pt x="201001" y="471395"/>
                        </a:cubicBezTo>
                        <a:cubicBezTo>
                          <a:pt x="313419" y="495436"/>
                          <a:pt x="171100" y="80475"/>
                          <a:pt x="157728" y="31844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34" name="Freeform: Shape 5133">
                    <a:extLst>
                      <a:ext uri="{FF2B5EF4-FFF2-40B4-BE49-F238E27FC236}">
                        <a16:creationId xmlns:a16="http://schemas.microsoft.com/office/drawing/2014/main" id="{2624BD95-F644-4792-8DA6-485E3084B0E0}"/>
                      </a:ext>
                    </a:extLst>
                  </p:cNvPr>
                  <p:cNvSpPr/>
                  <p:nvPr/>
                </p:nvSpPr>
                <p:spPr>
                  <a:xfrm>
                    <a:off x="8957877" y="3312461"/>
                    <a:ext cx="253390" cy="560299"/>
                  </a:xfrm>
                  <a:custGeom>
                    <a:avLst/>
                    <a:gdLst>
                      <a:gd name="connsiteX0" fmla="*/ 9982 w 253390"/>
                      <a:gd name="connsiteY0" fmla="*/ 127937 h 560299"/>
                      <a:gd name="connsiteX1" fmla="*/ 23582 w 253390"/>
                      <a:gd name="connsiteY1" fmla="*/ 74132 h 560299"/>
                      <a:gd name="connsiteX2" fmla="*/ 105732 w 253390"/>
                      <a:gd name="connsiteY2" fmla="*/ 5994 h 560299"/>
                      <a:gd name="connsiteX3" fmla="*/ 131330 w 253390"/>
                      <a:gd name="connsiteY3" fmla="*/ 1736 h 560299"/>
                      <a:gd name="connsiteX4" fmla="*/ 142365 w 253390"/>
                      <a:gd name="connsiteY4" fmla="*/ 17396 h 560299"/>
                      <a:gd name="connsiteX5" fmla="*/ 244435 w 253390"/>
                      <a:gd name="connsiteY5" fmla="*/ 362388 h 560299"/>
                      <a:gd name="connsiteX6" fmla="*/ 251441 w 253390"/>
                      <a:gd name="connsiteY6" fmla="*/ 437029 h 560299"/>
                      <a:gd name="connsiteX7" fmla="*/ 219158 w 253390"/>
                      <a:gd name="connsiteY7" fmla="*/ 494497 h 560299"/>
                      <a:gd name="connsiteX8" fmla="*/ 132383 w 253390"/>
                      <a:gd name="connsiteY8" fmla="*/ 560299 h 560299"/>
                      <a:gd name="connsiteX9" fmla="*/ 220028 w 253390"/>
                      <a:gd name="connsiteY9" fmla="*/ 422146 h 560299"/>
                      <a:gd name="connsiteX10" fmla="*/ 198506 w 253390"/>
                      <a:gd name="connsiteY10" fmla="*/ 263159 h 560299"/>
                      <a:gd name="connsiteX11" fmla="*/ 109808 w 253390"/>
                      <a:gd name="connsiteY11" fmla="*/ 64928 h 560299"/>
                      <a:gd name="connsiteX12" fmla="*/ 96208 w 253390"/>
                      <a:gd name="connsiteY12" fmla="*/ 51969 h 560299"/>
                      <a:gd name="connsiteX13" fmla="*/ 69832 w 253390"/>
                      <a:gd name="connsiteY13" fmla="*/ 64928 h 560299"/>
                      <a:gd name="connsiteX14" fmla="*/ 0 w 253390"/>
                      <a:gd name="connsiteY14" fmla="*/ 197723 h 560299"/>
                      <a:gd name="connsiteX15" fmla="*/ 9982 w 253390"/>
                      <a:gd name="connsiteY15" fmla="*/ 127937 h 5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3390" h="560299">
                        <a:moveTo>
                          <a:pt x="9982" y="127937"/>
                        </a:moveTo>
                        <a:cubicBezTo>
                          <a:pt x="12593" y="109528"/>
                          <a:pt x="15294" y="90754"/>
                          <a:pt x="23582" y="74132"/>
                        </a:cubicBezTo>
                        <a:cubicBezTo>
                          <a:pt x="39701" y="41711"/>
                          <a:pt x="73724" y="22845"/>
                          <a:pt x="105732" y="5994"/>
                        </a:cubicBezTo>
                        <a:cubicBezTo>
                          <a:pt x="113700" y="1781"/>
                          <a:pt x="123362" y="-2477"/>
                          <a:pt x="131330" y="1736"/>
                        </a:cubicBezTo>
                        <a:cubicBezTo>
                          <a:pt x="137099" y="4758"/>
                          <a:pt x="139984" y="11306"/>
                          <a:pt x="142365" y="17396"/>
                        </a:cubicBezTo>
                        <a:cubicBezTo>
                          <a:pt x="186554" y="128990"/>
                          <a:pt x="215540" y="245895"/>
                          <a:pt x="244435" y="362388"/>
                        </a:cubicBezTo>
                        <a:cubicBezTo>
                          <a:pt x="250525" y="386887"/>
                          <a:pt x="256615" y="412347"/>
                          <a:pt x="251441" y="437029"/>
                        </a:cubicBezTo>
                        <a:cubicBezTo>
                          <a:pt x="246861" y="458779"/>
                          <a:pt x="233903" y="477829"/>
                          <a:pt x="219158" y="494497"/>
                        </a:cubicBezTo>
                        <a:cubicBezTo>
                          <a:pt x="194934" y="521880"/>
                          <a:pt x="165261" y="544363"/>
                          <a:pt x="132383" y="560299"/>
                        </a:cubicBezTo>
                        <a:cubicBezTo>
                          <a:pt x="169565" y="519499"/>
                          <a:pt x="208122" y="476043"/>
                          <a:pt x="220028" y="422146"/>
                        </a:cubicBezTo>
                        <a:cubicBezTo>
                          <a:pt x="231704" y="369257"/>
                          <a:pt x="215815" y="314491"/>
                          <a:pt x="198506" y="263159"/>
                        </a:cubicBezTo>
                        <a:cubicBezTo>
                          <a:pt x="175335" y="194380"/>
                          <a:pt x="149051" y="126013"/>
                          <a:pt x="109808" y="64928"/>
                        </a:cubicBezTo>
                        <a:cubicBezTo>
                          <a:pt x="106328" y="59524"/>
                          <a:pt x="102298" y="53846"/>
                          <a:pt x="96208" y="51969"/>
                        </a:cubicBezTo>
                        <a:cubicBezTo>
                          <a:pt x="86271" y="48901"/>
                          <a:pt x="76655" y="57097"/>
                          <a:pt x="69832" y="64928"/>
                        </a:cubicBezTo>
                        <a:cubicBezTo>
                          <a:pt x="37686" y="101652"/>
                          <a:pt x="8380" y="149046"/>
                          <a:pt x="0" y="197723"/>
                        </a:cubicBezTo>
                        <a:cubicBezTo>
                          <a:pt x="3480" y="174461"/>
                          <a:pt x="6686" y="151199"/>
                          <a:pt x="9982" y="12793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35" name="Freeform: Shape 5134">
                    <a:extLst>
                      <a:ext uri="{FF2B5EF4-FFF2-40B4-BE49-F238E27FC236}">
                        <a16:creationId xmlns:a16="http://schemas.microsoft.com/office/drawing/2014/main" id="{ACF4C122-8A1B-436D-9E58-5537F7E9D85B}"/>
                      </a:ext>
                    </a:extLst>
                  </p:cNvPr>
                  <p:cNvSpPr/>
                  <p:nvPr/>
                </p:nvSpPr>
                <p:spPr>
                  <a:xfrm>
                    <a:off x="8956889" y="3356966"/>
                    <a:ext cx="197931" cy="516263"/>
                  </a:xfrm>
                  <a:custGeom>
                    <a:avLst/>
                    <a:gdLst>
                      <a:gd name="connsiteX0" fmla="*/ 15687 w 197931"/>
                      <a:gd name="connsiteY0" fmla="*/ 303597 h 516263"/>
                      <a:gd name="connsiteX1" fmla="*/ 86252 w 197931"/>
                      <a:gd name="connsiteY1" fmla="*/ 468355 h 516263"/>
                      <a:gd name="connsiteX2" fmla="*/ 110704 w 197931"/>
                      <a:gd name="connsiteY2" fmla="*/ 510391 h 516263"/>
                      <a:gd name="connsiteX3" fmla="*/ 180582 w 197931"/>
                      <a:gd name="connsiteY3" fmla="*/ 494180 h 516263"/>
                      <a:gd name="connsiteX4" fmla="*/ 196838 w 197931"/>
                      <a:gd name="connsiteY4" fmla="*/ 473071 h 516263"/>
                      <a:gd name="connsiteX5" fmla="*/ 177193 w 197931"/>
                      <a:gd name="connsiteY5" fmla="*/ 431676 h 516263"/>
                      <a:gd name="connsiteX6" fmla="*/ 135111 w 197931"/>
                      <a:gd name="connsiteY6" fmla="*/ 406765 h 516263"/>
                      <a:gd name="connsiteX7" fmla="*/ 95868 w 197931"/>
                      <a:gd name="connsiteY7" fmla="*/ 339268 h 516263"/>
                      <a:gd name="connsiteX8" fmla="*/ 71690 w 197931"/>
                      <a:gd name="connsiteY8" fmla="*/ 247365 h 516263"/>
                      <a:gd name="connsiteX9" fmla="*/ 72697 w 197931"/>
                      <a:gd name="connsiteY9" fmla="*/ 183853 h 516263"/>
                      <a:gd name="connsiteX10" fmla="*/ 85610 w 197931"/>
                      <a:gd name="connsiteY10" fmla="*/ 0 h 516263"/>
                      <a:gd name="connsiteX11" fmla="*/ 13672 w 197931"/>
                      <a:gd name="connsiteY11" fmla="*/ 141908 h 516263"/>
                      <a:gd name="connsiteX12" fmla="*/ 15687 w 197931"/>
                      <a:gd name="connsiteY12" fmla="*/ 303597 h 5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31" h="516263">
                        <a:moveTo>
                          <a:pt x="15687" y="303597"/>
                        </a:moveTo>
                        <a:cubicBezTo>
                          <a:pt x="35377" y="360058"/>
                          <a:pt x="67019" y="411756"/>
                          <a:pt x="86252" y="468355"/>
                        </a:cubicBezTo>
                        <a:cubicBezTo>
                          <a:pt x="91563" y="484015"/>
                          <a:pt x="96875" y="501324"/>
                          <a:pt x="110704" y="510391"/>
                        </a:cubicBezTo>
                        <a:cubicBezTo>
                          <a:pt x="132226" y="524494"/>
                          <a:pt x="161029" y="510849"/>
                          <a:pt x="180582" y="494180"/>
                        </a:cubicBezTo>
                        <a:cubicBezTo>
                          <a:pt x="187450" y="488365"/>
                          <a:pt x="194228" y="481725"/>
                          <a:pt x="196838" y="473071"/>
                        </a:cubicBezTo>
                        <a:cubicBezTo>
                          <a:pt x="201508" y="457410"/>
                          <a:pt x="190519" y="441108"/>
                          <a:pt x="177193" y="431676"/>
                        </a:cubicBezTo>
                        <a:cubicBezTo>
                          <a:pt x="163868" y="422242"/>
                          <a:pt x="147932" y="416885"/>
                          <a:pt x="135111" y="406765"/>
                        </a:cubicBezTo>
                        <a:cubicBezTo>
                          <a:pt x="114368" y="390418"/>
                          <a:pt x="104660" y="364179"/>
                          <a:pt x="95868" y="339268"/>
                        </a:cubicBezTo>
                        <a:cubicBezTo>
                          <a:pt x="85290" y="309321"/>
                          <a:pt x="74666" y="278961"/>
                          <a:pt x="71690" y="247365"/>
                        </a:cubicBezTo>
                        <a:cubicBezTo>
                          <a:pt x="69721" y="226255"/>
                          <a:pt x="71186" y="205008"/>
                          <a:pt x="72697" y="183853"/>
                        </a:cubicBezTo>
                        <a:cubicBezTo>
                          <a:pt x="77002" y="122583"/>
                          <a:pt x="81306" y="61269"/>
                          <a:pt x="85610" y="0"/>
                        </a:cubicBezTo>
                        <a:cubicBezTo>
                          <a:pt x="82954" y="37503"/>
                          <a:pt x="28280" y="102847"/>
                          <a:pt x="13672" y="141908"/>
                        </a:cubicBezTo>
                        <a:cubicBezTo>
                          <a:pt x="-6430" y="195804"/>
                          <a:pt x="-3179" y="249426"/>
                          <a:pt x="15687" y="30359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36" name="Freeform: Shape 5135">
                    <a:extLst>
                      <a:ext uri="{FF2B5EF4-FFF2-40B4-BE49-F238E27FC236}">
                        <a16:creationId xmlns:a16="http://schemas.microsoft.com/office/drawing/2014/main" id="{856D6BA4-E0BF-42F8-A730-316CB2B6F08D}"/>
                      </a:ext>
                    </a:extLst>
                  </p:cNvPr>
                  <p:cNvSpPr/>
                  <p:nvPr/>
                </p:nvSpPr>
                <p:spPr>
                  <a:xfrm>
                    <a:off x="9125748" y="3267214"/>
                    <a:ext cx="226514" cy="575094"/>
                  </a:xfrm>
                  <a:custGeom>
                    <a:avLst/>
                    <a:gdLst>
                      <a:gd name="connsiteX0" fmla="*/ 129498 w 226514"/>
                      <a:gd name="connsiteY0" fmla="*/ 469133 h 575094"/>
                      <a:gd name="connsiteX1" fmla="*/ 167551 w 226514"/>
                      <a:gd name="connsiteY1" fmla="*/ 400629 h 575094"/>
                      <a:gd name="connsiteX2" fmla="*/ 161232 w 226514"/>
                      <a:gd name="connsiteY2" fmla="*/ 324798 h 575094"/>
                      <a:gd name="connsiteX3" fmla="*/ 122401 w 226514"/>
                      <a:gd name="connsiteY3" fmla="*/ 272596 h 575094"/>
                      <a:gd name="connsiteX4" fmla="*/ 121759 w 226514"/>
                      <a:gd name="connsiteY4" fmla="*/ 235414 h 575094"/>
                      <a:gd name="connsiteX5" fmla="*/ 113975 w 226514"/>
                      <a:gd name="connsiteY5" fmla="*/ 171626 h 575094"/>
                      <a:gd name="connsiteX6" fmla="*/ 81371 w 226514"/>
                      <a:gd name="connsiteY6" fmla="*/ 67817 h 575094"/>
                      <a:gd name="connsiteX7" fmla="*/ 0 w 226514"/>
                      <a:gd name="connsiteY7" fmla="*/ 0 h 575094"/>
                      <a:gd name="connsiteX8" fmla="*/ 125377 w 226514"/>
                      <a:gd name="connsiteY8" fmla="*/ 78898 h 575094"/>
                      <a:gd name="connsiteX9" fmla="*/ 169566 w 226514"/>
                      <a:gd name="connsiteY9" fmla="*/ 175793 h 575094"/>
                      <a:gd name="connsiteX10" fmla="*/ 211969 w 226514"/>
                      <a:gd name="connsiteY10" fmla="*/ 297599 h 575094"/>
                      <a:gd name="connsiteX11" fmla="*/ 226072 w 226514"/>
                      <a:gd name="connsiteY11" fmla="*/ 370681 h 575094"/>
                      <a:gd name="connsiteX12" fmla="*/ 193973 w 226514"/>
                      <a:gd name="connsiteY12" fmla="*/ 441154 h 575094"/>
                      <a:gd name="connsiteX13" fmla="*/ 42311 w 226514"/>
                      <a:gd name="connsiteY13" fmla="*/ 575094 h 575094"/>
                      <a:gd name="connsiteX14" fmla="*/ 129498 w 226514"/>
                      <a:gd name="connsiteY14" fmla="*/ 469133 h 5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6514" h="575094">
                        <a:moveTo>
                          <a:pt x="129498" y="469133"/>
                        </a:moveTo>
                        <a:cubicBezTo>
                          <a:pt x="144426" y="447565"/>
                          <a:pt x="159537" y="425585"/>
                          <a:pt x="167551" y="400629"/>
                        </a:cubicBezTo>
                        <a:cubicBezTo>
                          <a:pt x="175564" y="375673"/>
                          <a:pt x="175519" y="346778"/>
                          <a:pt x="161232" y="324798"/>
                        </a:cubicBezTo>
                        <a:cubicBezTo>
                          <a:pt x="149326" y="306436"/>
                          <a:pt x="128308" y="293661"/>
                          <a:pt x="122401" y="272596"/>
                        </a:cubicBezTo>
                        <a:cubicBezTo>
                          <a:pt x="119058" y="260599"/>
                          <a:pt x="121256" y="247869"/>
                          <a:pt x="121759" y="235414"/>
                        </a:cubicBezTo>
                        <a:cubicBezTo>
                          <a:pt x="122630" y="213938"/>
                          <a:pt x="118325" y="192644"/>
                          <a:pt x="113975" y="171626"/>
                        </a:cubicBezTo>
                        <a:cubicBezTo>
                          <a:pt x="106603" y="135955"/>
                          <a:pt x="98772" y="99825"/>
                          <a:pt x="81371" y="67817"/>
                        </a:cubicBezTo>
                        <a:cubicBezTo>
                          <a:pt x="64017" y="35809"/>
                          <a:pt x="35488" y="8013"/>
                          <a:pt x="0" y="0"/>
                        </a:cubicBezTo>
                        <a:cubicBezTo>
                          <a:pt x="50004" y="8380"/>
                          <a:pt x="96208" y="37457"/>
                          <a:pt x="125377" y="78898"/>
                        </a:cubicBezTo>
                        <a:cubicBezTo>
                          <a:pt x="145892" y="108022"/>
                          <a:pt x="157843" y="142182"/>
                          <a:pt x="169566" y="175793"/>
                        </a:cubicBezTo>
                        <a:cubicBezTo>
                          <a:pt x="183715" y="216410"/>
                          <a:pt x="197819" y="257027"/>
                          <a:pt x="211969" y="297599"/>
                        </a:cubicBezTo>
                        <a:cubicBezTo>
                          <a:pt x="220211" y="321227"/>
                          <a:pt x="228545" y="345771"/>
                          <a:pt x="226072" y="370681"/>
                        </a:cubicBezTo>
                        <a:cubicBezTo>
                          <a:pt x="223508" y="396691"/>
                          <a:pt x="209404" y="420045"/>
                          <a:pt x="193973" y="441154"/>
                        </a:cubicBezTo>
                        <a:cubicBezTo>
                          <a:pt x="156378" y="492578"/>
                          <a:pt x="102435" y="550916"/>
                          <a:pt x="42311" y="575094"/>
                        </a:cubicBezTo>
                        <a:cubicBezTo>
                          <a:pt x="75419" y="542765"/>
                          <a:pt x="103168" y="507231"/>
                          <a:pt x="129498" y="469133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056" name="Graphic 3512">
                <a:extLst>
                  <a:ext uri="{FF2B5EF4-FFF2-40B4-BE49-F238E27FC236}">
                    <a16:creationId xmlns:a16="http://schemas.microsoft.com/office/drawing/2014/main" id="{F2A981CC-967C-4FE6-B9D0-72D5C15CA4A0}"/>
                  </a:ext>
                </a:extLst>
              </p:cNvPr>
              <p:cNvGrpSpPr/>
              <p:nvPr/>
            </p:nvGrpSpPr>
            <p:grpSpPr>
              <a:xfrm>
                <a:off x="8634698" y="4394433"/>
                <a:ext cx="2163923" cy="2202358"/>
                <a:chOff x="4692675" y="4122640"/>
                <a:chExt cx="2271848" cy="2312200"/>
              </a:xfrm>
            </p:grpSpPr>
            <p:grpSp>
              <p:nvGrpSpPr>
                <p:cNvPr id="5057" name="Graphic 3512">
                  <a:extLst>
                    <a:ext uri="{FF2B5EF4-FFF2-40B4-BE49-F238E27FC236}">
                      <a16:creationId xmlns:a16="http://schemas.microsoft.com/office/drawing/2014/main" id="{9118B0F2-43A3-4F64-8A93-34106A23A753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5076" name="Picture 5075">
                    <a:extLst>
                      <a:ext uri="{FF2B5EF4-FFF2-40B4-BE49-F238E27FC236}">
                        <a16:creationId xmlns:a16="http://schemas.microsoft.com/office/drawing/2014/main" id="{0360F503-3D2F-4AEA-8BDE-0211C547E6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77" name="Picture 5076">
                    <a:extLst>
                      <a:ext uri="{FF2B5EF4-FFF2-40B4-BE49-F238E27FC236}">
                        <a16:creationId xmlns:a16="http://schemas.microsoft.com/office/drawing/2014/main" id="{D5BE671E-8444-4EB5-9031-905393DDB5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78" name="Picture 5077">
                    <a:extLst>
                      <a:ext uri="{FF2B5EF4-FFF2-40B4-BE49-F238E27FC236}">
                        <a16:creationId xmlns:a16="http://schemas.microsoft.com/office/drawing/2014/main" id="{4E749CBB-6788-4362-AEBB-20D012675E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79" name="Picture 5078">
                    <a:extLst>
                      <a:ext uri="{FF2B5EF4-FFF2-40B4-BE49-F238E27FC236}">
                        <a16:creationId xmlns:a16="http://schemas.microsoft.com/office/drawing/2014/main" id="{45E4D17B-4A7E-4F2E-BDE5-605D9AE1A3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0" name="Picture 5079">
                    <a:extLst>
                      <a:ext uri="{FF2B5EF4-FFF2-40B4-BE49-F238E27FC236}">
                        <a16:creationId xmlns:a16="http://schemas.microsoft.com/office/drawing/2014/main" id="{C97CB843-FF7F-4735-917E-9E9C4299BD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1" name="Picture 5080">
                    <a:extLst>
                      <a:ext uri="{FF2B5EF4-FFF2-40B4-BE49-F238E27FC236}">
                        <a16:creationId xmlns:a16="http://schemas.microsoft.com/office/drawing/2014/main" id="{88C75CB3-68A2-4E1B-B3A2-A72B35C3BC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2" name="Picture 5081">
                    <a:extLst>
                      <a:ext uri="{FF2B5EF4-FFF2-40B4-BE49-F238E27FC236}">
                        <a16:creationId xmlns:a16="http://schemas.microsoft.com/office/drawing/2014/main" id="{ECEC7E0B-A391-467A-BA3D-A34E1FF83B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3" name="Picture 5082">
                    <a:extLst>
                      <a:ext uri="{FF2B5EF4-FFF2-40B4-BE49-F238E27FC236}">
                        <a16:creationId xmlns:a16="http://schemas.microsoft.com/office/drawing/2014/main" id="{67B226EA-D850-48D1-A315-2649B69C67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4" name="Picture 5083">
                    <a:extLst>
                      <a:ext uri="{FF2B5EF4-FFF2-40B4-BE49-F238E27FC236}">
                        <a16:creationId xmlns:a16="http://schemas.microsoft.com/office/drawing/2014/main" id="{A9B1AFDE-074E-4958-84FA-DCD1F5F0A8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5" name="Picture 5084">
                    <a:extLst>
                      <a:ext uri="{FF2B5EF4-FFF2-40B4-BE49-F238E27FC236}">
                        <a16:creationId xmlns:a16="http://schemas.microsoft.com/office/drawing/2014/main" id="{53F211B0-91A1-47D6-8A0D-5D588C95A4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6" name="Picture 5085">
                    <a:extLst>
                      <a:ext uri="{FF2B5EF4-FFF2-40B4-BE49-F238E27FC236}">
                        <a16:creationId xmlns:a16="http://schemas.microsoft.com/office/drawing/2014/main" id="{0DA83427-593B-4669-98B3-539A126218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7" name="Picture 5086">
                    <a:extLst>
                      <a:ext uri="{FF2B5EF4-FFF2-40B4-BE49-F238E27FC236}">
                        <a16:creationId xmlns:a16="http://schemas.microsoft.com/office/drawing/2014/main" id="{51D2DC42-DC96-47E1-853D-6E6B5177AD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8" name="Picture 5087">
                    <a:extLst>
                      <a:ext uri="{FF2B5EF4-FFF2-40B4-BE49-F238E27FC236}">
                        <a16:creationId xmlns:a16="http://schemas.microsoft.com/office/drawing/2014/main" id="{C3AB2733-B354-4857-8631-8B5387C4E1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89" name="Picture 5088">
                    <a:extLst>
                      <a:ext uri="{FF2B5EF4-FFF2-40B4-BE49-F238E27FC236}">
                        <a16:creationId xmlns:a16="http://schemas.microsoft.com/office/drawing/2014/main" id="{32392001-84F3-4DD0-B5D5-05F4FEA273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0" name="Picture 5089">
                    <a:extLst>
                      <a:ext uri="{FF2B5EF4-FFF2-40B4-BE49-F238E27FC236}">
                        <a16:creationId xmlns:a16="http://schemas.microsoft.com/office/drawing/2014/main" id="{821D3EBE-2D17-4B3D-AB1A-A3428CE16A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1" name="Picture 5090">
                    <a:extLst>
                      <a:ext uri="{FF2B5EF4-FFF2-40B4-BE49-F238E27FC236}">
                        <a16:creationId xmlns:a16="http://schemas.microsoft.com/office/drawing/2014/main" id="{2C9229B1-F0D1-409A-993F-5AC61FF01F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2" name="Picture 5091">
                    <a:extLst>
                      <a:ext uri="{FF2B5EF4-FFF2-40B4-BE49-F238E27FC236}">
                        <a16:creationId xmlns:a16="http://schemas.microsoft.com/office/drawing/2014/main" id="{65758418-7E8D-4BD5-8736-453B73C1D6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3" name="Picture 5092">
                    <a:extLst>
                      <a:ext uri="{FF2B5EF4-FFF2-40B4-BE49-F238E27FC236}">
                        <a16:creationId xmlns:a16="http://schemas.microsoft.com/office/drawing/2014/main" id="{68DF44BC-B50B-478A-A7DF-37B1FC7BC8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4" name="Picture 5093">
                    <a:extLst>
                      <a:ext uri="{FF2B5EF4-FFF2-40B4-BE49-F238E27FC236}">
                        <a16:creationId xmlns:a16="http://schemas.microsoft.com/office/drawing/2014/main" id="{06FD0168-7D6E-46D1-A866-EDF392CFEA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5" name="Picture 5094">
                    <a:extLst>
                      <a:ext uri="{FF2B5EF4-FFF2-40B4-BE49-F238E27FC236}">
                        <a16:creationId xmlns:a16="http://schemas.microsoft.com/office/drawing/2014/main" id="{C5590A15-1B62-429A-BBC4-B18947E9B3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6" name="Picture 5095">
                    <a:extLst>
                      <a:ext uri="{FF2B5EF4-FFF2-40B4-BE49-F238E27FC236}">
                        <a16:creationId xmlns:a16="http://schemas.microsoft.com/office/drawing/2014/main" id="{6C58BC17-AFF9-4019-8DDE-1B90F3E54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7" name="Picture 5096">
                    <a:extLst>
                      <a:ext uri="{FF2B5EF4-FFF2-40B4-BE49-F238E27FC236}">
                        <a16:creationId xmlns:a16="http://schemas.microsoft.com/office/drawing/2014/main" id="{EE2B555A-B9E1-4668-ACE4-67A997032C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8" name="Picture 5097">
                    <a:extLst>
                      <a:ext uri="{FF2B5EF4-FFF2-40B4-BE49-F238E27FC236}">
                        <a16:creationId xmlns:a16="http://schemas.microsoft.com/office/drawing/2014/main" id="{056D8EB5-9B31-45D5-9561-384594A3F8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099" name="Picture 5098">
                    <a:extLst>
                      <a:ext uri="{FF2B5EF4-FFF2-40B4-BE49-F238E27FC236}">
                        <a16:creationId xmlns:a16="http://schemas.microsoft.com/office/drawing/2014/main" id="{DC39904E-DA4D-4398-A72A-49B7AF3E09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100" name="Picture 5099">
                    <a:extLst>
                      <a:ext uri="{FF2B5EF4-FFF2-40B4-BE49-F238E27FC236}">
                        <a16:creationId xmlns:a16="http://schemas.microsoft.com/office/drawing/2014/main" id="{DEE71D30-6E49-404D-9076-D1A845341E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101" name="Graphic 3512">
                    <a:extLst>
                      <a:ext uri="{FF2B5EF4-FFF2-40B4-BE49-F238E27FC236}">
                        <a16:creationId xmlns:a16="http://schemas.microsoft.com/office/drawing/2014/main" id="{DF207131-1F9E-4852-A0E1-85B3ADF10A8B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5102" name="Picture 5101">
                      <a:extLst>
                        <a:ext uri="{FF2B5EF4-FFF2-40B4-BE49-F238E27FC236}">
                          <a16:creationId xmlns:a16="http://schemas.microsoft.com/office/drawing/2014/main" id="{BECEF936-32F6-4437-BA49-4B549F3A2A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103" name="Freeform: Shape 5102">
                      <a:extLst>
                        <a:ext uri="{FF2B5EF4-FFF2-40B4-BE49-F238E27FC236}">
                          <a16:creationId xmlns:a16="http://schemas.microsoft.com/office/drawing/2014/main" id="{D17ED3BE-17DE-4F4A-B377-52A29B133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104" name="Picture 5103">
                      <a:extLst>
                        <a:ext uri="{FF2B5EF4-FFF2-40B4-BE49-F238E27FC236}">
                          <a16:creationId xmlns:a16="http://schemas.microsoft.com/office/drawing/2014/main" id="{4F236ACC-EAA1-48F9-B228-746FAA691C4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05" name="Picture 5104">
                      <a:extLst>
                        <a:ext uri="{FF2B5EF4-FFF2-40B4-BE49-F238E27FC236}">
                          <a16:creationId xmlns:a16="http://schemas.microsoft.com/office/drawing/2014/main" id="{66806EBF-922D-406A-821E-2471F86D29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5106" name="Freeform: Shape 5105">
                      <a:extLst>
                        <a:ext uri="{FF2B5EF4-FFF2-40B4-BE49-F238E27FC236}">
                          <a16:creationId xmlns:a16="http://schemas.microsoft.com/office/drawing/2014/main" id="{B52B72F6-2136-4E41-8023-29B973970D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5107" name="Picture 5106">
                      <a:extLst>
                        <a:ext uri="{FF2B5EF4-FFF2-40B4-BE49-F238E27FC236}">
                          <a16:creationId xmlns:a16="http://schemas.microsoft.com/office/drawing/2014/main" id="{FCFF68DC-D391-4BE7-AA69-D38E422AEE6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08" name="Picture 5107">
                      <a:extLst>
                        <a:ext uri="{FF2B5EF4-FFF2-40B4-BE49-F238E27FC236}">
                          <a16:creationId xmlns:a16="http://schemas.microsoft.com/office/drawing/2014/main" id="{26239201-D86C-451A-B855-8E96C99D65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09" name="Picture 5108">
                      <a:extLst>
                        <a:ext uri="{FF2B5EF4-FFF2-40B4-BE49-F238E27FC236}">
                          <a16:creationId xmlns:a16="http://schemas.microsoft.com/office/drawing/2014/main" id="{FC33D4CB-E554-4468-AC15-8B286404434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0" name="Picture 5109">
                      <a:extLst>
                        <a:ext uri="{FF2B5EF4-FFF2-40B4-BE49-F238E27FC236}">
                          <a16:creationId xmlns:a16="http://schemas.microsoft.com/office/drawing/2014/main" id="{B977164B-7DA7-4BDF-A6C9-208960A345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1" name="Picture 5110">
                      <a:extLst>
                        <a:ext uri="{FF2B5EF4-FFF2-40B4-BE49-F238E27FC236}">
                          <a16:creationId xmlns:a16="http://schemas.microsoft.com/office/drawing/2014/main" id="{69B15871-DC6C-4580-BBD1-27AE7C79BA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2" name="Picture 5111">
                      <a:extLst>
                        <a:ext uri="{FF2B5EF4-FFF2-40B4-BE49-F238E27FC236}">
                          <a16:creationId xmlns:a16="http://schemas.microsoft.com/office/drawing/2014/main" id="{FD73CE5A-DAAE-422E-A37A-408CD0F7BE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3" name="Picture 5112">
                      <a:extLst>
                        <a:ext uri="{FF2B5EF4-FFF2-40B4-BE49-F238E27FC236}">
                          <a16:creationId xmlns:a16="http://schemas.microsoft.com/office/drawing/2014/main" id="{AB60A53F-476F-4B2D-B1C6-650EBBF418B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4" name="Picture 5113">
                      <a:extLst>
                        <a:ext uri="{FF2B5EF4-FFF2-40B4-BE49-F238E27FC236}">
                          <a16:creationId xmlns:a16="http://schemas.microsoft.com/office/drawing/2014/main" id="{CC2BEB72-004F-46AB-89BF-9866CD6383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5" name="Picture 5114">
                      <a:extLst>
                        <a:ext uri="{FF2B5EF4-FFF2-40B4-BE49-F238E27FC236}">
                          <a16:creationId xmlns:a16="http://schemas.microsoft.com/office/drawing/2014/main" id="{9276EBFA-660D-4F8C-AD2A-B16AA21A91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6" name="Picture 5115">
                      <a:extLst>
                        <a:ext uri="{FF2B5EF4-FFF2-40B4-BE49-F238E27FC236}">
                          <a16:creationId xmlns:a16="http://schemas.microsoft.com/office/drawing/2014/main" id="{DBCCA5F3-FC52-412E-A908-FFB0BD22E0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7" name="Picture 5116">
                      <a:extLst>
                        <a:ext uri="{FF2B5EF4-FFF2-40B4-BE49-F238E27FC236}">
                          <a16:creationId xmlns:a16="http://schemas.microsoft.com/office/drawing/2014/main" id="{AABB5D02-B9D1-4746-9EFB-F5368D7D51A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118" name="Picture 5117">
                      <a:extLst>
                        <a:ext uri="{FF2B5EF4-FFF2-40B4-BE49-F238E27FC236}">
                          <a16:creationId xmlns:a16="http://schemas.microsoft.com/office/drawing/2014/main" id="{2AACDF90-BC7D-471C-8954-611C5FA378B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5058" name="Freeform: Shape 5057">
                  <a:extLst>
                    <a:ext uri="{FF2B5EF4-FFF2-40B4-BE49-F238E27FC236}">
                      <a16:creationId xmlns:a16="http://schemas.microsoft.com/office/drawing/2014/main" id="{74A1912F-F4C9-44A4-AB87-8F2412B932C9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59" name="Freeform: Shape 5058">
                  <a:extLst>
                    <a:ext uri="{FF2B5EF4-FFF2-40B4-BE49-F238E27FC236}">
                      <a16:creationId xmlns:a16="http://schemas.microsoft.com/office/drawing/2014/main" id="{D33F8185-94EA-4037-965E-22E2734299BB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0" name="Freeform: Shape 5059">
                  <a:extLst>
                    <a:ext uri="{FF2B5EF4-FFF2-40B4-BE49-F238E27FC236}">
                      <a16:creationId xmlns:a16="http://schemas.microsoft.com/office/drawing/2014/main" id="{4E8943F2-25EE-4937-985E-F4ED2EE6F43C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1" name="Freeform: Shape 5060">
                  <a:extLst>
                    <a:ext uri="{FF2B5EF4-FFF2-40B4-BE49-F238E27FC236}">
                      <a16:creationId xmlns:a16="http://schemas.microsoft.com/office/drawing/2014/main" id="{3707A02E-F85C-480F-8B42-FF4FFB014173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2" name="Freeform: Shape 5061">
                  <a:extLst>
                    <a:ext uri="{FF2B5EF4-FFF2-40B4-BE49-F238E27FC236}">
                      <a16:creationId xmlns:a16="http://schemas.microsoft.com/office/drawing/2014/main" id="{AF51A8DB-FC40-4301-9238-B26EB90B38B5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3" name="Freeform: Shape 5062">
                  <a:extLst>
                    <a:ext uri="{FF2B5EF4-FFF2-40B4-BE49-F238E27FC236}">
                      <a16:creationId xmlns:a16="http://schemas.microsoft.com/office/drawing/2014/main" id="{8B4627F1-E938-4179-872E-5EC6E8218779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4" name="Freeform: Shape 5063">
                  <a:extLst>
                    <a:ext uri="{FF2B5EF4-FFF2-40B4-BE49-F238E27FC236}">
                      <a16:creationId xmlns:a16="http://schemas.microsoft.com/office/drawing/2014/main" id="{EF9FFC6E-86FC-4559-A5D7-38CBF4208DA6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5" name="Freeform: Shape 5064">
                  <a:extLst>
                    <a:ext uri="{FF2B5EF4-FFF2-40B4-BE49-F238E27FC236}">
                      <a16:creationId xmlns:a16="http://schemas.microsoft.com/office/drawing/2014/main" id="{8B1C56E8-C90E-412A-9645-153B243195AF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6" name="Freeform: Shape 5065">
                  <a:extLst>
                    <a:ext uri="{FF2B5EF4-FFF2-40B4-BE49-F238E27FC236}">
                      <a16:creationId xmlns:a16="http://schemas.microsoft.com/office/drawing/2014/main" id="{549AD8F1-40C9-440F-BC86-2ADB41401EBF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7" name="Freeform: Shape 5066">
                  <a:extLst>
                    <a:ext uri="{FF2B5EF4-FFF2-40B4-BE49-F238E27FC236}">
                      <a16:creationId xmlns:a16="http://schemas.microsoft.com/office/drawing/2014/main" id="{29324D90-AB19-43F8-B22E-ED2094BC7292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8" name="Freeform: Shape 5067">
                  <a:extLst>
                    <a:ext uri="{FF2B5EF4-FFF2-40B4-BE49-F238E27FC236}">
                      <a16:creationId xmlns:a16="http://schemas.microsoft.com/office/drawing/2014/main" id="{A0D13393-B8F3-4C58-BABE-E38C5918DAD4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69" name="Freeform: Shape 5068">
                  <a:extLst>
                    <a:ext uri="{FF2B5EF4-FFF2-40B4-BE49-F238E27FC236}">
                      <a16:creationId xmlns:a16="http://schemas.microsoft.com/office/drawing/2014/main" id="{2477FC22-D103-4420-AF16-0CEA30D032D4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70" name="Freeform: Shape 5069">
                  <a:extLst>
                    <a:ext uri="{FF2B5EF4-FFF2-40B4-BE49-F238E27FC236}">
                      <a16:creationId xmlns:a16="http://schemas.microsoft.com/office/drawing/2014/main" id="{9BE47451-0EB2-4ABC-8ADA-B1D299780680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71" name="Freeform: Shape 5070">
                  <a:extLst>
                    <a:ext uri="{FF2B5EF4-FFF2-40B4-BE49-F238E27FC236}">
                      <a16:creationId xmlns:a16="http://schemas.microsoft.com/office/drawing/2014/main" id="{01290F42-F89D-47C4-A9C6-B72C3F8147D7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72" name="Freeform: Shape 5071">
                  <a:extLst>
                    <a:ext uri="{FF2B5EF4-FFF2-40B4-BE49-F238E27FC236}">
                      <a16:creationId xmlns:a16="http://schemas.microsoft.com/office/drawing/2014/main" id="{2CB25979-0EC7-4D07-B50B-9E14ED29168F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73" name="Freeform: Shape 5072">
                  <a:extLst>
                    <a:ext uri="{FF2B5EF4-FFF2-40B4-BE49-F238E27FC236}">
                      <a16:creationId xmlns:a16="http://schemas.microsoft.com/office/drawing/2014/main" id="{47813CD3-D565-4D7E-AB9D-A18771472B03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74" name="Freeform: Shape 5073">
                  <a:extLst>
                    <a:ext uri="{FF2B5EF4-FFF2-40B4-BE49-F238E27FC236}">
                      <a16:creationId xmlns:a16="http://schemas.microsoft.com/office/drawing/2014/main" id="{C4647F2C-98D1-42FC-8651-B959C3A7E7DB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75" name="Freeform: Shape 5074">
                  <a:extLst>
                    <a:ext uri="{FF2B5EF4-FFF2-40B4-BE49-F238E27FC236}">
                      <a16:creationId xmlns:a16="http://schemas.microsoft.com/office/drawing/2014/main" id="{F9DA3E10-F428-4DA9-A442-7F761FCA00D9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4015" name="Graphic 3339">
              <a:extLst>
                <a:ext uri="{FF2B5EF4-FFF2-40B4-BE49-F238E27FC236}">
                  <a16:creationId xmlns:a16="http://schemas.microsoft.com/office/drawing/2014/main" id="{939AB96B-68E6-4C54-8B38-B2FA16FDE30B}"/>
                </a:ext>
              </a:extLst>
            </p:cNvPr>
            <p:cNvGrpSpPr/>
            <p:nvPr/>
          </p:nvGrpSpPr>
          <p:grpSpPr>
            <a:xfrm rot="16200000">
              <a:off x="5039280" y="4866617"/>
              <a:ext cx="924076" cy="1765249"/>
              <a:chOff x="4830056" y="4928236"/>
              <a:chExt cx="1150845" cy="2198442"/>
            </a:xfrm>
          </p:grpSpPr>
          <p:pic>
            <p:nvPicPr>
              <p:cNvPr id="4873" name="Picture 4872">
                <a:extLst>
                  <a:ext uri="{FF2B5EF4-FFF2-40B4-BE49-F238E27FC236}">
                    <a16:creationId xmlns:a16="http://schemas.microsoft.com/office/drawing/2014/main" id="{F1A53FE4-1039-44EE-923B-DFD30869D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4874" name="Graphic 3339">
                <a:extLst>
                  <a:ext uri="{FF2B5EF4-FFF2-40B4-BE49-F238E27FC236}">
                    <a16:creationId xmlns:a16="http://schemas.microsoft.com/office/drawing/2014/main" id="{A5BEEEF9-91AA-4C7F-A465-E2BC8D43402A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5031" name="Freeform: Shape 5030">
                  <a:extLst>
                    <a:ext uri="{FF2B5EF4-FFF2-40B4-BE49-F238E27FC236}">
                      <a16:creationId xmlns:a16="http://schemas.microsoft.com/office/drawing/2014/main" id="{103DBFB0-C7F0-4481-A38C-CA5A2A13C9CE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032" name="Picture 5031">
                  <a:extLst>
                    <a:ext uri="{FF2B5EF4-FFF2-40B4-BE49-F238E27FC236}">
                      <a16:creationId xmlns:a16="http://schemas.microsoft.com/office/drawing/2014/main" id="{CD468536-8F9A-43B6-8223-868E013C70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033" name="Picture 5032">
                  <a:extLst>
                    <a:ext uri="{FF2B5EF4-FFF2-40B4-BE49-F238E27FC236}">
                      <a16:creationId xmlns:a16="http://schemas.microsoft.com/office/drawing/2014/main" id="{97254E07-010C-46CB-9A38-ECA69221C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034" name="Graphic 3339">
                  <a:extLst>
                    <a:ext uri="{FF2B5EF4-FFF2-40B4-BE49-F238E27FC236}">
                      <a16:creationId xmlns:a16="http://schemas.microsoft.com/office/drawing/2014/main" id="{EFF900E1-7E2A-440C-B899-7BC1B93500B9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5035" name="Freeform: Shape 5034">
                    <a:extLst>
                      <a:ext uri="{FF2B5EF4-FFF2-40B4-BE49-F238E27FC236}">
                        <a16:creationId xmlns:a16="http://schemas.microsoft.com/office/drawing/2014/main" id="{ACD29AB1-DD13-44E4-8C74-CAA4AC9767B3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36" name="Freeform: Shape 5035">
                    <a:extLst>
                      <a:ext uri="{FF2B5EF4-FFF2-40B4-BE49-F238E27FC236}">
                        <a16:creationId xmlns:a16="http://schemas.microsoft.com/office/drawing/2014/main" id="{2EC641E0-0287-42AE-AD72-59D20FEEB5C3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37" name="Freeform: Shape 5036">
                    <a:extLst>
                      <a:ext uri="{FF2B5EF4-FFF2-40B4-BE49-F238E27FC236}">
                        <a16:creationId xmlns:a16="http://schemas.microsoft.com/office/drawing/2014/main" id="{B3454F70-A645-4010-B312-C24A7DDDC014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38" name="Freeform: Shape 5037">
                    <a:extLst>
                      <a:ext uri="{FF2B5EF4-FFF2-40B4-BE49-F238E27FC236}">
                        <a16:creationId xmlns:a16="http://schemas.microsoft.com/office/drawing/2014/main" id="{332E7F1B-93FD-4A2B-91E9-8726AD0AE6DB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39" name="Freeform: Shape 5038">
                    <a:extLst>
                      <a:ext uri="{FF2B5EF4-FFF2-40B4-BE49-F238E27FC236}">
                        <a16:creationId xmlns:a16="http://schemas.microsoft.com/office/drawing/2014/main" id="{36FB0AB2-93C4-4F2F-A44D-A73E394F5CD2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0" name="Freeform: Shape 5039">
                    <a:extLst>
                      <a:ext uri="{FF2B5EF4-FFF2-40B4-BE49-F238E27FC236}">
                        <a16:creationId xmlns:a16="http://schemas.microsoft.com/office/drawing/2014/main" id="{048BD001-4459-412D-9E04-A59FEB357EC4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1" name="Freeform: Shape 5040">
                    <a:extLst>
                      <a:ext uri="{FF2B5EF4-FFF2-40B4-BE49-F238E27FC236}">
                        <a16:creationId xmlns:a16="http://schemas.microsoft.com/office/drawing/2014/main" id="{864566C9-D9A4-4DC4-BF41-76AD6B8C2680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2" name="Freeform: Shape 5041">
                    <a:extLst>
                      <a:ext uri="{FF2B5EF4-FFF2-40B4-BE49-F238E27FC236}">
                        <a16:creationId xmlns:a16="http://schemas.microsoft.com/office/drawing/2014/main" id="{74FB4856-86D0-429F-9364-F75AC25F7877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3" name="Freeform: Shape 5042">
                    <a:extLst>
                      <a:ext uri="{FF2B5EF4-FFF2-40B4-BE49-F238E27FC236}">
                        <a16:creationId xmlns:a16="http://schemas.microsoft.com/office/drawing/2014/main" id="{B93235B3-B938-41A1-A1EF-B0A149D12241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4" name="Freeform: Shape 5043">
                    <a:extLst>
                      <a:ext uri="{FF2B5EF4-FFF2-40B4-BE49-F238E27FC236}">
                        <a16:creationId xmlns:a16="http://schemas.microsoft.com/office/drawing/2014/main" id="{02DCFA88-0DE3-4904-B809-CBFB8616A57D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5" name="Freeform: Shape 5044">
                    <a:extLst>
                      <a:ext uri="{FF2B5EF4-FFF2-40B4-BE49-F238E27FC236}">
                        <a16:creationId xmlns:a16="http://schemas.microsoft.com/office/drawing/2014/main" id="{A908AB4B-145D-4AD7-9329-6F10277A5C5A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6" name="Freeform: Shape 5045">
                    <a:extLst>
                      <a:ext uri="{FF2B5EF4-FFF2-40B4-BE49-F238E27FC236}">
                        <a16:creationId xmlns:a16="http://schemas.microsoft.com/office/drawing/2014/main" id="{3BF9186C-1750-4675-8B85-CF515B70AD00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875" name="Graphic 3339">
                <a:extLst>
                  <a:ext uri="{FF2B5EF4-FFF2-40B4-BE49-F238E27FC236}">
                    <a16:creationId xmlns:a16="http://schemas.microsoft.com/office/drawing/2014/main" id="{1BDF2863-7DA2-4365-AA40-42873E6F840E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015" name="Freeform: Shape 5014">
                  <a:extLst>
                    <a:ext uri="{FF2B5EF4-FFF2-40B4-BE49-F238E27FC236}">
                      <a16:creationId xmlns:a16="http://schemas.microsoft.com/office/drawing/2014/main" id="{B4445AF9-796F-4B33-B360-1E9BCAA6AEAE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016" name="Picture 5015">
                  <a:extLst>
                    <a:ext uri="{FF2B5EF4-FFF2-40B4-BE49-F238E27FC236}">
                      <a16:creationId xmlns:a16="http://schemas.microsoft.com/office/drawing/2014/main" id="{DDA67785-9438-4BF9-A6FF-A0529DCEF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017" name="Picture 5016">
                  <a:extLst>
                    <a:ext uri="{FF2B5EF4-FFF2-40B4-BE49-F238E27FC236}">
                      <a16:creationId xmlns:a16="http://schemas.microsoft.com/office/drawing/2014/main" id="{817BA703-CD12-43F5-A0F3-B570EF33FA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018" name="Graphic 3339">
                  <a:extLst>
                    <a:ext uri="{FF2B5EF4-FFF2-40B4-BE49-F238E27FC236}">
                      <a16:creationId xmlns:a16="http://schemas.microsoft.com/office/drawing/2014/main" id="{4517DBC3-1A64-4362-A017-47FAE0CCEFB2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019" name="Freeform: Shape 5018">
                    <a:extLst>
                      <a:ext uri="{FF2B5EF4-FFF2-40B4-BE49-F238E27FC236}">
                        <a16:creationId xmlns:a16="http://schemas.microsoft.com/office/drawing/2014/main" id="{0DACE416-2CB4-4E5A-A3AA-951199C52F16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0" name="Freeform: Shape 5019">
                    <a:extLst>
                      <a:ext uri="{FF2B5EF4-FFF2-40B4-BE49-F238E27FC236}">
                        <a16:creationId xmlns:a16="http://schemas.microsoft.com/office/drawing/2014/main" id="{D87E09B0-9BC0-4ADF-ABEE-7440DB8876C9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1" name="Freeform: Shape 5020">
                    <a:extLst>
                      <a:ext uri="{FF2B5EF4-FFF2-40B4-BE49-F238E27FC236}">
                        <a16:creationId xmlns:a16="http://schemas.microsoft.com/office/drawing/2014/main" id="{BCC38F97-6034-4741-8C5C-BC21C3E7A60E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2" name="Freeform: Shape 5021">
                    <a:extLst>
                      <a:ext uri="{FF2B5EF4-FFF2-40B4-BE49-F238E27FC236}">
                        <a16:creationId xmlns:a16="http://schemas.microsoft.com/office/drawing/2014/main" id="{28AF9AB0-A123-4A60-A79F-F6650792A8C6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3" name="Freeform: Shape 5022">
                    <a:extLst>
                      <a:ext uri="{FF2B5EF4-FFF2-40B4-BE49-F238E27FC236}">
                        <a16:creationId xmlns:a16="http://schemas.microsoft.com/office/drawing/2014/main" id="{597E3F99-4EDC-45EF-A513-2EB4189E78AC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4" name="Freeform: Shape 5023">
                    <a:extLst>
                      <a:ext uri="{FF2B5EF4-FFF2-40B4-BE49-F238E27FC236}">
                        <a16:creationId xmlns:a16="http://schemas.microsoft.com/office/drawing/2014/main" id="{F0928571-FB06-4639-A6AB-5757482E6850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5" name="Freeform: Shape 5024">
                    <a:extLst>
                      <a:ext uri="{FF2B5EF4-FFF2-40B4-BE49-F238E27FC236}">
                        <a16:creationId xmlns:a16="http://schemas.microsoft.com/office/drawing/2014/main" id="{431BA8B9-AF20-4309-90B2-61C1B2046FEA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6" name="Freeform: Shape 5025">
                    <a:extLst>
                      <a:ext uri="{FF2B5EF4-FFF2-40B4-BE49-F238E27FC236}">
                        <a16:creationId xmlns:a16="http://schemas.microsoft.com/office/drawing/2014/main" id="{57E9AB2E-32F1-42C8-B969-ABA285AE26DE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7" name="Freeform: Shape 5026">
                    <a:extLst>
                      <a:ext uri="{FF2B5EF4-FFF2-40B4-BE49-F238E27FC236}">
                        <a16:creationId xmlns:a16="http://schemas.microsoft.com/office/drawing/2014/main" id="{FBC6BAD6-F169-49A6-8E3B-512B00712C2E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8" name="Freeform: Shape 5027">
                    <a:extLst>
                      <a:ext uri="{FF2B5EF4-FFF2-40B4-BE49-F238E27FC236}">
                        <a16:creationId xmlns:a16="http://schemas.microsoft.com/office/drawing/2014/main" id="{E606CC9B-D4A2-4300-BC2E-F5D1F0171DE8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29" name="Freeform: Shape 5028">
                    <a:extLst>
                      <a:ext uri="{FF2B5EF4-FFF2-40B4-BE49-F238E27FC236}">
                        <a16:creationId xmlns:a16="http://schemas.microsoft.com/office/drawing/2014/main" id="{F5662849-855E-42E2-9CBD-162DC8BE1EC3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30" name="Freeform: Shape 5029">
                    <a:extLst>
                      <a:ext uri="{FF2B5EF4-FFF2-40B4-BE49-F238E27FC236}">
                        <a16:creationId xmlns:a16="http://schemas.microsoft.com/office/drawing/2014/main" id="{6AB8E496-7353-4134-A660-63FC54A8B23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876" name="Graphic 3339">
                <a:extLst>
                  <a:ext uri="{FF2B5EF4-FFF2-40B4-BE49-F238E27FC236}">
                    <a16:creationId xmlns:a16="http://schemas.microsoft.com/office/drawing/2014/main" id="{3D33B38D-79CA-4352-9BE1-DD5E005F7AC2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4997" name="Graphic 3339">
                  <a:extLst>
                    <a:ext uri="{FF2B5EF4-FFF2-40B4-BE49-F238E27FC236}">
                      <a16:creationId xmlns:a16="http://schemas.microsoft.com/office/drawing/2014/main" id="{32E06754-ABD9-493E-BA6A-CE107C1AD1E0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013" name="Freeform: Shape 5012">
                    <a:extLst>
                      <a:ext uri="{FF2B5EF4-FFF2-40B4-BE49-F238E27FC236}">
                        <a16:creationId xmlns:a16="http://schemas.microsoft.com/office/drawing/2014/main" id="{A5E4815D-4D0D-4798-A696-B3F7C0223499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14" name="Freeform: Shape 5013">
                    <a:extLst>
                      <a:ext uri="{FF2B5EF4-FFF2-40B4-BE49-F238E27FC236}">
                        <a16:creationId xmlns:a16="http://schemas.microsoft.com/office/drawing/2014/main" id="{2437CAF5-43BB-4D19-9A1D-9A19D08BA116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998" name="Picture 4997">
                  <a:extLst>
                    <a:ext uri="{FF2B5EF4-FFF2-40B4-BE49-F238E27FC236}">
                      <a16:creationId xmlns:a16="http://schemas.microsoft.com/office/drawing/2014/main" id="{58F47784-B47F-4226-B8A2-575BBAE204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99" name="Picture 4998">
                  <a:extLst>
                    <a:ext uri="{FF2B5EF4-FFF2-40B4-BE49-F238E27FC236}">
                      <a16:creationId xmlns:a16="http://schemas.microsoft.com/office/drawing/2014/main" id="{5A3C006D-D9B9-428D-9ADD-6FF0AE690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000" name="Graphic 3339">
                  <a:extLst>
                    <a:ext uri="{FF2B5EF4-FFF2-40B4-BE49-F238E27FC236}">
                      <a16:creationId xmlns:a16="http://schemas.microsoft.com/office/drawing/2014/main" id="{17E4C8A3-8BAA-4F87-9163-FB17706BB7D8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001" name="Freeform: Shape 5000">
                    <a:extLst>
                      <a:ext uri="{FF2B5EF4-FFF2-40B4-BE49-F238E27FC236}">
                        <a16:creationId xmlns:a16="http://schemas.microsoft.com/office/drawing/2014/main" id="{3C385E4B-33F3-4287-A0A1-E099E4E9454A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2" name="Freeform: Shape 5001">
                    <a:extLst>
                      <a:ext uri="{FF2B5EF4-FFF2-40B4-BE49-F238E27FC236}">
                        <a16:creationId xmlns:a16="http://schemas.microsoft.com/office/drawing/2014/main" id="{81638007-FB81-4FCD-AF53-841026B716D5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3" name="Freeform: Shape 5002">
                    <a:extLst>
                      <a:ext uri="{FF2B5EF4-FFF2-40B4-BE49-F238E27FC236}">
                        <a16:creationId xmlns:a16="http://schemas.microsoft.com/office/drawing/2014/main" id="{5AD96549-74E6-4BEF-9BCA-02F28AFC9CFA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4" name="Freeform: Shape 5003">
                    <a:extLst>
                      <a:ext uri="{FF2B5EF4-FFF2-40B4-BE49-F238E27FC236}">
                        <a16:creationId xmlns:a16="http://schemas.microsoft.com/office/drawing/2014/main" id="{3A16D529-5733-49D0-A548-BAA0ECE00C39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5" name="Freeform: Shape 5004">
                    <a:extLst>
                      <a:ext uri="{FF2B5EF4-FFF2-40B4-BE49-F238E27FC236}">
                        <a16:creationId xmlns:a16="http://schemas.microsoft.com/office/drawing/2014/main" id="{16806BC6-F133-44BA-A8F7-237A6300693B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6" name="Freeform: Shape 5005">
                    <a:extLst>
                      <a:ext uri="{FF2B5EF4-FFF2-40B4-BE49-F238E27FC236}">
                        <a16:creationId xmlns:a16="http://schemas.microsoft.com/office/drawing/2014/main" id="{8DBC79C5-B8C8-4D48-AC9A-595362828CBB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7" name="Freeform: Shape 5006">
                    <a:extLst>
                      <a:ext uri="{FF2B5EF4-FFF2-40B4-BE49-F238E27FC236}">
                        <a16:creationId xmlns:a16="http://schemas.microsoft.com/office/drawing/2014/main" id="{BC68E0B6-932B-42E0-80A0-7E57BAC28A36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8" name="Freeform: Shape 5007">
                    <a:extLst>
                      <a:ext uri="{FF2B5EF4-FFF2-40B4-BE49-F238E27FC236}">
                        <a16:creationId xmlns:a16="http://schemas.microsoft.com/office/drawing/2014/main" id="{C9B8D306-095C-44D6-BF19-E03E20A0803A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9" name="Freeform: Shape 5008">
                    <a:extLst>
                      <a:ext uri="{FF2B5EF4-FFF2-40B4-BE49-F238E27FC236}">
                        <a16:creationId xmlns:a16="http://schemas.microsoft.com/office/drawing/2014/main" id="{76BC4FD7-089D-46D9-9993-96DC651F0D58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10" name="Freeform: Shape 5009">
                    <a:extLst>
                      <a:ext uri="{FF2B5EF4-FFF2-40B4-BE49-F238E27FC236}">
                        <a16:creationId xmlns:a16="http://schemas.microsoft.com/office/drawing/2014/main" id="{8E86CCE1-9484-4D1B-864C-9FAB644FD10F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11" name="Freeform: Shape 5010">
                    <a:extLst>
                      <a:ext uri="{FF2B5EF4-FFF2-40B4-BE49-F238E27FC236}">
                        <a16:creationId xmlns:a16="http://schemas.microsoft.com/office/drawing/2014/main" id="{C46185E8-A4A7-4C3D-9D5B-8DF9D6EAD35F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12" name="Freeform: Shape 5011">
                    <a:extLst>
                      <a:ext uri="{FF2B5EF4-FFF2-40B4-BE49-F238E27FC236}">
                        <a16:creationId xmlns:a16="http://schemas.microsoft.com/office/drawing/2014/main" id="{57D971AC-B31F-4C81-AF29-0CCBD065BF10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4877" name="Picture 4876">
                <a:extLst>
                  <a:ext uri="{FF2B5EF4-FFF2-40B4-BE49-F238E27FC236}">
                    <a16:creationId xmlns:a16="http://schemas.microsoft.com/office/drawing/2014/main" id="{76E9E888-9134-4B9A-BB88-FF04A7BC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4878" name="Picture 4877">
                <a:extLst>
                  <a:ext uri="{FF2B5EF4-FFF2-40B4-BE49-F238E27FC236}">
                    <a16:creationId xmlns:a16="http://schemas.microsoft.com/office/drawing/2014/main" id="{35EDD719-8080-4BCC-8409-68F5EB4DA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4879" name="Picture 4878">
                <a:extLst>
                  <a:ext uri="{FF2B5EF4-FFF2-40B4-BE49-F238E27FC236}">
                    <a16:creationId xmlns:a16="http://schemas.microsoft.com/office/drawing/2014/main" id="{529C9B9D-659E-4644-9615-12F47EE8A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4880" name="Picture 4879">
                <a:extLst>
                  <a:ext uri="{FF2B5EF4-FFF2-40B4-BE49-F238E27FC236}">
                    <a16:creationId xmlns:a16="http://schemas.microsoft.com/office/drawing/2014/main" id="{E4C3677D-D787-48E7-ACF0-F7C3CDEC8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4881" name="Graphic 3339">
                <a:extLst>
                  <a:ext uri="{FF2B5EF4-FFF2-40B4-BE49-F238E27FC236}">
                    <a16:creationId xmlns:a16="http://schemas.microsoft.com/office/drawing/2014/main" id="{2E55A2A7-8EE1-46EF-A35F-2936C8050201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4978" name="Graphic 3339">
                  <a:extLst>
                    <a:ext uri="{FF2B5EF4-FFF2-40B4-BE49-F238E27FC236}">
                      <a16:creationId xmlns:a16="http://schemas.microsoft.com/office/drawing/2014/main" id="{14C06FB9-67C2-47DF-8F18-F7DFB4EA276A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4995" name="Freeform: Shape 4994">
                    <a:extLst>
                      <a:ext uri="{FF2B5EF4-FFF2-40B4-BE49-F238E27FC236}">
                        <a16:creationId xmlns:a16="http://schemas.microsoft.com/office/drawing/2014/main" id="{CB4F514E-CB5C-4472-B9E3-A671AF8166CF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96" name="Freeform: Shape 4995">
                    <a:extLst>
                      <a:ext uri="{FF2B5EF4-FFF2-40B4-BE49-F238E27FC236}">
                        <a16:creationId xmlns:a16="http://schemas.microsoft.com/office/drawing/2014/main" id="{0BCBCFDF-F87C-4B84-9FA1-301AA373DA46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979" name="Graphic 3339">
                  <a:extLst>
                    <a:ext uri="{FF2B5EF4-FFF2-40B4-BE49-F238E27FC236}">
                      <a16:creationId xmlns:a16="http://schemas.microsoft.com/office/drawing/2014/main" id="{6C8D404F-7204-4B57-928F-5AD8A74222A9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4980" name="Picture 4979">
                    <a:extLst>
                      <a:ext uri="{FF2B5EF4-FFF2-40B4-BE49-F238E27FC236}">
                        <a16:creationId xmlns:a16="http://schemas.microsoft.com/office/drawing/2014/main" id="{5CFB17CC-6D94-4E83-B15D-31DF92F80B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981" name="Picture 4980">
                    <a:extLst>
                      <a:ext uri="{FF2B5EF4-FFF2-40B4-BE49-F238E27FC236}">
                        <a16:creationId xmlns:a16="http://schemas.microsoft.com/office/drawing/2014/main" id="{7ED181D8-20EB-420E-9BEA-0F35C79A7C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982" name="Graphic 3339">
                    <a:extLst>
                      <a:ext uri="{FF2B5EF4-FFF2-40B4-BE49-F238E27FC236}">
                        <a16:creationId xmlns:a16="http://schemas.microsoft.com/office/drawing/2014/main" id="{30476D9B-C8A4-433D-9242-B4614AF8FC99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4983" name="Freeform: Shape 4982">
                      <a:extLst>
                        <a:ext uri="{FF2B5EF4-FFF2-40B4-BE49-F238E27FC236}">
                          <a16:creationId xmlns:a16="http://schemas.microsoft.com/office/drawing/2014/main" id="{B87271DA-C774-4C03-BF18-CA2EB4D40E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4" name="Freeform: Shape 4983">
                      <a:extLst>
                        <a:ext uri="{FF2B5EF4-FFF2-40B4-BE49-F238E27FC236}">
                          <a16:creationId xmlns:a16="http://schemas.microsoft.com/office/drawing/2014/main" id="{A14E1473-A82C-4BDF-8F60-35BA3FDC41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5" name="Freeform: Shape 4984">
                      <a:extLst>
                        <a:ext uri="{FF2B5EF4-FFF2-40B4-BE49-F238E27FC236}">
                          <a16:creationId xmlns:a16="http://schemas.microsoft.com/office/drawing/2014/main" id="{D8ADF8DB-8171-4481-B7E5-04E9440EA6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6" name="Freeform: Shape 4985">
                      <a:extLst>
                        <a:ext uri="{FF2B5EF4-FFF2-40B4-BE49-F238E27FC236}">
                          <a16:creationId xmlns:a16="http://schemas.microsoft.com/office/drawing/2014/main" id="{C7C2D8C5-9246-463A-89F9-CCA572271C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7" name="Freeform: Shape 4986">
                      <a:extLst>
                        <a:ext uri="{FF2B5EF4-FFF2-40B4-BE49-F238E27FC236}">
                          <a16:creationId xmlns:a16="http://schemas.microsoft.com/office/drawing/2014/main" id="{E745B7FB-21E6-4375-B3BE-18BBE2EA06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8" name="Freeform: Shape 4987">
                      <a:extLst>
                        <a:ext uri="{FF2B5EF4-FFF2-40B4-BE49-F238E27FC236}">
                          <a16:creationId xmlns:a16="http://schemas.microsoft.com/office/drawing/2014/main" id="{F714E8F3-33ED-4A5E-A07B-C225D49E23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9" name="Freeform: Shape 4988">
                      <a:extLst>
                        <a:ext uri="{FF2B5EF4-FFF2-40B4-BE49-F238E27FC236}">
                          <a16:creationId xmlns:a16="http://schemas.microsoft.com/office/drawing/2014/main" id="{1BB102E4-7196-4A29-A54A-2886A91680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90" name="Freeform: Shape 4989">
                      <a:extLst>
                        <a:ext uri="{FF2B5EF4-FFF2-40B4-BE49-F238E27FC236}">
                          <a16:creationId xmlns:a16="http://schemas.microsoft.com/office/drawing/2014/main" id="{4960C891-30C7-4697-9B82-9B82E4D95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91" name="Freeform: Shape 4990">
                      <a:extLst>
                        <a:ext uri="{FF2B5EF4-FFF2-40B4-BE49-F238E27FC236}">
                          <a16:creationId xmlns:a16="http://schemas.microsoft.com/office/drawing/2014/main" id="{4692E91E-92F9-4392-8580-DA75955C88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92" name="Freeform: Shape 4991">
                      <a:extLst>
                        <a:ext uri="{FF2B5EF4-FFF2-40B4-BE49-F238E27FC236}">
                          <a16:creationId xmlns:a16="http://schemas.microsoft.com/office/drawing/2014/main" id="{134C1A54-D34B-41A9-9C30-29FCEF55F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93" name="Freeform: Shape 4992">
                      <a:extLst>
                        <a:ext uri="{FF2B5EF4-FFF2-40B4-BE49-F238E27FC236}">
                          <a16:creationId xmlns:a16="http://schemas.microsoft.com/office/drawing/2014/main" id="{38AEE3C7-932E-4ACD-9225-54BFF617F3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94" name="Freeform: Shape 4993">
                      <a:extLst>
                        <a:ext uri="{FF2B5EF4-FFF2-40B4-BE49-F238E27FC236}">
                          <a16:creationId xmlns:a16="http://schemas.microsoft.com/office/drawing/2014/main" id="{C78778B2-D90A-4B0A-8C39-E7176FB804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882" name="Graphic 3339">
                <a:extLst>
                  <a:ext uri="{FF2B5EF4-FFF2-40B4-BE49-F238E27FC236}">
                    <a16:creationId xmlns:a16="http://schemas.microsoft.com/office/drawing/2014/main" id="{C53BFFEB-77D6-473C-A977-20A79B15EB78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4959" name="Graphic 3339">
                  <a:extLst>
                    <a:ext uri="{FF2B5EF4-FFF2-40B4-BE49-F238E27FC236}">
                      <a16:creationId xmlns:a16="http://schemas.microsoft.com/office/drawing/2014/main" id="{DE3B69B0-8CBA-429F-80A6-35A2E84C269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4976" name="Freeform: Shape 4975">
                    <a:extLst>
                      <a:ext uri="{FF2B5EF4-FFF2-40B4-BE49-F238E27FC236}">
                        <a16:creationId xmlns:a16="http://schemas.microsoft.com/office/drawing/2014/main" id="{1F88E00E-7955-4E2B-BA4C-4E252D4F67C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77" name="Freeform: Shape 4976">
                    <a:extLst>
                      <a:ext uri="{FF2B5EF4-FFF2-40B4-BE49-F238E27FC236}">
                        <a16:creationId xmlns:a16="http://schemas.microsoft.com/office/drawing/2014/main" id="{4698191D-A901-4B16-9D2C-C1E065D1FE4E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960" name="Graphic 3339">
                  <a:extLst>
                    <a:ext uri="{FF2B5EF4-FFF2-40B4-BE49-F238E27FC236}">
                      <a16:creationId xmlns:a16="http://schemas.microsoft.com/office/drawing/2014/main" id="{D29F08E8-3AE3-4431-AD82-631CF8A581E3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4961" name="Picture 4960">
                    <a:extLst>
                      <a:ext uri="{FF2B5EF4-FFF2-40B4-BE49-F238E27FC236}">
                        <a16:creationId xmlns:a16="http://schemas.microsoft.com/office/drawing/2014/main" id="{653F75A9-4E36-49D0-96B0-58A7F806E7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962" name="Picture 4961">
                    <a:extLst>
                      <a:ext uri="{FF2B5EF4-FFF2-40B4-BE49-F238E27FC236}">
                        <a16:creationId xmlns:a16="http://schemas.microsoft.com/office/drawing/2014/main" id="{B8FC553A-CC30-4B42-9A7A-14D0953A53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963" name="Graphic 3339">
                    <a:extLst>
                      <a:ext uri="{FF2B5EF4-FFF2-40B4-BE49-F238E27FC236}">
                        <a16:creationId xmlns:a16="http://schemas.microsoft.com/office/drawing/2014/main" id="{7C85A262-37DF-47F8-841A-C893F6EA66D1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4964" name="Freeform: Shape 4963">
                      <a:extLst>
                        <a:ext uri="{FF2B5EF4-FFF2-40B4-BE49-F238E27FC236}">
                          <a16:creationId xmlns:a16="http://schemas.microsoft.com/office/drawing/2014/main" id="{CD1071B4-F365-46B6-A88D-E47BD9A575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65" name="Freeform: Shape 4964">
                      <a:extLst>
                        <a:ext uri="{FF2B5EF4-FFF2-40B4-BE49-F238E27FC236}">
                          <a16:creationId xmlns:a16="http://schemas.microsoft.com/office/drawing/2014/main" id="{33AC62EC-286E-470D-9FAD-1B8B97905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66" name="Freeform: Shape 4965">
                      <a:extLst>
                        <a:ext uri="{FF2B5EF4-FFF2-40B4-BE49-F238E27FC236}">
                          <a16:creationId xmlns:a16="http://schemas.microsoft.com/office/drawing/2014/main" id="{8A18557A-1208-4995-8D37-BBAA8DAAFB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67" name="Freeform: Shape 4966">
                      <a:extLst>
                        <a:ext uri="{FF2B5EF4-FFF2-40B4-BE49-F238E27FC236}">
                          <a16:creationId xmlns:a16="http://schemas.microsoft.com/office/drawing/2014/main" id="{6B55CE14-202C-48A5-B134-8C72667D7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68" name="Freeform: Shape 4967">
                      <a:extLst>
                        <a:ext uri="{FF2B5EF4-FFF2-40B4-BE49-F238E27FC236}">
                          <a16:creationId xmlns:a16="http://schemas.microsoft.com/office/drawing/2014/main" id="{EA0686F2-D55D-459D-8333-3CD436575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69" name="Freeform: Shape 4968">
                      <a:extLst>
                        <a:ext uri="{FF2B5EF4-FFF2-40B4-BE49-F238E27FC236}">
                          <a16:creationId xmlns:a16="http://schemas.microsoft.com/office/drawing/2014/main" id="{B2D99925-3BBE-4E84-A41C-632C021617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0" name="Freeform: Shape 4969">
                      <a:extLst>
                        <a:ext uri="{FF2B5EF4-FFF2-40B4-BE49-F238E27FC236}">
                          <a16:creationId xmlns:a16="http://schemas.microsoft.com/office/drawing/2014/main" id="{2997CF22-91BE-4A9A-8259-939FA4FF8D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1" name="Freeform: Shape 4970">
                      <a:extLst>
                        <a:ext uri="{FF2B5EF4-FFF2-40B4-BE49-F238E27FC236}">
                          <a16:creationId xmlns:a16="http://schemas.microsoft.com/office/drawing/2014/main" id="{AF19C7D9-B4B2-408A-A52C-481AA2B3C0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2" name="Freeform: Shape 4971">
                      <a:extLst>
                        <a:ext uri="{FF2B5EF4-FFF2-40B4-BE49-F238E27FC236}">
                          <a16:creationId xmlns:a16="http://schemas.microsoft.com/office/drawing/2014/main" id="{EBD1B219-65D5-4CFD-B67D-8010CF375F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3" name="Freeform: Shape 4972">
                      <a:extLst>
                        <a:ext uri="{FF2B5EF4-FFF2-40B4-BE49-F238E27FC236}">
                          <a16:creationId xmlns:a16="http://schemas.microsoft.com/office/drawing/2014/main" id="{B7000118-285B-4874-8273-F956729535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4" name="Freeform: Shape 4973">
                      <a:extLst>
                        <a:ext uri="{FF2B5EF4-FFF2-40B4-BE49-F238E27FC236}">
                          <a16:creationId xmlns:a16="http://schemas.microsoft.com/office/drawing/2014/main" id="{46446A4E-F434-4A20-B7F6-71800AD55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5" name="Freeform: Shape 4974">
                      <a:extLst>
                        <a:ext uri="{FF2B5EF4-FFF2-40B4-BE49-F238E27FC236}">
                          <a16:creationId xmlns:a16="http://schemas.microsoft.com/office/drawing/2014/main" id="{CB42489E-982E-4978-B41C-A7BDA77347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883" name="Graphic 3339">
                <a:extLst>
                  <a:ext uri="{FF2B5EF4-FFF2-40B4-BE49-F238E27FC236}">
                    <a16:creationId xmlns:a16="http://schemas.microsoft.com/office/drawing/2014/main" id="{FAC02272-D24F-4840-84E7-2C4F3ECBF231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4938" name="Picture 4937">
                  <a:extLst>
                    <a:ext uri="{FF2B5EF4-FFF2-40B4-BE49-F238E27FC236}">
                      <a16:creationId xmlns:a16="http://schemas.microsoft.com/office/drawing/2014/main" id="{495C1883-57B4-4434-AA7F-4995F41CF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939" name="Graphic 3339">
                  <a:extLst>
                    <a:ext uri="{FF2B5EF4-FFF2-40B4-BE49-F238E27FC236}">
                      <a16:creationId xmlns:a16="http://schemas.microsoft.com/office/drawing/2014/main" id="{64B89967-CE2E-4EAE-8D14-CD8C2A1AF9B7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4940" name="Graphic 3339">
                    <a:extLst>
                      <a:ext uri="{FF2B5EF4-FFF2-40B4-BE49-F238E27FC236}">
                        <a16:creationId xmlns:a16="http://schemas.microsoft.com/office/drawing/2014/main" id="{31A8E8CA-C4ED-4190-B6FE-3C453BAA8BAE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4957" name="Freeform: Shape 4956">
                      <a:extLst>
                        <a:ext uri="{FF2B5EF4-FFF2-40B4-BE49-F238E27FC236}">
                          <a16:creationId xmlns:a16="http://schemas.microsoft.com/office/drawing/2014/main" id="{1498291C-09AE-489A-A0BB-1ED1DA583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58" name="Freeform: Shape 4957">
                      <a:extLst>
                        <a:ext uri="{FF2B5EF4-FFF2-40B4-BE49-F238E27FC236}">
                          <a16:creationId xmlns:a16="http://schemas.microsoft.com/office/drawing/2014/main" id="{65892114-1B6D-43DD-B590-6D9C7F2DF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941" name="Graphic 3339">
                    <a:extLst>
                      <a:ext uri="{FF2B5EF4-FFF2-40B4-BE49-F238E27FC236}">
                        <a16:creationId xmlns:a16="http://schemas.microsoft.com/office/drawing/2014/main" id="{0ED232DF-9D33-403F-9943-CBF08F4294AF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4942" name="Picture 4941">
                      <a:extLst>
                        <a:ext uri="{FF2B5EF4-FFF2-40B4-BE49-F238E27FC236}">
                          <a16:creationId xmlns:a16="http://schemas.microsoft.com/office/drawing/2014/main" id="{B01A7C9E-D032-44A6-8C36-CB9E98E4A22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943" name="Picture 4942">
                      <a:extLst>
                        <a:ext uri="{FF2B5EF4-FFF2-40B4-BE49-F238E27FC236}">
                          <a16:creationId xmlns:a16="http://schemas.microsoft.com/office/drawing/2014/main" id="{E7C4679B-6618-4A2E-8FCA-667B2E36CF2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4944" name="Graphic 3339">
                      <a:extLst>
                        <a:ext uri="{FF2B5EF4-FFF2-40B4-BE49-F238E27FC236}">
                          <a16:creationId xmlns:a16="http://schemas.microsoft.com/office/drawing/2014/main" id="{2C16BFE5-3B4C-40BD-90FD-2F76AFCA19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4945" name="Freeform: Shape 4944">
                        <a:extLst>
                          <a:ext uri="{FF2B5EF4-FFF2-40B4-BE49-F238E27FC236}">
                            <a16:creationId xmlns:a16="http://schemas.microsoft.com/office/drawing/2014/main" id="{459C4ECB-CDFF-42E5-88D2-D703F12D9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46" name="Freeform: Shape 4945">
                        <a:extLst>
                          <a:ext uri="{FF2B5EF4-FFF2-40B4-BE49-F238E27FC236}">
                            <a16:creationId xmlns:a16="http://schemas.microsoft.com/office/drawing/2014/main" id="{03FB748B-1027-40D6-8032-EB040D2D8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47" name="Freeform: Shape 4946">
                        <a:extLst>
                          <a:ext uri="{FF2B5EF4-FFF2-40B4-BE49-F238E27FC236}">
                            <a16:creationId xmlns:a16="http://schemas.microsoft.com/office/drawing/2014/main" id="{8D8CE119-6C93-4553-8C2B-587E78E89E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48" name="Freeform: Shape 4947">
                        <a:extLst>
                          <a:ext uri="{FF2B5EF4-FFF2-40B4-BE49-F238E27FC236}">
                            <a16:creationId xmlns:a16="http://schemas.microsoft.com/office/drawing/2014/main" id="{B84FD9AC-9AC6-458D-B857-10E5EB477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49" name="Freeform: Shape 4948">
                        <a:extLst>
                          <a:ext uri="{FF2B5EF4-FFF2-40B4-BE49-F238E27FC236}">
                            <a16:creationId xmlns:a16="http://schemas.microsoft.com/office/drawing/2014/main" id="{DCC027CF-BF19-46AB-AB39-3F88965FE0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50" name="Freeform: Shape 4949">
                        <a:extLst>
                          <a:ext uri="{FF2B5EF4-FFF2-40B4-BE49-F238E27FC236}">
                            <a16:creationId xmlns:a16="http://schemas.microsoft.com/office/drawing/2014/main" id="{08A7618A-A665-41AE-BE93-A22545EBA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51" name="Freeform: Shape 4950">
                        <a:extLst>
                          <a:ext uri="{FF2B5EF4-FFF2-40B4-BE49-F238E27FC236}">
                            <a16:creationId xmlns:a16="http://schemas.microsoft.com/office/drawing/2014/main" id="{4CA1BFF1-FCC1-48CE-BE73-7BBBAF428B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52" name="Freeform: Shape 4951">
                        <a:extLst>
                          <a:ext uri="{FF2B5EF4-FFF2-40B4-BE49-F238E27FC236}">
                            <a16:creationId xmlns:a16="http://schemas.microsoft.com/office/drawing/2014/main" id="{3E5908CD-5D2E-44DA-B91F-23086B511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53" name="Freeform: Shape 4952">
                        <a:extLst>
                          <a:ext uri="{FF2B5EF4-FFF2-40B4-BE49-F238E27FC236}">
                            <a16:creationId xmlns:a16="http://schemas.microsoft.com/office/drawing/2014/main" id="{5D501AD5-1998-43A8-ADB5-115B3F59C6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54" name="Freeform: Shape 4953">
                        <a:extLst>
                          <a:ext uri="{FF2B5EF4-FFF2-40B4-BE49-F238E27FC236}">
                            <a16:creationId xmlns:a16="http://schemas.microsoft.com/office/drawing/2014/main" id="{0F93FE2A-FC49-4E9F-9AB2-423B87A858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55" name="Freeform: Shape 4954">
                        <a:extLst>
                          <a:ext uri="{FF2B5EF4-FFF2-40B4-BE49-F238E27FC236}">
                            <a16:creationId xmlns:a16="http://schemas.microsoft.com/office/drawing/2014/main" id="{0E745460-B70F-42F2-8B8D-AD3635136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956" name="Freeform: Shape 4955">
                        <a:extLst>
                          <a:ext uri="{FF2B5EF4-FFF2-40B4-BE49-F238E27FC236}">
                            <a16:creationId xmlns:a16="http://schemas.microsoft.com/office/drawing/2014/main" id="{523C5F0D-820D-4A79-AAD0-1365343E0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4884" name="Freeform: Shape 4883">
                <a:extLst>
                  <a:ext uri="{FF2B5EF4-FFF2-40B4-BE49-F238E27FC236}">
                    <a16:creationId xmlns:a16="http://schemas.microsoft.com/office/drawing/2014/main" id="{BC0380C4-B475-48C8-A57D-86E288D1DF65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885" name="Graphic 3339">
                <a:extLst>
                  <a:ext uri="{FF2B5EF4-FFF2-40B4-BE49-F238E27FC236}">
                    <a16:creationId xmlns:a16="http://schemas.microsoft.com/office/drawing/2014/main" id="{FFF50015-2B47-4235-9649-D592C5F6FBEF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4924" name="Picture 4923">
                  <a:extLst>
                    <a:ext uri="{FF2B5EF4-FFF2-40B4-BE49-F238E27FC236}">
                      <a16:creationId xmlns:a16="http://schemas.microsoft.com/office/drawing/2014/main" id="{A6C671DD-5EF4-4F66-AB03-3EE28EB4F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25" name="Picture 4924">
                  <a:extLst>
                    <a:ext uri="{FF2B5EF4-FFF2-40B4-BE49-F238E27FC236}">
                      <a16:creationId xmlns:a16="http://schemas.microsoft.com/office/drawing/2014/main" id="{441FBDE5-B2F0-4630-AB7C-B331757680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926" name="Graphic 3339">
                  <a:extLst>
                    <a:ext uri="{FF2B5EF4-FFF2-40B4-BE49-F238E27FC236}">
                      <a16:creationId xmlns:a16="http://schemas.microsoft.com/office/drawing/2014/main" id="{A6075657-061F-4CC9-A525-E07FA36114A3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4927" name="Freeform: Shape 4926">
                    <a:extLst>
                      <a:ext uri="{FF2B5EF4-FFF2-40B4-BE49-F238E27FC236}">
                        <a16:creationId xmlns:a16="http://schemas.microsoft.com/office/drawing/2014/main" id="{737027DC-C695-47B2-B0ED-4205FBC5EBB5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28" name="Freeform: Shape 4927">
                    <a:extLst>
                      <a:ext uri="{FF2B5EF4-FFF2-40B4-BE49-F238E27FC236}">
                        <a16:creationId xmlns:a16="http://schemas.microsoft.com/office/drawing/2014/main" id="{708DF37D-0256-44E8-9F1B-AF738F9E32BB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29" name="Freeform: Shape 4928">
                    <a:extLst>
                      <a:ext uri="{FF2B5EF4-FFF2-40B4-BE49-F238E27FC236}">
                        <a16:creationId xmlns:a16="http://schemas.microsoft.com/office/drawing/2014/main" id="{9D2AB0A5-8451-4B27-A2FD-0CDB226CB273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0" name="Freeform: Shape 4929">
                    <a:extLst>
                      <a:ext uri="{FF2B5EF4-FFF2-40B4-BE49-F238E27FC236}">
                        <a16:creationId xmlns:a16="http://schemas.microsoft.com/office/drawing/2014/main" id="{8B991D0F-CD2F-4DE5-8974-D10C2CD4192A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1" name="Freeform: Shape 4930">
                    <a:extLst>
                      <a:ext uri="{FF2B5EF4-FFF2-40B4-BE49-F238E27FC236}">
                        <a16:creationId xmlns:a16="http://schemas.microsoft.com/office/drawing/2014/main" id="{7AF21EAF-1FC5-49D5-8810-7A0858870FE2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2" name="Freeform: Shape 4931">
                    <a:extLst>
                      <a:ext uri="{FF2B5EF4-FFF2-40B4-BE49-F238E27FC236}">
                        <a16:creationId xmlns:a16="http://schemas.microsoft.com/office/drawing/2014/main" id="{702C45DF-C397-49E2-80EE-D5C4B62F27A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3" name="Freeform: Shape 4932">
                    <a:extLst>
                      <a:ext uri="{FF2B5EF4-FFF2-40B4-BE49-F238E27FC236}">
                        <a16:creationId xmlns:a16="http://schemas.microsoft.com/office/drawing/2014/main" id="{74E66996-4072-48A3-98CB-C6A108712CEF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4" name="Freeform: Shape 4933">
                    <a:extLst>
                      <a:ext uri="{FF2B5EF4-FFF2-40B4-BE49-F238E27FC236}">
                        <a16:creationId xmlns:a16="http://schemas.microsoft.com/office/drawing/2014/main" id="{6B5F5DDE-176B-4CEC-AE63-9106A97DCADF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5" name="Freeform: Shape 4934">
                    <a:extLst>
                      <a:ext uri="{FF2B5EF4-FFF2-40B4-BE49-F238E27FC236}">
                        <a16:creationId xmlns:a16="http://schemas.microsoft.com/office/drawing/2014/main" id="{C4C71666-FB9B-45FE-BF59-DF6D04BC11BF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6" name="Freeform: Shape 4935">
                    <a:extLst>
                      <a:ext uri="{FF2B5EF4-FFF2-40B4-BE49-F238E27FC236}">
                        <a16:creationId xmlns:a16="http://schemas.microsoft.com/office/drawing/2014/main" id="{63925EA0-A866-4979-85FC-5FC168B83A72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7" name="Freeform: Shape 4936">
                    <a:extLst>
                      <a:ext uri="{FF2B5EF4-FFF2-40B4-BE49-F238E27FC236}">
                        <a16:creationId xmlns:a16="http://schemas.microsoft.com/office/drawing/2014/main" id="{1717A71C-6C55-4002-9F78-79330E5F6DF6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886" name="Graphic 3339">
                <a:extLst>
                  <a:ext uri="{FF2B5EF4-FFF2-40B4-BE49-F238E27FC236}">
                    <a16:creationId xmlns:a16="http://schemas.microsoft.com/office/drawing/2014/main" id="{B8364828-4D5F-4CC3-91EA-5BB8844D6B80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4906" name="Graphic 3339">
                  <a:extLst>
                    <a:ext uri="{FF2B5EF4-FFF2-40B4-BE49-F238E27FC236}">
                      <a16:creationId xmlns:a16="http://schemas.microsoft.com/office/drawing/2014/main" id="{E7A5C5C6-D4BF-4077-823B-2FFC4C0AACD0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4922" name="Freeform: Shape 4921">
                    <a:extLst>
                      <a:ext uri="{FF2B5EF4-FFF2-40B4-BE49-F238E27FC236}">
                        <a16:creationId xmlns:a16="http://schemas.microsoft.com/office/drawing/2014/main" id="{1CD1E36F-90F6-4C04-A8DC-FE16C2E4E990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23" name="Freeform: Shape 4922">
                    <a:extLst>
                      <a:ext uri="{FF2B5EF4-FFF2-40B4-BE49-F238E27FC236}">
                        <a16:creationId xmlns:a16="http://schemas.microsoft.com/office/drawing/2014/main" id="{34DCC8F0-59EE-4FFC-938E-C2D63CD5B3C0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907" name="Picture 4906">
                  <a:extLst>
                    <a:ext uri="{FF2B5EF4-FFF2-40B4-BE49-F238E27FC236}">
                      <a16:creationId xmlns:a16="http://schemas.microsoft.com/office/drawing/2014/main" id="{DEC8B0BD-2F8B-457E-8EB1-9799962131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08" name="Picture 4907">
                  <a:extLst>
                    <a:ext uri="{FF2B5EF4-FFF2-40B4-BE49-F238E27FC236}">
                      <a16:creationId xmlns:a16="http://schemas.microsoft.com/office/drawing/2014/main" id="{F2C57829-E4A2-46E9-BC82-28350C03E9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909" name="Graphic 3339">
                  <a:extLst>
                    <a:ext uri="{FF2B5EF4-FFF2-40B4-BE49-F238E27FC236}">
                      <a16:creationId xmlns:a16="http://schemas.microsoft.com/office/drawing/2014/main" id="{832C7328-E02D-4D01-97DF-19F6E98E325E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4910" name="Freeform: Shape 4909">
                    <a:extLst>
                      <a:ext uri="{FF2B5EF4-FFF2-40B4-BE49-F238E27FC236}">
                        <a16:creationId xmlns:a16="http://schemas.microsoft.com/office/drawing/2014/main" id="{1564EF22-425E-4850-BBA8-234A3831BFAE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1" name="Freeform: Shape 4910">
                    <a:extLst>
                      <a:ext uri="{FF2B5EF4-FFF2-40B4-BE49-F238E27FC236}">
                        <a16:creationId xmlns:a16="http://schemas.microsoft.com/office/drawing/2014/main" id="{0A04EA1E-6AEF-4379-B813-AE57BF9CA8E4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2" name="Freeform: Shape 4911">
                    <a:extLst>
                      <a:ext uri="{FF2B5EF4-FFF2-40B4-BE49-F238E27FC236}">
                        <a16:creationId xmlns:a16="http://schemas.microsoft.com/office/drawing/2014/main" id="{28E4EBF3-C40E-478E-8127-38F52092B0D6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3" name="Freeform: Shape 4912">
                    <a:extLst>
                      <a:ext uri="{FF2B5EF4-FFF2-40B4-BE49-F238E27FC236}">
                        <a16:creationId xmlns:a16="http://schemas.microsoft.com/office/drawing/2014/main" id="{FBCD325A-9A16-47F3-8C8D-25F19D583FA6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4" name="Freeform: Shape 4913">
                    <a:extLst>
                      <a:ext uri="{FF2B5EF4-FFF2-40B4-BE49-F238E27FC236}">
                        <a16:creationId xmlns:a16="http://schemas.microsoft.com/office/drawing/2014/main" id="{08412D4A-EE43-4DAD-996F-EC042B906577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5" name="Freeform: Shape 4914">
                    <a:extLst>
                      <a:ext uri="{FF2B5EF4-FFF2-40B4-BE49-F238E27FC236}">
                        <a16:creationId xmlns:a16="http://schemas.microsoft.com/office/drawing/2014/main" id="{0834AF15-DD35-432D-9BC7-AB1D598D09FE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6" name="Freeform: Shape 4915">
                    <a:extLst>
                      <a:ext uri="{FF2B5EF4-FFF2-40B4-BE49-F238E27FC236}">
                        <a16:creationId xmlns:a16="http://schemas.microsoft.com/office/drawing/2014/main" id="{C8FEF4ED-00BA-4DCE-B5CB-FC2649E1C7C5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7" name="Freeform: Shape 4916">
                    <a:extLst>
                      <a:ext uri="{FF2B5EF4-FFF2-40B4-BE49-F238E27FC236}">
                        <a16:creationId xmlns:a16="http://schemas.microsoft.com/office/drawing/2014/main" id="{14C88F1C-ECC2-4360-A16B-FE7DFF6EE9CB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8" name="Freeform: Shape 4917">
                    <a:extLst>
                      <a:ext uri="{FF2B5EF4-FFF2-40B4-BE49-F238E27FC236}">
                        <a16:creationId xmlns:a16="http://schemas.microsoft.com/office/drawing/2014/main" id="{B14F0DF4-BB1A-44D0-B70B-9B7D037D2570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9" name="Freeform: Shape 4918">
                    <a:extLst>
                      <a:ext uri="{FF2B5EF4-FFF2-40B4-BE49-F238E27FC236}">
                        <a16:creationId xmlns:a16="http://schemas.microsoft.com/office/drawing/2014/main" id="{CEB991DB-7243-40F8-93FF-DE2C8F8CBED6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20" name="Freeform: Shape 4919">
                    <a:extLst>
                      <a:ext uri="{FF2B5EF4-FFF2-40B4-BE49-F238E27FC236}">
                        <a16:creationId xmlns:a16="http://schemas.microsoft.com/office/drawing/2014/main" id="{402943B9-06DA-41E6-B2AF-1CD2EA60B7A8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21" name="Freeform: Shape 4920">
                    <a:extLst>
                      <a:ext uri="{FF2B5EF4-FFF2-40B4-BE49-F238E27FC236}">
                        <a16:creationId xmlns:a16="http://schemas.microsoft.com/office/drawing/2014/main" id="{F3D08FB7-93CE-476B-B669-A5EC260044D8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887" name="Graphic 3339">
                <a:extLst>
                  <a:ext uri="{FF2B5EF4-FFF2-40B4-BE49-F238E27FC236}">
                    <a16:creationId xmlns:a16="http://schemas.microsoft.com/office/drawing/2014/main" id="{1ED962F7-00C7-409C-AA94-1BC0519B6D46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4888" name="Graphic 3339">
                  <a:extLst>
                    <a:ext uri="{FF2B5EF4-FFF2-40B4-BE49-F238E27FC236}">
                      <a16:creationId xmlns:a16="http://schemas.microsoft.com/office/drawing/2014/main" id="{997537E7-B563-4DA1-BA28-4FB7D61AC214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4904" name="Freeform: Shape 4903">
                    <a:extLst>
                      <a:ext uri="{FF2B5EF4-FFF2-40B4-BE49-F238E27FC236}">
                        <a16:creationId xmlns:a16="http://schemas.microsoft.com/office/drawing/2014/main" id="{A1D7CB56-3793-4424-A873-9744B69E0E23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05" name="Freeform: Shape 4904">
                    <a:extLst>
                      <a:ext uri="{FF2B5EF4-FFF2-40B4-BE49-F238E27FC236}">
                        <a16:creationId xmlns:a16="http://schemas.microsoft.com/office/drawing/2014/main" id="{FF9671D1-6FB9-4E4E-93C4-6CD6A923EE84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889" name="Picture 4888">
                  <a:extLst>
                    <a:ext uri="{FF2B5EF4-FFF2-40B4-BE49-F238E27FC236}">
                      <a16:creationId xmlns:a16="http://schemas.microsoft.com/office/drawing/2014/main" id="{61C704BF-31C0-46AA-9E54-151DF6F444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890" name="Picture 4889">
                  <a:extLst>
                    <a:ext uri="{FF2B5EF4-FFF2-40B4-BE49-F238E27FC236}">
                      <a16:creationId xmlns:a16="http://schemas.microsoft.com/office/drawing/2014/main" id="{6E054F31-833C-49DE-B15C-84FF2378FF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891" name="Graphic 3339">
                  <a:extLst>
                    <a:ext uri="{FF2B5EF4-FFF2-40B4-BE49-F238E27FC236}">
                      <a16:creationId xmlns:a16="http://schemas.microsoft.com/office/drawing/2014/main" id="{C0BCB995-0B20-436A-9F67-3F78C2D225A5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4892" name="Freeform: Shape 4891">
                    <a:extLst>
                      <a:ext uri="{FF2B5EF4-FFF2-40B4-BE49-F238E27FC236}">
                        <a16:creationId xmlns:a16="http://schemas.microsoft.com/office/drawing/2014/main" id="{C9CEE0D4-78BE-4408-99C8-0C2C89F6CD7B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93" name="Freeform: Shape 4892">
                    <a:extLst>
                      <a:ext uri="{FF2B5EF4-FFF2-40B4-BE49-F238E27FC236}">
                        <a16:creationId xmlns:a16="http://schemas.microsoft.com/office/drawing/2014/main" id="{0EC33B0A-24EB-427B-9216-79DD5D0532B1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94" name="Freeform: Shape 4893">
                    <a:extLst>
                      <a:ext uri="{FF2B5EF4-FFF2-40B4-BE49-F238E27FC236}">
                        <a16:creationId xmlns:a16="http://schemas.microsoft.com/office/drawing/2014/main" id="{28FA5FDB-2DC3-4D87-8E05-FB988EBB52F0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95" name="Freeform: Shape 4894">
                    <a:extLst>
                      <a:ext uri="{FF2B5EF4-FFF2-40B4-BE49-F238E27FC236}">
                        <a16:creationId xmlns:a16="http://schemas.microsoft.com/office/drawing/2014/main" id="{A77EAB38-89CC-437E-B17D-C5477B65063F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96" name="Freeform: Shape 4895">
                    <a:extLst>
                      <a:ext uri="{FF2B5EF4-FFF2-40B4-BE49-F238E27FC236}">
                        <a16:creationId xmlns:a16="http://schemas.microsoft.com/office/drawing/2014/main" id="{54CD88A5-6140-4616-A5FE-9C942428AAB3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97" name="Freeform: Shape 4896">
                    <a:extLst>
                      <a:ext uri="{FF2B5EF4-FFF2-40B4-BE49-F238E27FC236}">
                        <a16:creationId xmlns:a16="http://schemas.microsoft.com/office/drawing/2014/main" id="{8A906DF2-C253-4AF8-937B-0E4A263A0610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98" name="Freeform: Shape 4897">
                    <a:extLst>
                      <a:ext uri="{FF2B5EF4-FFF2-40B4-BE49-F238E27FC236}">
                        <a16:creationId xmlns:a16="http://schemas.microsoft.com/office/drawing/2014/main" id="{8E836F93-39A9-4CC3-9C0A-90B4496B2F8D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99" name="Freeform: Shape 4898">
                    <a:extLst>
                      <a:ext uri="{FF2B5EF4-FFF2-40B4-BE49-F238E27FC236}">
                        <a16:creationId xmlns:a16="http://schemas.microsoft.com/office/drawing/2014/main" id="{2F88D0AC-CCD4-4942-8395-56158382BF30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00" name="Freeform: Shape 4899">
                    <a:extLst>
                      <a:ext uri="{FF2B5EF4-FFF2-40B4-BE49-F238E27FC236}">
                        <a16:creationId xmlns:a16="http://schemas.microsoft.com/office/drawing/2014/main" id="{A2D0886A-8212-40C0-9104-65DAF9E750E1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01" name="Freeform: Shape 4900">
                    <a:extLst>
                      <a:ext uri="{FF2B5EF4-FFF2-40B4-BE49-F238E27FC236}">
                        <a16:creationId xmlns:a16="http://schemas.microsoft.com/office/drawing/2014/main" id="{4A1142E1-7C74-4D8A-B9E3-AF2AFFAA51A5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02" name="Freeform: Shape 4901">
                    <a:extLst>
                      <a:ext uri="{FF2B5EF4-FFF2-40B4-BE49-F238E27FC236}">
                        <a16:creationId xmlns:a16="http://schemas.microsoft.com/office/drawing/2014/main" id="{0EF579B5-0A47-4CE8-AE7A-9A7BFA398875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03" name="Freeform: Shape 4902">
                    <a:extLst>
                      <a:ext uri="{FF2B5EF4-FFF2-40B4-BE49-F238E27FC236}">
                        <a16:creationId xmlns:a16="http://schemas.microsoft.com/office/drawing/2014/main" id="{E887AFCB-3790-49D3-8EBE-C26411808E2F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4016" name="Graphic 3339">
              <a:extLst>
                <a:ext uri="{FF2B5EF4-FFF2-40B4-BE49-F238E27FC236}">
                  <a16:creationId xmlns:a16="http://schemas.microsoft.com/office/drawing/2014/main" id="{8D2BAE83-C1F2-44D4-8870-8179B1855F51}"/>
                </a:ext>
              </a:extLst>
            </p:cNvPr>
            <p:cNvGrpSpPr/>
            <p:nvPr/>
          </p:nvGrpSpPr>
          <p:grpSpPr>
            <a:xfrm rot="13773374">
              <a:off x="6228027" y="3634261"/>
              <a:ext cx="830283" cy="1586076"/>
              <a:chOff x="4830056" y="4928236"/>
              <a:chExt cx="1150845" cy="2198442"/>
            </a:xfrm>
          </p:grpSpPr>
          <p:pic>
            <p:nvPicPr>
              <p:cNvPr id="4699" name="Picture 4698">
                <a:extLst>
                  <a:ext uri="{FF2B5EF4-FFF2-40B4-BE49-F238E27FC236}">
                    <a16:creationId xmlns:a16="http://schemas.microsoft.com/office/drawing/2014/main" id="{D4CE2697-9C8B-4C2C-BA52-843061EA7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4700" name="Graphic 3339">
                <a:extLst>
                  <a:ext uri="{FF2B5EF4-FFF2-40B4-BE49-F238E27FC236}">
                    <a16:creationId xmlns:a16="http://schemas.microsoft.com/office/drawing/2014/main" id="{FF877EE2-43B8-4F6C-BFC9-80F085D33BDF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4857" name="Freeform: Shape 4856">
                  <a:extLst>
                    <a:ext uri="{FF2B5EF4-FFF2-40B4-BE49-F238E27FC236}">
                      <a16:creationId xmlns:a16="http://schemas.microsoft.com/office/drawing/2014/main" id="{B47FC748-3DE9-47B5-BCBE-713BEB7123B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858" name="Picture 4857">
                  <a:extLst>
                    <a:ext uri="{FF2B5EF4-FFF2-40B4-BE49-F238E27FC236}">
                      <a16:creationId xmlns:a16="http://schemas.microsoft.com/office/drawing/2014/main" id="{707F0E3B-C1F1-4E30-A689-422488451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859" name="Picture 4858">
                  <a:extLst>
                    <a:ext uri="{FF2B5EF4-FFF2-40B4-BE49-F238E27FC236}">
                      <a16:creationId xmlns:a16="http://schemas.microsoft.com/office/drawing/2014/main" id="{C52CBBB9-EFB1-4486-A05B-AE5FF82592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860" name="Graphic 3339">
                  <a:extLst>
                    <a:ext uri="{FF2B5EF4-FFF2-40B4-BE49-F238E27FC236}">
                      <a16:creationId xmlns:a16="http://schemas.microsoft.com/office/drawing/2014/main" id="{6DEF62C6-F874-4CC1-86EE-9C418B001149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4861" name="Freeform: Shape 4860">
                    <a:extLst>
                      <a:ext uri="{FF2B5EF4-FFF2-40B4-BE49-F238E27FC236}">
                        <a16:creationId xmlns:a16="http://schemas.microsoft.com/office/drawing/2014/main" id="{369A0968-3122-4993-87E1-391FF95551E7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2" name="Freeform: Shape 4861">
                    <a:extLst>
                      <a:ext uri="{FF2B5EF4-FFF2-40B4-BE49-F238E27FC236}">
                        <a16:creationId xmlns:a16="http://schemas.microsoft.com/office/drawing/2014/main" id="{BB9F77C5-E960-4F4B-BDB5-494555102F0E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3" name="Freeform: Shape 4862">
                    <a:extLst>
                      <a:ext uri="{FF2B5EF4-FFF2-40B4-BE49-F238E27FC236}">
                        <a16:creationId xmlns:a16="http://schemas.microsoft.com/office/drawing/2014/main" id="{15C28EE1-6399-4620-9761-23F0504BB215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4" name="Freeform: Shape 4863">
                    <a:extLst>
                      <a:ext uri="{FF2B5EF4-FFF2-40B4-BE49-F238E27FC236}">
                        <a16:creationId xmlns:a16="http://schemas.microsoft.com/office/drawing/2014/main" id="{32638270-C4C3-4A6F-A980-1660B69DD7D3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5" name="Freeform: Shape 4864">
                    <a:extLst>
                      <a:ext uri="{FF2B5EF4-FFF2-40B4-BE49-F238E27FC236}">
                        <a16:creationId xmlns:a16="http://schemas.microsoft.com/office/drawing/2014/main" id="{082E505C-C903-4CD5-9CF7-1E04E5C96DD4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6" name="Freeform: Shape 4865">
                    <a:extLst>
                      <a:ext uri="{FF2B5EF4-FFF2-40B4-BE49-F238E27FC236}">
                        <a16:creationId xmlns:a16="http://schemas.microsoft.com/office/drawing/2014/main" id="{661FF3EE-AD0E-49FE-9061-A1527C86370E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7" name="Freeform: Shape 4866">
                    <a:extLst>
                      <a:ext uri="{FF2B5EF4-FFF2-40B4-BE49-F238E27FC236}">
                        <a16:creationId xmlns:a16="http://schemas.microsoft.com/office/drawing/2014/main" id="{7019A8FE-07B5-412A-BEA7-522E7D2C5D3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8" name="Freeform: Shape 4867">
                    <a:extLst>
                      <a:ext uri="{FF2B5EF4-FFF2-40B4-BE49-F238E27FC236}">
                        <a16:creationId xmlns:a16="http://schemas.microsoft.com/office/drawing/2014/main" id="{558F813D-3AB5-4BCB-883C-37F5DCFCEBBB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69" name="Freeform: Shape 4868">
                    <a:extLst>
                      <a:ext uri="{FF2B5EF4-FFF2-40B4-BE49-F238E27FC236}">
                        <a16:creationId xmlns:a16="http://schemas.microsoft.com/office/drawing/2014/main" id="{599B9756-AD8D-4102-B0A5-6E10760BC6D3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70" name="Freeform: Shape 4869">
                    <a:extLst>
                      <a:ext uri="{FF2B5EF4-FFF2-40B4-BE49-F238E27FC236}">
                        <a16:creationId xmlns:a16="http://schemas.microsoft.com/office/drawing/2014/main" id="{71CE59DF-A700-476A-B923-C5B6B16380F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71" name="Freeform: Shape 4870">
                    <a:extLst>
                      <a:ext uri="{FF2B5EF4-FFF2-40B4-BE49-F238E27FC236}">
                        <a16:creationId xmlns:a16="http://schemas.microsoft.com/office/drawing/2014/main" id="{192676E2-A7AC-4ACF-921F-5223FB7F5512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72" name="Freeform: Shape 4871">
                    <a:extLst>
                      <a:ext uri="{FF2B5EF4-FFF2-40B4-BE49-F238E27FC236}">
                        <a16:creationId xmlns:a16="http://schemas.microsoft.com/office/drawing/2014/main" id="{E2BB3034-946E-45DF-91E2-7F035FD261E6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701" name="Graphic 3339">
                <a:extLst>
                  <a:ext uri="{FF2B5EF4-FFF2-40B4-BE49-F238E27FC236}">
                    <a16:creationId xmlns:a16="http://schemas.microsoft.com/office/drawing/2014/main" id="{D9AC86B0-F01E-4DD8-BFF2-6775AC25E274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4841" name="Freeform: Shape 4840">
                  <a:extLst>
                    <a:ext uri="{FF2B5EF4-FFF2-40B4-BE49-F238E27FC236}">
                      <a16:creationId xmlns:a16="http://schemas.microsoft.com/office/drawing/2014/main" id="{3702C8C5-C2D7-4295-94F6-E8AD4B63946E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842" name="Picture 4841">
                  <a:extLst>
                    <a:ext uri="{FF2B5EF4-FFF2-40B4-BE49-F238E27FC236}">
                      <a16:creationId xmlns:a16="http://schemas.microsoft.com/office/drawing/2014/main" id="{C6B2EEB5-9408-47CC-B5C7-C355C60F03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843" name="Picture 4842">
                  <a:extLst>
                    <a:ext uri="{FF2B5EF4-FFF2-40B4-BE49-F238E27FC236}">
                      <a16:creationId xmlns:a16="http://schemas.microsoft.com/office/drawing/2014/main" id="{9D0ACF60-F6C0-4EF4-9BE0-679B75896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844" name="Graphic 3339">
                  <a:extLst>
                    <a:ext uri="{FF2B5EF4-FFF2-40B4-BE49-F238E27FC236}">
                      <a16:creationId xmlns:a16="http://schemas.microsoft.com/office/drawing/2014/main" id="{724ADE31-6935-4FA1-9923-23C4B5512781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4845" name="Freeform: Shape 4844">
                    <a:extLst>
                      <a:ext uri="{FF2B5EF4-FFF2-40B4-BE49-F238E27FC236}">
                        <a16:creationId xmlns:a16="http://schemas.microsoft.com/office/drawing/2014/main" id="{D92944E5-430A-4C47-99A4-A2797FC209A8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6" name="Freeform: Shape 4845">
                    <a:extLst>
                      <a:ext uri="{FF2B5EF4-FFF2-40B4-BE49-F238E27FC236}">
                        <a16:creationId xmlns:a16="http://schemas.microsoft.com/office/drawing/2014/main" id="{E58E9930-6EE0-4B2D-A12B-B8DE17457C67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7" name="Freeform: Shape 4846">
                    <a:extLst>
                      <a:ext uri="{FF2B5EF4-FFF2-40B4-BE49-F238E27FC236}">
                        <a16:creationId xmlns:a16="http://schemas.microsoft.com/office/drawing/2014/main" id="{A16C6626-A214-4487-93A2-80455E3D582C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8" name="Freeform: Shape 4847">
                    <a:extLst>
                      <a:ext uri="{FF2B5EF4-FFF2-40B4-BE49-F238E27FC236}">
                        <a16:creationId xmlns:a16="http://schemas.microsoft.com/office/drawing/2014/main" id="{898B1ED2-CA73-4220-BE52-C10F26A39D2C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9" name="Freeform: Shape 4848">
                    <a:extLst>
                      <a:ext uri="{FF2B5EF4-FFF2-40B4-BE49-F238E27FC236}">
                        <a16:creationId xmlns:a16="http://schemas.microsoft.com/office/drawing/2014/main" id="{EE0BF24A-B97C-4B9B-93BC-FD25622A509A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50" name="Freeform: Shape 4849">
                    <a:extLst>
                      <a:ext uri="{FF2B5EF4-FFF2-40B4-BE49-F238E27FC236}">
                        <a16:creationId xmlns:a16="http://schemas.microsoft.com/office/drawing/2014/main" id="{BCEE8304-ECE0-4834-9681-7D2B609DA61F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51" name="Freeform: Shape 4850">
                    <a:extLst>
                      <a:ext uri="{FF2B5EF4-FFF2-40B4-BE49-F238E27FC236}">
                        <a16:creationId xmlns:a16="http://schemas.microsoft.com/office/drawing/2014/main" id="{E2C6ED15-9BE4-4CD3-8002-B80F49B8BA1B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52" name="Freeform: Shape 4851">
                    <a:extLst>
                      <a:ext uri="{FF2B5EF4-FFF2-40B4-BE49-F238E27FC236}">
                        <a16:creationId xmlns:a16="http://schemas.microsoft.com/office/drawing/2014/main" id="{383FD582-65BD-42AB-BB1D-A6B816196702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53" name="Freeform: Shape 4852">
                    <a:extLst>
                      <a:ext uri="{FF2B5EF4-FFF2-40B4-BE49-F238E27FC236}">
                        <a16:creationId xmlns:a16="http://schemas.microsoft.com/office/drawing/2014/main" id="{AD4059FB-755C-4291-AF5E-8C69D2410E3B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54" name="Freeform: Shape 4853">
                    <a:extLst>
                      <a:ext uri="{FF2B5EF4-FFF2-40B4-BE49-F238E27FC236}">
                        <a16:creationId xmlns:a16="http://schemas.microsoft.com/office/drawing/2014/main" id="{AAB4F17E-C7A6-4068-A039-4E9776163FDA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55" name="Freeform: Shape 4854">
                    <a:extLst>
                      <a:ext uri="{FF2B5EF4-FFF2-40B4-BE49-F238E27FC236}">
                        <a16:creationId xmlns:a16="http://schemas.microsoft.com/office/drawing/2014/main" id="{E5552AB8-E2AB-40BB-9B17-6D85D1955C7A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56" name="Freeform: Shape 4855">
                    <a:extLst>
                      <a:ext uri="{FF2B5EF4-FFF2-40B4-BE49-F238E27FC236}">
                        <a16:creationId xmlns:a16="http://schemas.microsoft.com/office/drawing/2014/main" id="{B06F4833-76F0-438E-AD90-98FFD8C64C6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702" name="Graphic 3339">
                <a:extLst>
                  <a:ext uri="{FF2B5EF4-FFF2-40B4-BE49-F238E27FC236}">
                    <a16:creationId xmlns:a16="http://schemas.microsoft.com/office/drawing/2014/main" id="{192CA452-C40F-4427-97F4-5B6765BD2E6F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4823" name="Graphic 3339">
                  <a:extLst>
                    <a:ext uri="{FF2B5EF4-FFF2-40B4-BE49-F238E27FC236}">
                      <a16:creationId xmlns:a16="http://schemas.microsoft.com/office/drawing/2014/main" id="{22FCC5C2-3257-4574-B9B5-A50B77A7B5FC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4839" name="Freeform: Shape 4838">
                    <a:extLst>
                      <a:ext uri="{FF2B5EF4-FFF2-40B4-BE49-F238E27FC236}">
                        <a16:creationId xmlns:a16="http://schemas.microsoft.com/office/drawing/2014/main" id="{66E86118-1F7A-403D-9856-1C968D2AC74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0" name="Freeform: Shape 4839">
                    <a:extLst>
                      <a:ext uri="{FF2B5EF4-FFF2-40B4-BE49-F238E27FC236}">
                        <a16:creationId xmlns:a16="http://schemas.microsoft.com/office/drawing/2014/main" id="{3BEC5104-71AE-440D-BA5B-2010593D139E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824" name="Picture 4823">
                  <a:extLst>
                    <a:ext uri="{FF2B5EF4-FFF2-40B4-BE49-F238E27FC236}">
                      <a16:creationId xmlns:a16="http://schemas.microsoft.com/office/drawing/2014/main" id="{EABE8753-1DB4-4D91-8E6D-9EDBA6045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825" name="Picture 4824">
                  <a:extLst>
                    <a:ext uri="{FF2B5EF4-FFF2-40B4-BE49-F238E27FC236}">
                      <a16:creationId xmlns:a16="http://schemas.microsoft.com/office/drawing/2014/main" id="{3D8EE4F0-EA6F-4303-B169-7E602149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826" name="Graphic 3339">
                  <a:extLst>
                    <a:ext uri="{FF2B5EF4-FFF2-40B4-BE49-F238E27FC236}">
                      <a16:creationId xmlns:a16="http://schemas.microsoft.com/office/drawing/2014/main" id="{AF418D28-A40C-4977-A6E7-FC03887486B0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4827" name="Freeform: Shape 4826">
                    <a:extLst>
                      <a:ext uri="{FF2B5EF4-FFF2-40B4-BE49-F238E27FC236}">
                        <a16:creationId xmlns:a16="http://schemas.microsoft.com/office/drawing/2014/main" id="{2AF8D54E-7C30-47C0-96E1-329009D66DD5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28" name="Freeform: Shape 4827">
                    <a:extLst>
                      <a:ext uri="{FF2B5EF4-FFF2-40B4-BE49-F238E27FC236}">
                        <a16:creationId xmlns:a16="http://schemas.microsoft.com/office/drawing/2014/main" id="{8134EB26-8644-4CD5-A67C-6D7AAE0E14E6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29" name="Freeform: Shape 4828">
                    <a:extLst>
                      <a:ext uri="{FF2B5EF4-FFF2-40B4-BE49-F238E27FC236}">
                        <a16:creationId xmlns:a16="http://schemas.microsoft.com/office/drawing/2014/main" id="{20955DA9-1954-4F03-85B4-FAE889E0AB80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0" name="Freeform: Shape 4829">
                    <a:extLst>
                      <a:ext uri="{FF2B5EF4-FFF2-40B4-BE49-F238E27FC236}">
                        <a16:creationId xmlns:a16="http://schemas.microsoft.com/office/drawing/2014/main" id="{9B144645-0839-4B53-B0A9-9103A692D103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1" name="Freeform: Shape 4830">
                    <a:extLst>
                      <a:ext uri="{FF2B5EF4-FFF2-40B4-BE49-F238E27FC236}">
                        <a16:creationId xmlns:a16="http://schemas.microsoft.com/office/drawing/2014/main" id="{F8441A12-34BE-49C8-B179-28C5B2389572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2" name="Freeform: Shape 4831">
                    <a:extLst>
                      <a:ext uri="{FF2B5EF4-FFF2-40B4-BE49-F238E27FC236}">
                        <a16:creationId xmlns:a16="http://schemas.microsoft.com/office/drawing/2014/main" id="{9D9404CD-5A3E-4116-891C-11656ABF4891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3" name="Freeform: Shape 4832">
                    <a:extLst>
                      <a:ext uri="{FF2B5EF4-FFF2-40B4-BE49-F238E27FC236}">
                        <a16:creationId xmlns:a16="http://schemas.microsoft.com/office/drawing/2014/main" id="{B7E69113-7085-4F97-9CFF-01B091F00FF3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4" name="Freeform: Shape 4833">
                    <a:extLst>
                      <a:ext uri="{FF2B5EF4-FFF2-40B4-BE49-F238E27FC236}">
                        <a16:creationId xmlns:a16="http://schemas.microsoft.com/office/drawing/2014/main" id="{1F09FCC3-19C2-4524-B30A-B904C9EC6B0B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5" name="Freeform: Shape 4834">
                    <a:extLst>
                      <a:ext uri="{FF2B5EF4-FFF2-40B4-BE49-F238E27FC236}">
                        <a16:creationId xmlns:a16="http://schemas.microsoft.com/office/drawing/2014/main" id="{6A9C146A-3083-46CD-8B58-749A0343DE3C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6" name="Freeform: Shape 4835">
                    <a:extLst>
                      <a:ext uri="{FF2B5EF4-FFF2-40B4-BE49-F238E27FC236}">
                        <a16:creationId xmlns:a16="http://schemas.microsoft.com/office/drawing/2014/main" id="{54C57B34-218B-4C0A-8738-6AA7C2F8C110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7" name="Freeform: Shape 4836">
                    <a:extLst>
                      <a:ext uri="{FF2B5EF4-FFF2-40B4-BE49-F238E27FC236}">
                        <a16:creationId xmlns:a16="http://schemas.microsoft.com/office/drawing/2014/main" id="{E774E363-2701-49CC-9936-69AC0CEC23BF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38" name="Freeform: Shape 4837">
                    <a:extLst>
                      <a:ext uri="{FF2B5EF4-FFF2-40B4-BE49-F238E27FC236}">
                        <a16:creationId xmlns:a16="http://schemas.microsoft.com/office/drawing/2014/main" id="{CE9C1133-CA2F-4754-819C-0CCB371D3076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4703" name="Picture 4702">
                <a:extLst>
                  <a:ext uri="{FF2B5EF4-FFF2-40B4-BE49-F238E27FC236}">
                    <a16:creationId xmlns:a16="http://schemas.microsoft.com/office/drawing/2014/main" id="{844A7FE9-91BB-4EB1-8FB7-0EBA5E3F3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4704" name="Picture 4703">
                <a:extLst>
                  <a:ext uri="{FF2B5EF4-FFF2-40B4-BE49-F238E27FC236}">
                    <a16:creationId xmlns:a16="http://schemas.microsoft.com/office/drawing/2014/main" id="{A8E82F74-ACB0-40BE-A987-79FB1F157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4705" name="Picture 4704">
                <a:extLst>
                  <a:ext uri="{FF2B5EF4-FFF2-40B4-BE49-F238E27FC236}">
                    <a16:creationId xmlns:a16="http://schemas.microsoft.com/office/drawing/2014/main" id="{818A2CDC-0BA0-4C27-9B10-BD9A400F3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4706" name="Picture 4705">
                <a:extLst>
                  <a:ext uri="{FF2B5EF4-FFF2-40B4-BE49-F238E27FC236}">
                    <a16:creationId xmlns:a16="http://schemas.microsoft.com/office/drawing/2014/main" id="{EDF066AD-D481-4E57-BED4-1866198F0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4707" name="Graphic 3339">
                <a:extLst>
                  <a:ext uri="{FF2B5EF4-FFF2-40B4-BE49-F238E27FC236}">
                    <a16:creationId xmlns:a16="http://schemas.microsoft.com/office/drawing/2014/main" id="{F6838590-E26F-4701-BEA3-8B72EE7AB7D4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4804" name="Graphic 3339">
                  <a:extLst>
                    <a:ext uri="{FF2B5EF4-FFF2-40B4-BE49-F238E27FC236}">
                      <a16:creationId xmlns:a16="http://schemas.microsoft.com/office/drawing/2014/main" id="{2BC566A4-30DB-4E2D-9AA4-9DD26A6ACAEC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4821" name="Freeform: Shape 4820">
                    <a:extLst>
                      <a:ext uri="{FF2B5EF4-FFF2-40B4-BE49-F238E27FC236}">
                        <a16:creationId xmlns:a16="http://schemas.microsoft.com/office/drawing/2014/main" id="{F90F3C7B-7944-46D8-81A5-1AF018D2DD06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22" name="Freeform: Shape 4821">
                    <a:extLst>
                      <a:ext uri="{FF2B5EF4-FFF2-40B4-BE49-F238E27FC236}">
                        <a16:creationId xmlns:a16="http://schemas.microsoft.com/office/drawing/2014/main" id="{5909CC17-09A2-42B9-A0A6-77229527A95F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805" name="Graphic 3339">
                  <a:extLst>
                    <a:ext uri="{FF2B5EF4-FFF2-40B4-BE49-F238E27FC236}">
                      <a16:creationId xmlns:a16="http://schemas.microsoft.com/office/drawing/2014/main" id="{F52F4902-EBDE-4896-8C16-056CFBF64542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4806" name="Picture 4805">
                    <a:extLst>
                      <a:ext uri="{FF2B5EF4-FFF2-40B4-BE49-F238E27FC236}">
                        <a16:creationId xmlns:a16="http://schemas.microsoft.com/office/drawing/2014/main" id="{6794202F-4E38-4FD1-9B32-1B892AC6C8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807" name="Picture 4806">
                    <a:extLst>
                      <a:ext uri="{FF2B5EF4-FFF2-40B4-BE49-F238E27FC236}">
                        <a16:creationId xmlns:a16="http://schemas.microsoft.com/office/drawing/2014/main" id="{30B18A64-CBD6-4AA5-9D5A-4635AF200B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808" name="Graphic 3339">
                    <a:extLst>
                      <a:ext uri="{FF2B5EF4-FFF2-40B4-BE49-F238E27FC236}">
                        <a16:creationId xmlns:a16="http://schemas.microsoft.com/office/drawing/2014/main" id="{4D6E3AB4-4887-4B4D-A078-167282D75BC4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4809" name="Freeform: Shape 4808">
                      <a:extLst>
                        <a:ext uri="{FF2B5EF4-FFF2-40B4-BE49-F238E27FC236}">
                          <a16:creationId xmlns:a16="http://schemas.microsoft.com/office/drawing/2014/main" id="{F781F409-4769-4298-960D-2B763EB04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0" name="Freeform: Shape 4809">
                      <a:extLst>
                        <a:ext uri="{FF2B5EF4-FFF2-40B4-BE49-F238E27FC236}">
                          <a16:creationId xmlns:a16="http://schemas.microsoft.com/office/drawing/2014/main" id="{36ECB5E8-72EC-4495-82A8-E45590B9E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1" name="Freeform: Shape 4810">
                      <a:extLst>
                        <a:ext uri="{FF2B5EF4-FFF2-40B4-BE49-F238E27FC236}">
                          <a16:creationId xmlns:a16="http://schemas.microsoft.com/office/drawing/2014/main" id="{61EB7A45-913B-4142-97F0-84A6683645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2" name="Freeform: Shape 4811">
                      <a:extLst>
                        <a:ext uri="{FF2B5EF4-FFF2-40B4-BE49-F238E27FC236}">
                          <a16:creationId xmlns:a16="http://schemas.microsoft.com/office/drawing/2014/main" id="{C7A732AC-885F-45F3-8D27-F44F960CC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3" name="Freeform: Shape 4812">
                      <a:extLst>
                        <a:ext uri="{FF2B5EF4-FFF2-40B4-BE49-F238E27FC236}">
                          <a16:creationId xmlns:a16="http://schemas.microsoft.com/office/drawing/2014/main" id="{6ED827E3-1BD9-496E-B45F-F3E83DC1C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4" name="Freeform: Shape 4813">
                      <a:extLst>
                        <a:ext uri="{FF2B5EF4-FFF2-40B4-BE49-F238E27FC236}">
                          <a16:creationId xmlns:a16="http://schemas.microsoft.com/office/drawing/2014/main" id="{BD55A137-4182-46E1-A33C-6BD3365FE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5" name="Freeform: Shape 4814">
                      <a:extLst>
                        <a:ext uri="{FF2B5EF4-FFF2-40B4-BE49-F238E27FC236}">
                          <a16:creationId xmlns:a16="http://schemas.microsoft.com/office/drawing/2014/main" id="{81F1213C-B7E2-480B-BBBD-E69E5F3A62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6" name="Freeform: Shape 4815">
                      <a:extLst>
                        <a:ext uri="{FF2B5EF4-FFF2-40B4-BE49-F238E27FC236}">
                          <a16:creationId xmlns:a16="http://schemas.microsoft.com/office/drawing/2014/main" id="{DD0A0A19-7773-4B49-825E-E16FFA805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7" name="Freeform: Shape 4816">
                      <a:extLst>
                        <a:ext uri="{FF2B5EF4-FFF2-40B4-BE49-F238E27FC236}">
                          <a16:creationId xmlns:a16="http://schemas.microsoft.com/office/drawing/2014/main" id="{551E0B7A-E9CD-4B91-B5E1-4E32FFCB6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8" name="Freeform: Shape 4817">
                      <a:extLst>
                        <a:ext uri="{FF2B5EF4-FFF2-40B4-BE49-F238E27FC236}">
                          <a16:creationId xmlns:a16="http://schemas.microsoft.com/office/drawing/2014/main" id="{F50A287B-AEB3-43A3-8627-C2B95B06A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9" name="Freeform: Shape 4818">
                      <a:extLst>
                        <a:ext uri="{FF2B5EF4-FFF2-40B4-BE49-F238E27FC236}">
                          <a16:creationId xmlns:a16="http://schemas.microsoft.com/office/drawing/2014/main" id="{C107B109-1011-4D71-824E-E38B0AB31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20" name="Freeform: Shape 4819">
                      <a:extLst>
                        <a:ext uri="{FF2B5EF4-FFF2-40B4-BE49-F238E27FC236}">
                          <a16:creationId xmlns:a16="http://schemas.microsoft.com/office/drawing/2014/main" id="{D9C3BE5E-2EDA-40F6-A827-32B3297DFF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708" name="Graphic 3339">
                <a:extLst>
                  <a:ext uri="{FF2B5EF4-FFF2-40B4-BE49-F238E27FC236}">
                    <a16:creationId xmlns:a16="http://schemas.microsoft.com/office/drawing/2014/main" id="{8FB4F82B-FCDD-4024-96BF-ED0F2493520C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4785" name="Graphic 3339">
                  <a:extLst>
                    <a:ext uri="{FF2B5EF4-FFF2-40B4-BE49-F238E27FC236}">
                      <a16:creationId xmlns:a16="http://schemas.microsoft.com/office/drawing/2014/main" id="{8D922449-DFF4-4A78-826C-58D887CFD6BD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4802" name="Freeform: Shape 4801">
                    <a:extLst>
                      <a:ext uri="{FF2B5EF4-FFF2-40B4-BE49-F238E27FC236}">
                        <a16:creationId xmlns:a16="http://schemas.microsoft.com/office/drawing/2014/main" id="{3740A5AD-E994-4EE8-A2FA-6E2758898BB8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03" name="Freeform: Shape 4802">
                    <a:extLst>
                      <a:ext uri="{FF2B5EF4-FFF2-40B4-BE49-F238E27FC236}">
                        <a16:creationId xmlns:a16="http://schemas.microsoft.com/office/drawing/2014/main" id="{17193574-6A39-4222-A86D-26E31C7A2945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786" name="Graphic 3339">
                  <a:extLst>
                    <a:ext uri="{FF2B5EF4-FFF2-40B4-BE49-F238E27FC236}">
                      <a16:creationId xmlns:a16="http://schemas.microsoft.com/office/drawing/2014/main" id="{B391D07F-C59D-4664-8B83-982B36689329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4787" name="Picture 4786">
                    <a:extLst>
                      <a:ext uri="{FF2B5EF4-FFF2-40B4-BE49-F238E27FC236}">
                        <a16:creationId xmlns:a16="http://schemas.microsoft.com/office/drawing/2014/main" id="{C9C9ACAA-3A05-4BB5-9197-2B6172A566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788" name="Picture 4787">
                    <a:extLst>
                      <a:ext uri="{FF2B5EF4-FFF2-40B4-BE49-F238E27FC236}">
                        <a16:creationId xmlns:a16="http://schemas.microsoft.com/office/drawing/2014/main" id="{914AA762-9EAD-4B7A-A1EA-C4868F79D9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789" name="Graphic 3339">
                    <a:extLst>
                      <a:ext uri="{FF2B5EF4-FFF2-40B4-BE49-F238E27FC236}">
                        <a16:creationId xmlns:a16="http://schemas.microsoft.com/office/drawing/2014/main" id="{68EEE590-9FA4-4B3F-AFCA-20A23E9E3A6E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4790" name="Freeform: Shape 4789">
                      <a:extLst>
                        <a:ext uri="{FF2B5EF4-FFF2-40B4-BE49-F238E27FC236}">
                          <a16:creationId xmlns:a16="http://schemas.microsoft.com/office/drawing/2014/main" id="{AE955608-5A57-4005-BD17-375D20EF48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1" name="Freeform: Shape 4790">
                      <a:extLst>
                        <a:ext uri="{FF2B5EF4-FFF2-40B4-BE49-F238E27FC236}">
                          <a16:creationId xmlns:a16="http://schemas.microsoft.com/office/drawing/2014/main" id="{C5A19681-4213-4C65-8ED6-587EF9977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2" name="Freeform: Shape 4791">
                      <a:extLst>
                        <a:ext uri="{FF2B5EF4-FFF2-40B4-BE49-F238E27FC236}">
                          <a16:creationId xmlns:a16="http://schemas.microsoft.com/office/drawing/2014/main" id="{033AD8DC-C4C4-4AD7-AC5E-83E82FF5C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3" name="Freeform: Shape 4792">
                      <a:extLst>
                        <a:ext uri="{FF2B5EF4-FFF2-40B4-BE49-F238E27FC236}">
                          <a16:creationId xmlns:a16="http://schemas.microsoft.com/office/drawing/2014/main" id="{81466480-17A9-4218-B04D-7C7475A76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4" name="Freeform: Shape 4793">
                      <a:extLst>
                        <a:ext uri="{FF2B5EF4-FFF2-40B4-BE49-F238E27FC236}">
                          <a16:creationId xmlns:a16="http://schemas.microsoft.com/office/drawing/2014/main" id="{1E5FD98F-D001-417F-BEDD-44896F4280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5" name="Freeform: Shape 4794">
                      <a:extLst>
                        <a:ext uri="{FF2B5EF4-FFF2-40B4-BE49-F238E27FC236}">
                          <a16:creationId xmlns:a16="http://schemas.microsoft.com/office/drawing/2014/main" id="{1FDC67CB-4EB5-4CF1-8B19-C9122D0FB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6" name="Freeform: Shape 4795">
                      <a:extLst>
                        <a:ext uri="{FF2B5EF4-FFF2-40B4-BE49-F238E27FC236}">
                          <a16:creationId xmlns:a16="http://schemas.microsoft.com/office/drawing/2014/main" id="{A27FE793-2EE0-47FE-8913-2543F1BE7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7" name="Freeform: Shape 4796">
                      <a:extLst>
                        <a:ext uri="{FF2B5EF4-FFF2-40B4-BE49-F238E27FC236}">
                          <a16:creationId xmlns:a16="http://schemas.microsoft.com/office/drawing/2014/main" id="{472DFB48-154F-4876-A126-C194ADA42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8" name="Freeform: Shape 4797">
                      <a:extLst>
                        <a:ext uri="{FF2B5EF4-FFF2-40B4-BE49-F238E27FC236}">
                          <a16:creationId xmlns:a16="http://schemas.microsoft.com/office/drawing/2014/main" id="{96862637-49CF-40E3-8264-9EED567270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9" name="Freeform: Shape 4798">
                      <a:extLst>
                        <a:ext uri="{FF2B5EF4-FFF2-40B4-BE49-F238E27FC236}">
                          <a16:creationId xmlns:a16="http://schemas.microsoft.com/office/drawing/2014/main" id="{15A030A1-6CE8-4CA4-9057-83BA6D4B6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00" name="Freeform: Shape 4799">
                      <a:extLst>
                        <a:ext uri="{FF2B5EF4-FFF2-40B4-BE49-F238E27FC236}">
                          <a16:creationId xmlns:a16="http://schemas.microsoft.com/office/drawing/2014/main" id="{5250C8D2-0C9E-4DAC-95F2-2C55E0E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01" name="Freeform: Shape 4800">
                      <a:extLst>
                        <a:ext uri="{FF2B5EF4-FFF2-40B4-BE49-F238E27FC236}">
                          <a16:creationId xmlns:a16="http://schemas.microsoft.com/office/drawing/2014/main" id="{DA8E74E6-859B-46F9-B822-C4094CA12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709" name="Graphic 3339">
                <a:extLst>
                  <a:ext uri="{FF2B5EF4-FFF2-40B4-BE49-F238E27FC236}">
                    <a16:creationId xmlns:a16="http://schemas.microsoft.com/office/drawing/2014/main" id="{56E08313-1608-4305-910F-E8CCF5151D61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4764" name="Picture 4763">
                  <a:extLst>
                    <a:ext uri="{FF2B5EF4-FFF2-40B4-BE49-F238E27FC236}">
                      <a16:creationId xmlns:a16="http://schemas.microsoft.com/office/drawing/2014/main" id="{A5BCAF73-5007-412F-9FC8-422CB5BBE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765" name="Graphic 3339">
                  <a:extLst>
                    <a:ext uri="{FF2B5EF4-FFF2-40B4-BE49-F238E27FC236}">
                      <a16:creationId xmlns:a16="http://schemas.microsoft.com/office/drawing/2014/main" id="{5B21FAAC-01F7-4458-9C0B-5B4FED4BAD05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4766" name="Graphic 3339">
                    <a:extLst>
                      <a:ext uri="{FF2B5EF4-FFF2-40B4-BE49-F238E27FC236}">
                        <a16:creationId xmlns:a16="http://schemas.microsoft.com/office/drawing/2014/main" id="{D619F144-C1F3-407C-80F2-179E01B1F9D7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4783" name="Freeform: Shape 4782">
                      <a:extLst>
                        <a:ext uri="{FF2B5EF4-FFF2-40B4-BE49-F238E27FC236}">
                          <a16:creationId xmlns:a16="http://schemas.microsoft.com/office/drawing/2014/main" id="{CC003103-93B6-498C-88B8-A35D5A62C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84" name="Freeform: Shape 4783">
                      <a:extLst>
                        <a:ext uri="{FF2B5EF4-FFF2-40B4-BE49-F238E27FC236}">
                          <a16:creationId xmlns:a16="http://schemas.microsoft.com/office/drawing/2014/main" id="{7EFCAE4E-418C-48C5-A8EF-46D4F25E1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767" name="Graphic 3339">
                    <a:extLst>
                      <a:ext uri="{FF2B5EF4-FFF2-40B4-BE49-F238E27FC236}">
                        <a16:creationId xmlns:a16="http://schemas.microsoft.com/office/drawing/2014/main" id="{655BE529-0DBC-4403-B73D-CAB20BD2C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4768" name="Picture 4767">
                      <a:extLst>
                        <a:ext uri="{FF2B5EF4-FFF2-40B4-BE49-F238E27FC236}">
                          <a16:creationId xmlns:a16="http://schemas.microsoft.com/office/drawing/2014/main" id="{BBDD4F87-EE10-406F-A636-8E278426574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769" name="Picture 4768">
                      <a:extLst>
                        <a:ext uri="{FF2B5EF4-FFF2-40B4-BE49-F238E27FC236}">
                          <a16:creationId xmlns:a16="http://schemas.microsoft.com/office/drawing/2014/main" id="{402452B0-A53F-48BC-9E23-E8D685B383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4770" name="Graphic 3339">
                      <a:extLst>
                        <a:ext uri="{FF2B5EF4-FFF2-40B4-BE49-F238E27FC236}">
                          <a16:creationId xmlns:a16="http://schemas.microsoft.com/office/drawing/2014/main" id="{BCCDCC35-5204-4EA0-8080-A2CA3ACCA1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4771" name="Freeform: Shape 4770">
                        <a:extLst>
                          <a:ext uri="{FF2B5EF4-FFF2-40B4-BE49-F238E27FC236}">
                            <a16:creationId xmlns:a16="http://schemas.microsoft.com/office/drawing/2014/main" id="{E5B93240-3E22-4858-B853-40D13C4C5C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2" name="Freeform: Shape 4771">
                        <a:extLst>
                          <a:ext uri="{FF2B5EF4-FFF2-40B4-BE49-F238E27FC236}">
                            <a16:creationId xmlns:a16="http://schemas.microsoft.com/office/drawing/2014/main" id="{E77B9D69-482C-464E-AB72-802B28E41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3" name="Freeform: Shape 4772">
                        <a:extLst>
                          <a:ext uri="{FF2B5EF4-FFF2-40B4-BE49-F238E27FC236}">
                            <a16:creationId xmlns:a16="http://schemas.microsoft.com/office/drawing/2014/main" id="{8408651B-0972-41FF-A3C2-7B7C4F4DC9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4" name="Freeform: Shape 4773">
                        <a:extLst>
                          <a:ext uri="{FF2B5EF4-FFF2-40B4-BE49-F238E27FC236}">
                            <a16:creationId xmlns:a16="http://schemas.microsoft.com/office/drawing/2014/main" id="{D03BDDEB-E5C5-4D13-9B99-3BFBA58D46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5" name="Freeform: Shape 4774">
                        <a:extLst>
                          <a:ext uri="{FF2B5EF4-FFF2-40B4-BE49-F238E27FC236}">
                            <a16:creationId xmlns:a16="http://schemas.microsoft.com/office/drawing/2014/main" id="{4D3001B3-B2AE-43B3-BD01-8C1C80BC84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6" name="Freeform: Shape 4775">
                        <a:extLst>
                          <a:ext uri="{FF2B5EF4-FFF2-40B4-BE49-F238E27FC236}">
                            <a16:creationId xmlns:a16="http://schemas.microsoft.com/office/drawing/2014/main" id="{08D7F46C-8BF1-4A3A-AE5D-B14C7E1718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7" name="Freeform: Shape 4776">
                        <a:extLst>
                          <a:ext uri="{FF2B5EF4-FFF2-40B4-BE49-F238E27FC236}">
                            <a16:creationId xmlns:a16="http://schemas.microsoft.com/office/drawing/2014/main" id="{8FA971DE-4B79-4A14-8CB4-CB807A61A3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8" name="Freeform: Shape 4777">
                        <a:extLst>
                          <a:ext uri="{FF2B5EF4-FFF2-40B4-BE49-F238E27FC236}">
                            <a16:creationId xmlns:a16="http://schemas.microsoft.com/office/drawing/2014/main" id="{20FFFCD3-586F-4B07-9C6E-C03BAF281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79" name="Freeform: Shape 4778">
                        <a:extLst>
                          <a:ext uri="{FF2B5EF4-FFF2-40B4-BE49-F238E27FC236}">
                            <a16:creationId xmlns:a16="http://schemas.microsoft.com/office/drawing/2014/main" id="{872ACD4E-1A46-46E3-8DF7-52840B5C13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80" name="Freeform: Shape 4779">
                        <a:extLst>
                          <a:ext uri="{FF2B5EF4-FFF2-40B4-BE49-F238E27FC236}">
                            <a16:creationId xmlns:a16="http://schemas.microsoft.com/office/drawing/2014/main" id="{4383B753-32DA-4395-AD18-E18B702808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81" name="Freeform: Shape 4780">
                        <a:extLst>
                          <a:ext uri="{FF2B5EF4-FFF2-40B4-BE49-F238E27FC236}">
                            <a16:creationId xmlns:a16="http://schemas.microsoft.com/office/drawing/2014/main" id="{17200D0D-25CC-46A7-9140-714117F300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782" name="Freeform: Shape 4781">
                        <a:extLst>
                          <a:ext uri="{FF2B5EF4-FFF2-40B4-BE49-F238E27FC236}">
                            <a16:creationId xmlns:a16="http://schemas.microsoft.com/office/drawing/2014/main" id="{4A223260-1820-4205-BAA1-C208F1CF83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4710" name="Freeform: Shape 4709">
                <a:extLst>
                  <a:ext uri="{FF2B5EF4-FFF2-40B4-BE49-F238E27FC236}">
                    <a16:creationId xmlns:a16="http://schemas.microsoft.com/office/drawing/2014/main" id="{3D09C659-9D38-4D16-B388-B4F9B927B128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711" name="Graphic 3339">
                <a:extLst>
                  <a:ext uri="{FF2B5EF4-FFF2-40B4-BE49-F238E27FC236}">
                    <a16:creationId xmlns:a16="http://schemas.microsoft.com/office/drawing/2014/main" id="{AD86540A-BABB-4143-A7A8-D86758BDF2CB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4750" name="Picture 4749">
                  <a:extLst>
                    <a:ext uri="{FF2B5EF4-FFF2-40B4-BE49-F238E27FC236}">
                      <a16:creationId xmlns:a16="http://schemas.microsoft.com/office/drawing/2014/main" id="{D1ED8CC3-8187-48CC-B34C-436D3B77BF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751" name="Picture 4750">
                  <a:extLst>
                    <a:ext uri="{FF2B5EF4-FFF2-40B4-BE49-F238E27FC236}">
                      <a16:creationId xmlns:a16="http://schemas.microsoft.com/office/drawing/2014/main" id="{287D05A3-B84C-427D-86CD-31CA01493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752" name="Graphic 3339">
                  <a:extLst>
                    <a:ext uri="{FF2B5EF4-FFF2-40B4-BE49-F238E27FC236}">
                      <a16:creationId xmlns:a16="http://schemas.microsoft.com/office/drawing/2014/main" id="{7D0A3668-9F1F-40E4-9428-C2E298A3DCBF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4753" name="Freeform: Shape 4752">
                    <a:extLst>
                      <a:ext uri="{FF2B5EF4-FFF2-40B4-BE49-F238E27FC236}">
                        <a16:creationId xmlns:a16="http://schemas.microsoft.com/office/drawing/2014/main" id="{2AC9605C-7BCC-4124-949F-1FD12377D903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54" name="Freeform: Shape 4753">
                    <a:extLst>
                      <a:ext uri="{FF2B5EF4-FFF2-40B4-BE49-F238E27FC236}">
                        <a16:creationId xmlns:a16="http://schemas.microsoft.com/office/drawing/2014/main" id="{B4EA946D-7A64-4C08-A5D2-A450E113E8E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55" name="Freeform: Shape 4754">
                    <a:extLst>
                      <a:ext uri="{FF2B5EF4-FFF2-40B4-BE49-F238E27FC236}">
                        <a16:creationId xmlns:a16="http://schemas.microsoft.com/office/drawing/2014/main" id="{B0701987-4C1F-4CD0-AF9F-9DFA7A07BFD3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56" name="Freeform: Shape 4755">
                    <a:extLst>
                      <a:ext uri="{FF2B5EF4-FFF2-40B4-BE49-F238E27FC236}">
                        <a16:creationId xmlns:a16="http://schemas.microsoft.com/office/drawing/2014/main" id="{CF8CFEC5-2AAC-4C54-9428-8BC6AA83741C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57" name="Freeform: Shape 4756">
                    <a:extLst>
                      <a:ext uri="{FF2B5EF4-FFF2-40B4-BE49-F238E27FC236}">
                        <a16:creationId xmlns:a16="http://schemas.microsoft.com/office/drawing/2014/main" id="{643486B3-CCC1-4EC0-A289-97C95DBF2096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58" name="Freeform: Shape 4757">
                    <a:extLst>
                      <a:ext uri="{FF2B5EF4-FFF2-40B4-BE49-F238E27FC236}">
                        <a16:creationId xmlns:a16="http://schemas.microsoft.com/office/drawing/2014/main" id="{C045C15C-2C03-43FD-A672-D904A6BA56A7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59" name="Freeform: Shape 4758">
                    <a:extLst>
                      <a:ext uri="{FF2B5EF4-FFF2-40B4-BE49-F238E27FC236}">
                        <a16:creationId xmlns:a16="http://schemas.microsoft.com/office/drawing/2014/main" id="{2DDC16CB-8212-43EF-B11D-F67B1760A930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60" name="Freeform: Shape 4759">
                    <a:extLst>
                      <a:ext uri="{FF2B5EF4-FFF2-40B4-BE49-F238E27FC236}">
                        <a16:creationId xmlns:a16="http://schemas.microsoft.com/office/drawing/2014/main" id="{BEA7E317-2C8A-4F0F-B90C-9FD873567A43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61" name="Freeform: Shape 4760">
                    <a:extLst>
                      <a:ext uri="{FF2B5EF4-FFF2-40B4-BE49-F238E27FC236}">
                        <a16:creationId xmlns:a16="http://schemas.microsoft.com/office/drawing/2014/main" id="{F684CA6C-FBCC-4649-AA3D-3A4F6100E7B5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62" name="Freeform: Shape 4761">
                    <a:extLst>
                      <a:ext uri="{FF2B5EF4-FFF2-40B4-BE49-F238E27FC236}">
                        <a16:creationId xmlns:a16="http://schemas.microsoft.com/office/drawing/2014/main" id="{39E1CCA5-FEFB-4CC9-BF42-A4BDC4717E2B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63" name="Freeform: Shape 4762">
                    <a:extLst>
                      <a:ext uri="{FF2B5EF4-FFF2-40B4-BE49-F238E27FC236}">
                        <a16:creationId xmlns:a16="http://schemas.microsoft.com/office/drawing/2014/main" id="{BEBF36C2-EF96-48A3-9851-91B8245D9F57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712" name="Graphic 3339">
                <a:extLst>
                  <a:ext uri="{FF2B5EF4-FFF2-40B4-BE49-F238E27FC236}">
                    <a16:creationId xmlns:a16="http://schemas.microsoft.com/office/drawing/2014/main" id="{AF424A36-4429-44A5-86A3-63B2675F9F3F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4732" name="Graphic 3339">
                  <a:extLst>
                    <a:ext uri="{FF2B5EF4-FFF2-40B4-BE49-F238E27FC236}">
                      <a16:creationId xmlns:a16="http://schemas.microsoft.com/office/drawing/2014/main" id="{D9C6899C-A7BF-4B22-8CAD-EA38AD1A94CE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4748" name="Freeform: Shape 4747">
                    <a:extLst>
                      <a:ext uri="{FF2B5EF4-FFF2-40B4-BE49-F238E27FC236}">
                        <a16:creationId xmlns:a16="http://schemas.microsoft.com/office/drawing/2014/main" id="{D0742647-4146-4D54-937A-0A971CC858C9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9" name="Freeform: Shape 4748">
                    <a:extLst>
                      <a:ext uri="{FF2B5EF4-FFF2-40B4-BE49-F238E27FC236}">
                        <a16:creationId xmlns:a16="http://schemas.microsoft.com/office/drawing/2014/main" id="{5913622B-09ED-419F-A912-C59B0E155975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733" name="Picture 4732">
                  <a:extLst>
                    <a:ext uri="{FF2B5EF4-FFF2-40B4-BE49-F238E27FC236}">
                      <a16:creationId xmlns:a16="http://schemas.microsoft.com/office/drawing/2014/main" id="{8925ACCB-4C0A-411B-A746-500B997F0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734" name="Picture 4733">
                  <a:extLst>
                    <a:ext uri="{FF2B5EF4-FFF2-40B4-BE49-F238E27FC236}">
                      <a16:creationId xmlns:a16="http://schemas.microsoft.com/office/drawing/2014/main" id="{36E520B7-8B98-4B1E-A604-D501BC65EA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735" name="Graphic 3339">
                  <a:extLst>
                    <a:ext uri="{FF2B5EF4-FFF2-40B4-BE49-F238E27FC236}">
                      <a16:creationId xmlns:a16="http://schemas.microsoft.com/office/drawing/2014/main" id="{27A29CC7-1128-4FDA-A675-2187C6B09B3E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4736" name="Freeform: Shape 4735">
                    <a:extLst>
                      <a:ext uri="{FF2B5EF4-FFF2-40B4-BE49-F238E27FC236}">
                        <a16:creationId xmlns:a16="http://schemas.microsoft.com/office/drawing/2014/main" id="{124B39C2-CA53-4257-B55A-05048A2F0108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37" name="Freeform: Shape 4736">
                    <a:extLst>
                      <a:ext uri="{FF2B5EF4-FFF2-40B4-BE49-F238E27FC236}">
                        <a16:creationId xmlns:a16="http://schemas.microsoft.com/office/drawing/2014/main" id="{A762436A-E00C-4FB9-A7C5-33A99CE92E8E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38" name="Freeform: Shape 4737">
                    <a:extLst>
                      <a:ext uri="{FF2B5EF4-FFF2-40B4-BE49-F238E27FC236}">
                        <a16:creationId xmlns:a16="http://schemas.microsoft.com/office/drawing/2014/main" id="{9A4D3BC7-7813-4771-8599-7A9FF5CF6135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39" name="Freeform: Shape 4738">
                    <a:extLst>
                      <a:ext uri="{FF2B5EF4-FFF2-40B4-BE49-F238E27FC236}">
                        <a16:creationId xmlns:a16="http://schemas.microsoft.com/office/drawing/2014/main" id="{D3C74108-77F2-4B29-AD16-DAA433673A6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0" name="Freeform: Shape 4739">
                    <a:extLst>
                      <a:ext uri="{FF2B5EF4-FFF2-40B4-BE49-F238E27FC236}">
                        <a16:creationId xmlns:a16="http://schemas.microsoft.com/office/drawing/2014/main" id="{ABD8AE4D-3734-4C57-8DE4-6F94542D8EEE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1" name="Freeform: Shape 4740">
                    <a:extLst>
                      <a:ext uri="{FF2B5EF4-FFF2-40B4-BE49-F238E27FC236}">
                        <a16:creationId xmlns:a16="http://schemas.microsoft.com/office/drawing/2014/main" id="{323906F8-6635-4DC2-B78E-182A2DD85377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2" name="Freeform: Shape 4741">
                    <a:extLst>
                      <a:ext uri="{FF2B5EF4-FFF2-40B4-BE49-F238E27FC236}">
                        <a16:creationId xmlns:a16="http://schemas.microsoft.com/office/drawing/2014/main" id="{6CAB17EF-0796-40E5-B38C-A582E58B13FF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3" name="Freeform: Shape 4742">
                    <a:extLst>
                      <a:ext uri="{FF2B5EF4-FFF2-40B4-BE49-F238E27FC236}">
                        <a16:creationId xmlns:a16="http://schemas.microsoft.com/office/drawing/2014/main" id="{3411DFB7-35F2-4A25-AD09-BEA54EF104A7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4" name="Freeform: Shape 4743">
                    <a:extLst>
                      <a:ext uri="{FF2B5EF4-FFF2-40B4-BE49-F238E27FC236}">
                        <a16:creationId xmlns:a16="http://schemas.microsoft.com/office/drawing/2014/main" id="{41DDF1F4-B23A-4180-ADD9-AED4F5A27670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5" name="Freeform: Shape 4744">
                    <a:extLst>
                      <a:ext uri="{FF2B5EF4-FFF2-40B4-BE49-F238E27FC236}">
                        <a16:creationId xmlns:a16="http://schemas.microsoft.com/office/drawing/2014/main" id="{A28AFF71-C1FF-41FC-99FD-C0B76F393777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6" name="Freeform: Shape 4745">
                    <a:extLst>
                      <a:ext uri="{FF2B5EF4-FFF2-40B4-BE49-F238E27FC236}">
                        <a16:creationId xmlns:a16="http://schemas.microsoft.com/office/drawing/2014/main" id="{98CE42FF-FF85-4A2A-B457-C4542D310EEF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47" name="Freeform: Shape 4746">
                    <a:extLst>
                      <a:ext uri="{FF2B5EF4-FFF2-40B4-BE49-F238E27FC236}">
                        <a16:creationId xmlns:a16="http://schemas.microsoft.com/office/drawing/2014/main" id="{29B0F7AE-277C-4212-B6E4-0A819B7DB81C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713" name="Graphic 3339">
                <a:extLst>
                  <a:ext uri="{FF2B5EF4-FFF2-40B4-BE49-F238E27FC236}">
                    <a16:creationId xmlns:a16="http://schemas.microsoft.com/office/drawing/2014/main" id="{51FB82E8-BDC0-4F4B-A5F5-615B696626A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4714" name="Graphic 3339">
                  <a:extLst>
                    <a:ext uri="{FF2B5EF4-FFF2-40B4-BE49-F238E27FC236}">
                      <a16:creationId xmlns:a16="http://schemas.microsoft.com/office/drawing/2014/main" id="{45126EC5-70D6-451C-A8B0-453CE8019D6A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4730" name="Freeform: Shape 4729">
                    <a:extLst>
                      <a:ext uri="{FF2B5EF4-FFF2-40B4-BE49-F238E27FC236}">
                        <a16:creationId xmlns:a16="http://schemas.microsoft.com/office/drawing/2014/main" id="{F306517A-0228-41B2-9098-86AB6506C90D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31" name="Freeform: Shape 4730">
                    <a:extLst>
                      <a:ext uri="{FF2B5EF4-FFF2-40B4-BE49-F238E27FC236}">
                        <a16:creationId xmlns:a16="http://schemas.microsoft.com/office/drawing/2014/main" id="{54E421AD-6493-4B60-AEB7-8477A0604286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715" name="Picture 4714">
                  <a:extLst>
                    <a:ext uri="{FF2B5EF4-FFF2-40B4-BE49-F238E27FC236}">
                      <a16:creationId xmlns:a16="http://schemas.microsoft.com/office/drawing/2014/main" id="{46E2C1E8-8402-485F-8403-B43C065CD0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716" name="Picture 4715">
                  <a:extLst>
                    <a:ext uri="{FF2B5EF4-FFF2-40B4-BE49-F238E27FC236}">
                      <a16:creationId xmlns:a16="http://schemas.microsoft.com/office/drawing/2014/main" id="{64E8BC1A-3962-470C-89D0-8A30DE0BE8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717" name="Graphic 3339">
                  <a:extLst>
                    <a:ext uri="{FF2B5EF4-FFF2-40B4-BE49-F238E27FC236}">
                      <a16:creationId xmlns:a16="http://schemas.microsoft.com/office/drawing/2014/main" id="{2C480DB8-8CE9-4310-A342-DA099B4148FE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4718" name="Freeform: Shape 4717">
                    <a:extLst>
                      <a:ext uri="{FF2B5EF4-FFF2-40B4-BE49-F238E27FC236}">
                        <a16:creationId xmlns:a16="http://schemas.microsoft.com/office/drawing/2014/main" id="{E229807B-0E0D-4093-81AE-83DCA484A501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19" name="Freeform: Shape 4718">
                    <a:extLst>
                      <a:ext uri="{FF2B5EF4-FFF2-40B4-BE49-F238E27FC236}">
                        <a16:creationId xmlns:a16="http://schemas.microsoft.com/office/drawing/2014/main" id="{6FD37C05-BDA5-48A3-ACA7-28ED00724759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0" name="Freeform: Shape 4719">
                    <a:extLst>
                      <a:ext uri="{FF2B5EF4-FFF2-40B4-BE49-F238E27FC236}">
                        <a16:creationId xmlns:a16="http://schemas.microsoft.com/office/drawing/2014/main" id="{ACA6F8DE-C666-4125-A86C-ADD25C59603A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1" name="Freeform: Shape 4720">
                    <a:extLst>
                      <a:ext uri="{FF2B5EF4-FFF2-40B4-BE49-F238E27FC236}">
                        <a16:creationId xmlns:a16="http://schemas.microsoft.com/office/drawing/2014/main" id="{2EE06B49-EBC2-4D26-96EE-0B5036BE710E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2" name="Freeform: Shape 4721">
                    <a:extLst>
                      <a:ext uri="{FF2B5EF4-FFF2-40B4-BE49-F238E27FC236}">
                        <a16:creationId xmlns:a16="http://schemas.microsoft.com/office/drawing/2014/main" id="{F893E68C-D8D2-44B8-8C1F-7828901D11A3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3" name="Freeform: Shape 4722">
                    <a:extLst>
                      <a:ext uri="{FF2B5EF4-FFF2-40B4-BE49-F238E27FC236}">
                        <a16:creationId xmlns:a16="http://schemas.microsoft.com/office/drawing/2014/main" id="{B56F5A37-A8CD-48AF-B7D1-42718344F354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4" name="Freeform: Shape 4723">
                    <a:extLst>
                      <a:ext uri="{FF2B5EF4-FFF2-40B4-BE49-F238E27FC236}">
                        <a16:creationId xmlns:a16="http://schemas.microsoft.com/office/drawing/2014/main" id="{2EEA091E-DB27-45EB-9853-095831B8C1C5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5" name="Freeform: Shape 4724">
                    <a:extLst>
                      <a:ext uri="{FF2B5EF4-FFF2-40B4-BE49-F238E27FC236}">
                        <a16:creationId xmlns:a16="http://schemas.microsoft.com/office/drawing/2014/main" id="{C1CB712F-0947-41BA-AE99-3333FC68E2E9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6" name="Freeform: Shape 4725">
                    <a:extLst>
                      <a:ext uri="{FF2B5EF4-FFF2-40B4-BE49-F238E27FC236}">
                        <a16:creationId xmlns:a16="http://schemas.microsoft.com/office/drawing/2014/main" id="{117F2E80-2F20-42FE-AEDE-CA2B1D6FA452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7" name="Freeform: Shape 4726">
                    <a:extLst>
                      <a:ext uri="{FF2B5EF4-FFF2-40B4-BE49-F238E27FC236}">
                        <a16:creationId xmlns:a16="http://schemas.microsoft.com/office/drawing/2014/main" id="{C0EAB7D3-7B38-47E3-8BCD-B176497CBB15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8" name="Freeform: Shape 4727">
                    <a:extLst>
                      <a:ext uri="{FF2B5EF4-FFF2-40B4-BE49-F238E27FC236}">
                        <a16:creationId xmlns:a16="http://schemas.microsoft.com/office/drawing/2014/main" id="{3E95D924-4AE9-48BB-AE6A-A9401C8E1AE6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29" name="Freeform: Shape 4728">
                    <a:extLst>
                      <a:ext uri="{FF2B5EF4-FFF2-40B4-BE49-F238E27FC236}">
                        <a16:creationId xmlns:a16="http://schemas.microsoft.com/office/drawing/2014/main" id="{5ADDFC8A-6AB8-4DB2-99B3-E99A8BF66A78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4017" name="Graphic 3512">
              <a:extLst>
                <a:ext uri="{FF2B5EF4-FFF2-40B4-BE49-F238E27FC236}">
                  <a16:creationId xmlns:a16="http://schemas.microsoft.com/office/drawing/2014/main" id="{8B099C08-5472-4ABE-94A2-A90E5B5271F3}"/>
                </a:ext>
              </a:extLst>
            </p:cNvPr>
            <p:cNvGrpSpPr/>
            <p:nvPr/>
          </p:nvGrpSpPr>
          <p:grpSpPr>
            <a:xfrm>
              <a:off x="5110078" y="3994466"/>
              <a:ext cx="1737532" cy="1768393"/>
              <a:chOff x="4692675" y="4122640"/>
              <a:chExt cx="2271848" cy="2312199"/>
            </a:xfrm>
          </p:grpSpPr>
          <p:grpSp>
            <p:nvGrpSpPr>
              <p:cNvPr id="4637" name="Graphic 3512">
                <a:extLst>
                  <a:ext uri="{FF2B5EF4-FFF2-40B4-BE49-F238E27FC236}">
                    <a16:creationId xmlns:a16="http://schemas.microsoft.com/office/drawing/2014/main" id="{B4A10443-6E42-4DB5-A310-9C754CD0A7B5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199"/>
                <a:chOff x="4692675" y="4122640"/>
                <a:chExt cx="2271848" cy="2312199"/>
              </a:xfrm>
              <a:solidFill>
                <a:srgbClr val="938F50"/>
              </a:solidFill>
            </p:grpSpPr>
            <p:pic>
              <p:nvPicPr>
                <p:cNvPr id="4656" name="Picture 4655">
                  <a:extLst>
                    <a:ext uri="{FF2B5EF4-FFF2-40B4-BE49-F238E27FC236}">
                      <a16:creationId xmlns:a16="http://schemas.microsoft.com/office/drawing/2014/main" id="{B0037961-6F80-4DA4-9A78-60B164D6DE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57" name="Picture 4656">
                  <a:extLst>
                    <a:ext uri="{FF2B5EF4-FFF2-40B4-BE49-F238E27FC236}">
                      <a16:creationId xmlns:a16="http://schemas.microsoft.com/office/drawing/2014/main" id="{C20D7384-A929-4AA0-8302-B8DFF811E4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58" name="Picture 4657">
                  <a:extLst>
                    <a:ext uri="{FF2B5EF4-FFF2-40B4-BE49-F238E27FC236}">
                      <a16:creationId xmlns:a16="http://schemas.microsoft.com/office/drawing/2014/main" id="{FBFD3720-1474-4838-B01A-42781E0EA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59" name="Picture 4658">
                  <a:extLst>
                    <a:ext uri="{FF2B5EF4-FFF2-40B4-BE49-F238E27FC236}">
                      <a16:creationId xmlns:a16="http://schemas.microsoft.com/office/drawing/2014/main" id="{2912964C-BF62-43D0-95F5-BB8893873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0" name="Picture 4659">
                  <a:extLst>
                    <a:ext uri="{FF2B5EF4-FFF2-40B4-BE49-F238E27FC236}">
                      <a16:creationId xmlns:a16="http://schemas.microsoft.com/office/drawing/2014/main" id="{3B720313-0CC6-496B-B40B-5D367B769C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1" name="Picture 4660">
                  <a:extLst>
                    <a:ext uri="{FF2B5EF4-FFF2-40B4-BE49-F238E27FC236}">
                      <a16:creationId xmlns:a16="http://schemas.microsoft.com/office/drawing/2014/main" id="{529E4C34-778A-4899-9274-48AC97C4B3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2" name="Picture 4661">
                  <a:extLst>
                    <a:ext uri="{FF2B5EF4-FFF2-40B4-BE49-F238E27FC236}">
                      <a16:creationId xmlns:a16="http://schemas.microsoft.com/office/drawing/2014/main" id="{201B30FA-2F49-424B-AC23-C976683B35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3" name="Picture 4662">
                  <a:extLst>
                    <a:ext uri="{FF2B5EF4-FFF2-40B4-BE49-F238E27FC236}">
                      <a16:creationId xmlns:a16="http://schemas.microsoft.com/office/drawing/2014/main" id="{D4649C83-F93E-44F3-AB11-0B9C24C415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4" name="Picture 4663">
                  <a:extLst>
                    <a:ext uri="{FF2B5EF4-FFF2-40B4-BE49-F238E27FC236}">
                      <a16:creationId xmlns:a16="http://schemas.microsoft.com/office/drawing/2014/main" id="{1DBF4635-DF1F-45FD-892D-2DF58E51E3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5" name="Picture 4664">
                  <a:extLst>
                    <a:ext uri="{FF2B5EF4-FFF2-40B4-BE49-F238E27FC236}">
                      <a16:creationId xmlns:a16="http://schemas.microsoft.com/office/drawing/2014/main" id="{6E1C5D42-871C-4CDC-B1A0-2836C98F07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6" name="Picture 4665">
                  <a:extLst>
                    <a:ext uri="{FF2B5EF4-FFF2-40B4-BE49-F238E27FC236}">
                      <a16:creationId xmlns:a16="http://schemas.microsoft.com/office/drawing/2014/main" id="{27573DF4-181B-4390-8AED-E02E2B2D5F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7" name="Picture 4666">
                  <a:extLst>
                    <a:ext uri="{FF2B5EF4-FFF2-40B4-BE49-F238E27FC236}">
                      <a16:creationId xmlns:a16="http://schemas.microsoft.com/office/drawing/2014/main" id="{FDBAF830-657D-484E-B7A5-6FE539EA3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8" name="Picture 4667">
                  <a:extLst>
                    <a:ext uri="{FF2B5EF4-FFF2-40B4-BE49-F238E27FC236}">
                      <a16:creationId xmlns:a16="http://schemas.microsoft.com/office/drawing/2014/main" id="{C4966208-0F10-4032-94AC-F0A3DF3E62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69" name="Picture 4668">
                  <a:extLst>
                    <a:ext uri="{FF2B5EF4-FFF2-40B4-BE49-F238E27FC236}">
                      <a16:creationId xmlns:a16="http://schemas.microsoft.com/office/drawing/2014/main" id="{0BBC3109-BD0A-4F0A-B17B-BD06E16311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0" name="Picture 4669">
                  <a:extLst>
                    <a:ext uri="{FF2B5EF4-FFF2-40B4-BE49-F238E27FC236}">
                      <a16:creationId xmlns:a16="http://schemas.microsoft.com/office/drawing/2014/main" id="{94901591-F1D9-4DB5-B700-1885E27536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1" name="Picture 4670">
                  <a:extLst>
                    <a:ext uri="{FF2B5EF4-FFF2-40B4-BE49-F238E27FC236}">
                      <a16:creationId xmlns:a16="http://schemas.microsoft.com/office/drawing/2014/main" id="{091D437F-9B4F-4773-AFA3-D15E99867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2" name="Picture 4671">
                  <a:extLst>
                    <a:ext uri="{FF2B5EF4-FFF2-40B4-BE49-F238E27FC236}">
                      <a16:creationId xmlns:a16="http://schemas.microsoft.com/office/drawing/2014/main" id="{0FB92D63-3581-437B-B70F-84E36E21E9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3" name="Picture 4672">
                  <a:extLst>
                    <a:ext uri="{FF2B5EF4-FFF2-40B4-BE49-F238E27FC236}">
                      <a16:creationId xmlns:a16="http://schemas.microsoft.com/office/drawing/2014/main" id="{87C8A660-DB10-45AC-B2E1-5E540A5B32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4" name="Picture 4673">
                  <a:extLst>
                    <a:ext uri="{FF2B5EF4-FFF2-40B4-BE49-F238E27FC236}">
                      <a16:creationId xmlns:a16="http://schemas.microsoft.com/office/drawing/2014/main" id="{BE2AA837-74E9-40D2-B2ED-42E6804E2E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5" name="Picture 4674">
                  <a:extLst>
                    <a:ext uri="{FF2B5EF4-FFF2-40B4-BE49-F238E27FC236}">
                      <a16:creationId xmlns:a16="http://schemas.microsoft.com/office/drawing/2014/main" id="{AABDB51B-931A-4145-A556-6E1CB5D692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6" name="Picture 4675">
                  <a:extLst>
                    <a:ext uri="{FF2B5EF4-FFF2-40B4-BE49-F238E27FC236}">
                      <a16:creationId xmlns:a16="http://schemas.microsoft.com/office/drawing/2014/main" id="{596D1CFD-BBFE-4C5F-9BDB-758E7E4CC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7" name="Picture 4676">
                  <a:extLst>
                    <a:ext uri="{FF2B5EF4-FFF2-40B4-BE49-F238E27FC236}">
                      <a16:creationId xmlns:a16="http://schemas.microsoft.com/office/drawing/2014/main" id="{2E9FEFA3-F35D-4A5A-8961-4BE8301D3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8" name="Picture 4677">
                  <a:extLst>
                    <a:ext uri="{FF2B5EF4-FFF2-40B4-BE49-F238E27FC236}">
                      <a16:creationId xmlns:a16="http://schemas.microsoft.com/office/drawing/2014/main" id="{031FC734-9EC5-4832-8977-8DA278BF85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79" name="Picture 4678">
                  <a:extLst>
                    <a:ext uri="{FF2B5EF4-FFF2-40B4-BE49-F238E27FC236}">
                      <a16:creationId xmlns:a16="http://schemas.microsoft.com/office/drawing/2014/main" id="{16451A0E-E4BC-4B63-A2C0-392511A95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80" name="Picture 4679">
                  <a:extLst>
                    <a:ext uri="{FF2B5EF4-FFF2-40B4-BE49-F238E27FC236}">
                      <a16:creationId xmlns:a16="http://schemas.microsoft.com/office/drawing/2014/main" id="{64AD2F85-BCC4-46B7-8B7D-52677B0670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681" name="Graphic 3512">
                  <a:extLst>
                    <a:ext uri="{FF2B5EF4-FFF2-40B4-BE49-F238E27FC236}">
                      <a16:creationId xmlns:a16="http://schemas.microsoft.com/office/drawing/2014/main" id="{18A60091-AEE2-4F95-9E17-8E82F2A28CA8}"/>
                    </a:ext>
                  </a:extLst>
                </p:cNvPr>
                <p:cNvGrpSpPr/>
                <p:nvPr/>
              </p:nvGrpSpPr>
              <p:grpSpPr>
                <a:xfrm>
                  <a:off x="5225329" y="4567701"/>
                  <a:ext cx="891790" cy="1096406"/>
                  <a:chOff x="5225329" y="4567701"/>
                  <a:chExt cx="891790" cy="1096406"/>
                </a:xfrm>
                <a:solidFill>
                  <a:srgbClr val="938F50"/>
                </a:solidFill>
              </p:grpSpPr>
              <p:pic>
                <p:nvPicPr>
                  <p:cNvPr id="4682" name="Picture 4681">
                    <a:extLst>
                      <a:ext uri="{FF2B5EF4-FFF2-40B4-BE49-F238E27FC236}">
                        <a16:creationId xmlns:a16="http://schemas.microsoft.com/office/drawing/2014/main" id="{640D0D00-4C59-4342-BC92-3F4F1C9AF6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683" name="Freeform: Shape 4682">
                    <a:extLst>
                      <a:ext uri="{FF2B5EF4-FFF2-40B4-BE49-F238E27FC236}">
                        <a16:creationId xmlns:a16="http://schemas.microsoft.com/office/drawing/2014/main" id="{89D7DCDB-E845-44A4-A98A-7443996045C8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pic>
                <p:nvPicPr>
                  <p:cNvPr id="4684" name="Picture 4683">
                    <a:extLst>
                      <a:ext uri="{FF2B5EF4-FFF2-40B4-BE49-F238E27FC236}">
                        <a16:creationId xmlns:a16="http://schemas.microsoft.com/office/drawing/2014/main" id="{5DB32668-2B69-4752-AA68-18A5754C2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85" name="Picture 4684">
                    <a:extLst>
                      <a:ext uri="{FF2B5EF4-FFF2-40B4-BE49-F238E27FC236}">
                        <a16:creationId xmlns:a16="http://schemas.microsoft.com/office/drawing/2014/main" id="{9FFE0E13-A3F0-4DB8-8E61-C7AF5E91DE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686" name="Freeform: Shape 4685">
                    <a:extLst>
                      <a:ext uri="{FF2B5EF4-FFF2-40B4-BE49-F238E27FC236}">
                        <a16:creationId xmlns:a16="http://schemas.microsoft.com/office/drawing/2014/main" id="{BF6D6787-97F1-49D0-88FD-BB97AF115E98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pic>
                <p:nvPicPr>
                  <p:cNvPr id="4687" name="Picture 4686">
                    <a:extLst>
                      <a:ext uri="{FF2B5EF4-FFF2-40B4-BE49-F238E27FC236}">
                        <a16:creationId xmlns:a16="http://schemas.microsoft.com/office/drawing/2014/main" id="{C1C5D767-49C3-4021-8ADA-F630BF62D1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88" name="Picture 4687">
                    <a:extLst>
                      <a:ext uri="{FF2B5EF4-FFF2-40B4-BE49-F238E27FC236}">
                        <a16:creationId xmlns:a16="http://schemas.microsoft.com/office/drawing/2014/main" id="{1E67BD5E-5B88-4A64-A370-E73E1EA990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89" name="Picture 4688">
                    <a:extLst>
                      <a:ext uri="{FF2B5EF4-FFF2-40B4-BE49-F238E27FC236}">
                        <a16:creationId xmlns:a16="http://schemas.microsoft.com/office/drawing/2014/main" id="{2155EBC9-3036-43C4-A5B9-076EA1E0F7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0" name="Picture 4689">
                    <a:extLst>
                      <a:ext uri="{FF2B5EF4-FFF2-40B4-BE49-F238E27FC236}">
                        <a16:creationId xmlns:a16="http://schemas.microsoft.com/office/drawing/2014/main" id="{B32D96AA-2943-43BF-BD5B-9BD6E9C625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1" name="Picture 4690">
                    <a:extLst>
                      <a:ext uri="{FF2B5EF4-FFF2-40B4-BE49-F238E27FC236}">
                        <a16:creationId xmlns:a16="http://schemas.microsoft.com/office/drawing/2014/main" id="{267CCC83-B891-4C32-B949-E5B513B5F8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2" name="Picture 4691">
                    <a:extLst>
                      <a:ext uri="{FF2B5EF4-FFF2-40B4-BE49-F238E27FC236}">
                        <a16:creationId xmlns:a16="http://schemas.microsoft.com/office/drawing/2014/main" id="{D72128F2-EB20-4617-AEF4-FE36F5B86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3" name="Picture 4692">
                    <a:extLst>
                      <a:ext uri="{FF2B5EF4-FFF2-40B4-BE49-F238E27FC236}">
                        <a16:creationId xmlns:a16="http://schemas.microsoft.com/office/drawing/2014/main" id="{2B0CD2A1-3E7D-41F9-B5A9-2938FB82EA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4" name="Picture 4693">
                    <a:extLst>
                      <a:ext uri="{FF2B5EF4-FFF2-40B4-BE49-F238E27FC236}">
                        <a16:creationId xmlns:a16="http://schemas.microsoft.com/office/drawing/2014/main" id="{B170B49D-732B-4C3B-ACA5-CCA3904675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5" name="Picture 4694">
                    <a:extLst>
                      <a:ext uri="{FF2B5EF4-FFF2-40B4-BE49-F238E27FC236}">
                        <a16:creationId xmlns:a16="http://schemas.microsoft.com/office/drawing/2014/main" id="{A49D3CA4-0AEC-45FB-8F34-BE5E38541D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6" name="Picture 4695">
                    <a:extLst>
                      <a:ext uri="{FF2B5EF4-FFF2-40B4-BE49-F238E27FC236}">
                        <a16:creationId xmlns:a16="http://schemas.microsoft.com/office/drawing/2014/main" id="{A9184C88-0248-46AB-ACAE-DD644DCD69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506163" y="4567701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7" name="Picture 4696">
                    <a:extLst>
                      <a:ext uri="{FF2B5EF4-FFF2-40B4-BE49-F238E27FC236}">
                        <a16:creationId xmlns:a16="http://schemas.microsoft.com/office/drawing/2014/main" id="{A1E99B35-F7F0-4866-A87C-6244C18B4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98" name="Picture 4697">
                    <a:extLst>
                      <a:ext uri="{FF2B5EF4-FFF2-40B4-BE49-F238E27FC236}">
                        <a16:creationId xmlns:a16="http://schemas.microsoft.com/office/drawing/2014/main" id="{A51C18AE-15CD-4AC3-A417-1D9FB55CE0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4638" name="Freeform: Shape 4637">
                <a:extLst>
                  <a:ext uri="{FF2B5EF4-FFF2-40B4-BE49-F238E27FC236}">
                    <a16:creationId xmlns:a16="http://schemas.microsoft.com/office/drawing/2014/main" id="{F762C369-206D-4501-B6B9-568337917C6C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39" name="Freeform: Shape 4638">
                <a:extLst>
                  <a:ext uri="{FF2B5EF4-FFF2-40B4-BE49-F238E27FC236}">
                    <a16:creationId xmlns:a16="http://schemas.microsoft.com/office/drawing/2014/main" id="{D866BA3D-3E8A-455A-BCEE-EC540C4EF435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0" name="Freeform: Shape 4639">
                <a:extLst>
                  <a:ext uri="{FF2B5EF4-FFF2-40B4-BE49-F238E27FC236}">
                    <a16:creationId xmlns:a16="http://schemas.microsoft.com/office/drawing/2014/main" id="{51E22018-EA83-4F90-8F47-E8C42A5C0B14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1" name="Freeform: Shape 4640">
                <a:extLst>
                  <a:ext uri="{FF2B5EF4-FFF2-40B4-BE49-F238E27FC236}">
                    <a16:creationId xmlns:a16="http://schemas.microsoft.com/office/drawing/2014/main" id="{3909BD82-12B4-46EB-93C1-2C6835ED42C7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2" name="Freeform: Shape 4641">
                <a:extLst>
                  <a:ext uri="{FF2B5EF4-FFF2-40B4-BE49-F238E27FC236}">
                    <a16:creationId xmlns:a16="http://schemas.microsoft.com/office/drawing/2014/main" id="{A4BEB888-1487-414D-BA78-18925C7E0FA7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3" name="Freeform: Shape 4642">
                <a:extLst>
                  <a:ext uri="{FF2B5EF4-FFF2-40B4-BE49-F238E27FC236}">
                    <a16:creationId xmlns:a16="http://schemas.microsoft.com/office/drawing/2014/main" id="{C2E654C9-31F3-4A0F-A963-B2C6B5B023AF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4" name="Freeform: Shape 4643">
                <a:extLst>
                  <a:ext uri="{FF2B5EF4-FFF2-40B4-BE49-F238E27FC236}">
                    <a16:creationId xmlns:a16="http://schemas.microsoft.com/office/drawing/2014/main" id="{24D721DE-7F60-417D-A7D1-84A515874A57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5" name="Freeform: Shape 4644">
                <a:extLst>
                  <a:ext uri="{FF2B5EF4-FFF2-40B4-BE49-F238E27FC236}">
                    <a16:creationId xmlns:a16="http://schemas.microsoft.com/office/drawing/2014/main" id="{8A248F8B-0F5A-4B0F-94CA-78977962767B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6" name="Freeform: Shape 4645">
                <a:extLst>
                  <a:ext uri="{FF2B5EF4-FFF2-40B4-BE49-F238E27FC236}">
                    <a16:creationId xmlns:a16="http://schemas.microsoft.com/office/drawing/2014/main" id="{7546C956-D8F5-4EFC-8D4D-8E688303B3F8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7" name="Freeform: Shape 4646">
                <a:extLst>
                  <a:ext uri="{FF2B5EF4-FFF2-40B4-BE49-F238E27FC236}">
                    <a16:creationId xmlns:a16="http://schemas.microsoft.com/office/drawing/2014/main" id="{FA18F2F7-6F5B-43C0-86A0-5856F2A5D2B2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8" name="Freeform: Shape 4647">
                <a:extLst>
                  <a:ext uri="{FF2B5EF4-FFF2-40B4-BE49-F238E27FC236}">
                    <a16:creationId xmlns:a16="http://schemas.microsoft.com/office/drawing/2014/main" id="{167FEFCF-1807-4895-B0A7-C2591C40F00E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49" name="Freeform: Shape 4648">
                <a:extLst>
                  <a:ext uri="{FF2B5EF4-FFF2-40B4-BE49-F238E27FC236}">
                    <a16:creationId xmlns:a16="http://schemas.microsoft.com/office/drawing/2014/main" id="{C1852888-8E38-4A99-B3AC-557C5BBAFCBF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0" name="Freeform: Shape 4649">
                <a:extLst>
                  <a:ext uri="{FF2B5EF4-FFF2-40B4-BE49-F238E27FC236}">
                    <a16:creationId xmlns:a16="http://schemas.microsoft.com/office/drawing/2014/main" id="{53590153-9E5D-4FC3-B122-63ED2589C9F7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1" name="Freeform: Shape 4650">
                <a:extLst>
                  <a:ext uri="{FF2B5EF4-FFF2-40B4-BE49-F238E27FC236}">
                    <a16:creationId xmlns:a16="http://schemas.microsoft.com/office/drawing/2014/main" id="{888168CE-0C77-4F75-860F-46082DAC2987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2" name="Freeform: Shape 4651">
                <a:extLst>
                  <a:ext uri="{FF2B5EF4-FFF2-40B4-BE49-F238E27FC236}">
                    <a16:creationId xmlns:a16="http://schemas.microsoft.com/office/drawing/2014/main" id="{68607DE3-2759-4A88-B13D-42D50D2C9F2D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3" name="Freeform: Shape 4652">
                <a:extLst>
                  <a:ext uri="{FF2B5EF4-FFF2-40B4-BE49-F238E27FC236}">
                    <a16:creationId xmlns:a16="http://schemas.microsoft.com/office/drawing/2014/main" id="{280C747A-DA58-4FE9-A121-983F687E9FF6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4" name="Freeform: Shape 4653">
                <a:extLst>
                  <a:ext uri="{FF2B5EF4-FFF2-40B4-BE49-F238E27FC236}">
                    <a16:creationId xmlns:a16="http://schemas.microsoft.com/office/drawing/2014/main" id="{0DD67205-709E-4BEF-A16A-B8796EA5970F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55" name="Freeform: Shape 4654">
                <a:extLst>
                  <a:ext uri="{FF2B5EF4-FFF2-40B4-BE49-F238E27FC236}">
                    <a16:creationId xmlns:a16="http://schemas.microsoft.com/office/drawing/2014/main" id="{A76C5A07-2847-4B6E-8670-7ABA466B132E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018" name="Group 4017">
              <a:extLst>
                <a:ext uri="{FF2B5EF4-FFF2-40B4-BE49-F238E27FC236}">
                  <a16:creationId xmlns:a16="http://schemas.microsoft.com/office/drawing/2014/main" id="{916D3002-3772-4BA0-8E53-5C9551E51502}"/>
                </a:ext>
              </a:extLst>
            </p:cNvPr>
            <p:cNvGrpSpPr/>
            <p:nvPr/>
          </p:nvGrpSpPr>
          <p:grpSpPr>
            <a:xfrm>
              <a:off x="-40331" y="2886880"/>
              <a:ext cx="5286606" cy="3823738"/>
              <a:chOff x="-1423987" y="2977026"/>
              <a:chExt cx="6583941" cy="4762084"/>
            </a:xfrm>
          </p:grpSpPr>
          <p:grpSp>
            <p:nvGrpSpPr>
              <p:cNvPr id="4019" name="Graphic 3">
                <a:extLst>
                  <a:ext uri="{FF2B5EF4-FFF2-40B4-BE49-F238E27FC236}">
                    <a16:creationId xmlns:a16="http://schemas.microsoft.com/office/drawing/2014/main" id="{C604044A-2018-4AE2-ABCA-12AC60C55B35}"/>
                  </a:ext>
                </a:extLst>
              </p:cNvPr>
              <p:cNvGrpSpPr/>
              <p:nvPr/>
            </p:nvGrpSpPr>
            <p:grpSpPr>
              <a:xfrm rot="2496040">
                <a:off x="-553016" y="4800384"/>
                <a:ext cx="3116548" cy="1875147"/>
                <a:chOff x="102831" y="5630047"/>
                <a:chExt cx="3116548" cy="1875147"/>
              </a:xfrm>
            </p:grpSpPr>
            <p:sp>
              <p:nvSpPr>
                <p:cNvPr id="4625" name="Freeform: Shape 4624">
                  <a:extLst>
                    <a:ext uri="{FF2B5EF4-FFF2-40B4-BE49-F238E27FC236}">
                      <a16:creationId xmlns:a16="http://schemas.microsoft.com/office/drawing/2014/main" id="{DDB0EABF-6C58-4C7E-98E2-BF6D570ABE73}"/>
                    </a:ext>
                  </a:extLst>
                </p:cNvPr>
                <p:cNvSpPr/>
                <p:nvPr/>
              </p:nvSpPr>
              <p:spPr>
                <a:xfrm>
                  <a:off x="132909" y="5633354"/>
                  <a:ext cx="3045816" cy="1679000"/>
                </a:xfrm>
                <a:custGeom>
                  <a:avLst/>
                  <a:gdLst>
                    <a:gd name="connsiteX0" fmla="*/ 2306849 w 3045816"/>
                    <a:gd name="connsiteY0" fmla="*/ 785370 h 1679000"/>
                    <a:gd name="connsiteX1" fmla="*/ 1243140 w 3045816"/>
                    <a:gd name="connsiteY1" fmla="*/ 1159010 h 1679000"/>
                    <a:gd name="connsiteX2" fmla="*/ 966200 w 3045816"/>
                    <a:gd name="connsiteY2" fmla="*/ 1223381 h 1679000"/>
                    <a:gd name="connsiteX3" fmla="*/ 0 w 3045816"/>
                    <a:gd name="connsiteY3" fmla="*/ 1679001 h 1679000"/>
                    <a:gd name="connsiteX4" fmla="*/ 248767 w 3045816"/>
                    <a:gd name="connsiteY4" fmla="*/ 963819 h 1679000"/>
                    <a:gd name="connsiteX5" fmla="*/ 373352 w 3045816"/>
                    <a:gd name="connsiteY5" fmla="*/ 724405 h 1679000"/>
                    <a:gd name="connsiteX6" fmla="*/ 836765 w 3045816"/>
                    <a:gd name="connsiteY6" fmla="*/ 327556 h 1679000"/>
                    <a:gd name="connsiteX7" fmla="*/ 1504203 w 3045816"/>
                    <a:gd name="connsiteY7" fmla="*/ 12802 h 1679000"/>
                    <a:gd name="connsiteX8" fmla="*/ 2476869 w 3045816"/>
                    <a:gd name="connsiteY8" fmla="*/ 220290 h 1679000"/>
                    <a:gd name="connsiteX9" fmla="*/ 2764720 w 3045816"/>
                    <a:gd name="connsiteY9" fmla="*/ 340892 h 1679000"/>
                    <a:gd name="connsiteX10" fmla="*/ 2873776 w 3045816"/>
                    <a:gd name="connsiteY10" fmla="*/ 396199 h 1679000"/>
                    <a:gd name="connsiteX11" fmla="*/ 3045817 w 3045816"/>
                    <a:gd name="connsiteY11" fmla="*/ 669328 h 1679000"/>
                    <a:gd name="connsiteX12" fmla="*/ 2696193 w 3045816"/>
                    <a:gd name="connsiteY12" fmla="*/ 663036 h 1679000"/>
                    <a:gd name="connsiteX13" fmla="*/ 2306849 w 3045816"/>
                    <a:gd name="connsiteY13" fmla="*/ 785370 h 167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45816" h="1679000">
                      <a:moveTo>
                        <a:pt x="2306849" y="785370"/>
                      </a:moveTo>
                      <a:cubicBezTo>
                        <a:pt x="1957745" y="925600"/>
                        <a:pt x="1609217" y="1072297"/>
                        <a:pt x="1243140" y="1159010"/>
                      </a:cubicBezTo>
                      <a:cubicBezTo>
                        <a:pt x="1150884" y="1180833"/>
                        <a:pt x="1057763" y="1198845"/>
                        <a:pt x="966200" y="1223381"/>
                      </a:cubicBezTo>
                      <a:cubicBezTo>
                        <a:pt x="621137" y="1315809"/>
                        <a:pt x="308230" y="1498415"/>
                        <a:pt x="0" y="1679001"/>
                      </a:cubicBezTo>
                      <a:cubicBezTo>
                        <a:pt x="65814" y="1435141"/>
                        <a:pt x="149064" y="1195958"/>
                        <a:pt x="248767" y="963819"/>
                      </a:cubicBezTo>
                      <a:cubicBezTo>
                        <a:pt x="284329" y="881031"/>
                        <a:pt x="322317" y="798648"/>
                        <a:pt x="373352" y="724405"/>
                      </a:cubicBezTo>
                      <a:cubicBezTo>
                        <a:pt x="489393" y="555712"/>
                        <a:pt x="665302" y="439498"/>
                        <a:pt x="836765" y="327556"/>
                      </a:cubicBezTo>
                      <a:cubicBezTo>
                        <a:pt x="1044311" y="192059"/>
                        <a:pt x="1259709" y="53387"/>
                        <a:pt x="1504203" y="12802"/>
                      </a:cubicBezTo>
                      <a:cubicBezTo>
                        <a:pt x="1835873" y="-42274"/>
                        <a:pt x="2166792" y="90336"/>
                        <a:pt x="2476869" y="220290"/>
                      </a:cubicBezTo>
                      <a:cubicBezTo>
                        <a:pt x="2572820" y="260472"/>
                        <a:pt x="2668770" y="300711"/>
                        <a:pt x="2764720" y="340892"/>
                      </a:cubicBezTo>
                      <a:cubicBezTo>
                        <a:pt x="2802362" y="356653"/>
                        <a:pt x="2840407" y="372645"/>
                        <a:pt x="2873776" y="396199"/>
                      </a:cubicBezTo>
                      <a:cubicBezTo>
                        <a:pt x="2963434" y="459589"/>
                        <a:pt x="3010254" y="569279"/>
                        <a:pt x="3045817" y="669328"/>
                      </a:cubicBezTo>
                      <a:cubicBezTo>
                        <a:pt x="2932720" y="684166"/>
                        <a:pt x="2815351" y="643638"/>
                        <a:pt x="2696193" y="663036"/>
                      </a:cubicBezTo>
                      <a:cubicBezTo>
                        <a:pt x="2561735" y="684974"/>
                        <a:pt x="2432820" y="734796"/>
                        <a:pt x="2306849" y="785370"/>
                      </a:cubicBezTo>
                      <a:close/>
                    </a:path>
                  </a:pathLst>
                </a:custGeom>
                <a:solidFill>
                  <a:srgbClr val="334E23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26" name="Freeform: Shape 4625">
                  <a:extLst>
                    <a:ext uri="{FF2B5EF4-FFF2-40B4-BE49-F238E27FC236}">
                      <a16:creationId xmlns:a16="http://schemas.microsoft.com/office/drawing/2014/main" id="{02C0AA94-206C-4C46-A295-79E9949FB806}"/>
                    </a:ext>
                  </a:extLst>
                </p:cNvPr>
                <p:cNvSpPr/>
                <p:nvPr/>
              </p:nvSpPr>
              <p:spPr>
                <a:xfrm>
                  <a:off x="102831" y="6247142"/>
                  <a:ext cx="3093503" cy="1258051"/>
                </a:xfrm>
                <a:custGeom>
                  <a:avLst/>
                  <a:gdLst>
                    <a:gd name="connsiteX0" fmla="*/ 2600762 w 3093503"/>
                    <a:gd name="connsiteY0" fmla="*/ 80134 h 1258051"/>
                    <a:gd name="connsiteX1" fmla="*/ 2249290 w 3093503"/>
                    <a:gd name="connsiteY1" fmla="*/ 203507 h 1258051"/>
                    <a:gd name="connsiteX2" fmla="*/ 333344 w 3093503"/>
                    <a:gd name="connsiteY2" fmla="*/ 765180 h 1258051"/>
                    <a:gd name="connsiteX3" fmla="*/ 0 w 3093503"/>
                    <a:gd name="connsiteY3" fmla="*/ 1080742 h 1258051"/>
                    <a:gd name="connsiteX4" fmla="*/ 411686 w 3093503"/>
                    <a:gd name="connsiteY4" fmla="*/ 1182639 h 1258051"/>
                    <a:gd name="connsiteX5" fmla="*/ 739429 w 3093503"/>
                    <a:gd name="connsiteY5" fmla="*/ 1249204 h 1258051"/>
                    <a:gd name="connsiteX6" fmla="*/ 1237655 w 3093503"/>
                    <a:gd name="connsiteY6" fmla="*/ 1212313 h 1258051"/>
                    <a:gd name="connsiteX7" fmla="*/ 1433655 w 3093503"/>
                    <a:gd name="connsiteY7" fmla="*/ 1148231 h 1258051"/>
                    <a:gd name="connsiteX8" fmla="*/ 1720005 w 3093503"/>
                    <a:gd name="connsiteY8" fmla="*/ 1046334 h 1258051"/>
                    <a:gd name="connsiteX9" fmla="*/ 2026041 w 3093503"/>
                    <a:gd name="connsiteY9" fmla="*/ 927811 h 1258051"/>
                    <a:gd name="connsiteX10" fmla="*/ 2923541 w 3093503"/>
                    <a:gd name="connsiteY10" fmla="*/ 188670 h 1258051"/>
                    <a:gd name="connsiteX11" fmla="*/ 3093503 w 3093503"/>
                    <a:gd name="connsiteY11" fmla="*/ 59581 h 1258051"/>
                    <a:gd name="connsiteX12" fmla="*/ 2600762 w 3093503"/>
                    <a:gd name="connsiteY12" fmla="*/ 80134 h 125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93503" h="1258051">
                      <a:moveTo>
                        <a:pt x="2600762" y="80134"/>
                      </a:moveTo>
                      <a:cubicBezTo>
                        <a:pt x="2483566" y="121239"/>
                        <a:pt x="2366428" y="162402"/>
                        <a:pt x="2249290" y="203507"/>
                      </a:cubicBezTo>
                      <a:cubicBezTo>
                        <a:pt x="1604022" y="429989"/>
                        <a:pt x="978612" y="538698"/>
                        <a:pt x="333344" y="765180"/>
                      </a:cubicBezTo>
                      <a:cubicBezTo>
                        <a:pt x="214358" y="806920"/>
                        <a:pt x="66449" y="973592"/>
                        <a:pt x="0" y="1080742"/>
                      </a:cubicBezTo>
                      <a:cubicBezTo>
                        <a:pt x="137229" y="1114689"/>
                        <a:pt x="274457" y="1148693"/>
                        <a:pt x="411686" y="1182639"/>
                      </a:cubicBezTo>
                      <a:cubicBezTo>
                        <a:pt x="519991" y="1209426"/>
                        <a:pt x="628642" y="1236330"/>
                        <a:pt x="739429" y="1249204"/>
                      </a:cubicBezTo>
                      <a:cubicBezTo>
                        <a:pt x="905813" y="1268602"/>
                        <a:pt x="1075948" y="1256016"/>
                        <a:pt x="1237655" y="1212313"/>
                      </a:cubicBezTo>
                      <a:cubicBezTo>
                        <a:pt x="1304047" y="1194359"/>
                        <a:pt x="1368880" y="1171324"/>
                        <a:pt x="1433655" y="1148231"/>
                      </a:cubicBezTo>
                      <a:cubicBezTo>
                        <a:pt x="1529143" y="1114285"/>
                        <a:pt x="1624574" y="1080280"/>
                        <a:pt x="1720005" y="1046334"/>
                      </a:cubicBezTo>
                      <a:cubicBezTo>
                        <a:pt x="1823114" y="1009674"/>
                        <a:pt x="1926338" y="972899"/>
                        <a:pt x="2026041" y="927811"/>
                      </a:cubicBezTo>
                      <a:cubicBezTo>
                        <a:pt x="2382824" y="766508"/>
                        <a:pt x="2686725" y="500480"/>
                        <a:pt x="2923541" y="188670"/>
                      </a:cubicBezTo>
                      <a:cubicBezTo>
                        <a:pt x="2967071" y="131342"/>
                        <a:pt x="3016605" y="67375"/>
                        <a:pt x="3093503" y="59581"/>
                      </a:cubicBezTo>
                      <a:cubicBezTo>
                        <a:pt x="2968687" y="-61194"/>
                        <a:pt x="2740646" y="31004"/>
                        <a:pt x="2600762" y="80134"/>
                      </a:cubicBezTo>
                      <a:close/>
                    </a:path>
                  </a:pathLst>
                </a:custGeom>
                <a:solidFill>
                  <a:srgbClr val="426044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27" name="Freeform: Shape 4626">
                  <a:extLst>
                    <a:ext uri="{FF2B5EF4-FFF2-40B4-BE49-F238E27FC236}">
                      <a16:creationId xmlns:a16="http://schemas.microsoft.com/office/drawing/2014/main" id="{E26CE610-962C-4E9F-B7EE-2D4C8B291720}"/>
                    </a:ext>
                  </a:extLst>
                </p:cNvPr>
                <p:cNvSpPr/>
                <p:nvPr/>
              </p:nvSpPr>
              <p:spPr>
                <a:xfrm>
                  <a:off x="625650" y="5630047"/>
                  <a:ext cx="2546548" cy="846536"/>
                </a:xfrm>
                <a:custGeom>
                  <a:avLst/>
                  <a:gdLst>
                    <a:gd name="connsiteX0" fmla="*/ 1985283 w 2546548"/>
                    <a:gd name="connsiteY0" fmla="*/ 788446 h 846536"/>
                    <a:gd name="connsiteX1" fmla="*/ 1718446 w 2546548"/>
                    <a:gd name="connsiteY1" fmla="*/ 820949 h 846536"/>
                    <a:gd name="connsiteX2" fmla="*/ 1633984 w 2546548"/>
                    <a:gd name="connsiteY2" fmla="*/ 700232 h 846536"/>
                    <a:gd name="connsiteX3" fmla="*/ 1495428 w 2546548"/>
                    <a:gd name="connsiteY3" fmla="*/ 580092 h 846536"/>
                    <a:gd name="connsiteX4" fmla="*/ 1081029 w 2546548"/>
                    <a:gd name="connsiteY4" fmla="*/ 379532 h 846536"/>
                    <a:gd name="connsiteX5" fmla="*/ 918975 w 2546548"/>
                    <a:gd name="connsiteY5" fmla="*/ 369198 h 846536"/>
                    <a:gd name="connsiteX6" fmla="*/ 0 w 2546548"/>
                    <a:gd name="connsiteY6" fmla="*/ 633494 h 846536"/>
                    <a:gd name="connsiteX7" fmla="*/ 1035132 w 2546548"/>
                    <a:gd name="connsiteY7" fmla="*/ 36720 h 846536"/>
                    <a:gd name="connsiteX8" fmla="*/ 1175940 w 2546548"/>
                    <a:gd name="connsiteY8" fmla="*/ 1215 h 846536"/>
                    <a:gd name="connsiteX9" fmla="*/ 1417375 w 2546548"/>
                    <a:gd name="connsiteY9" fmla="*/ 46072 h 846536"/>
                    <a:gd name="connsiteX10" fmla="*/ 1758223 w 2546548"/>
                    <a:gd name="connsiteY10" fmla="*/ 171986 h 846536"/>
                    <a:gd name="connsiteX11" fmla="*/ 1899840 w 2546548"/>
                    <a:gd name="connsiteY11" fmla="*/ 222097 h 846536"/>
                    <a:gd name="connsiteX12" fmla="*/ 2013975 w 2546548"/>
                    <a:gd name="connsiteY12" fmla="*/ 221289 h 846536"/>
                    <a:gd name="connsiteX13" fmla="*/ 2538007 w 2546548"/>
                    <a:gd name="connsiteY13" fmla="*/ 550995 h 846536"/>
                    <a:gd name="connsiteX14" fmla="*/ 2342008 w 2546548"/>
                    <a:gd name="connsiteY14" fmla="*/ 690648 h 846536"/>
                    <a:gd name="connsiteX15" fmla="*/ 1985283 w 2546548"/>
                    <a:gd name="connsiteY15" fmla="*/ 788446 h 846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46548" h="846536">
                      <a:moveTo>
                        <a:pt x="1985283" y="788446"/>
                      </a:moveTo>
                      <a:cubicBezTo>
                        <a:pt x="1899493" y="828166"/>
                        <a:pt x="1794133" y="877584"/>
                        <a:pt x="1718446" y="820949"/>
                      </a:cubicBezTo>
                      <a:cubicBezTo>
                        <a:pt x="1678842" y="791333"/>
                        <a:pt x="1662100" y="740933"/>
                        <a:pt x="1633984" y="700232"/>
                      </a:cubicBezTo>
                      <a:cubicBezTo>
                        <a:pt x="1599057" y="649601"/>
                        <a:pt x="1546579" y="614212"/>
                        <a:pt x="1495428" y="580092"/>
                      </a:cubicBezTo>
                      <a:cubicBezTo>
                        <a:pt x="1366801" y="494303"/>
                        <a:pt x="1233325" y="406492"/>
                        <a:pt x="1081029" y="379532"/>
                      </a:cubicBezTo>
                      <a:cubicBezTo>
                        <a:pt x="1027627" y="370064"/>
                        <a:pt x="973186" y="368447"/>
                        <a:pt x="918975" y="369198"/>
                      </a:cubicBezTo>
                      <a:cubicBezTo>
                        <a:pt x="596485" y="373874"/>
                        <a:pt x="275670" y="466129"/>
                        <a:pt x="0" y="633494"/>
                      </a:cubicBezTo>
                      <a:cubicBezTo>
                        <a:pt x="245938" y="312332"/>
                        <a:pt x="652023" y="166559"/>
                        <a:pt x="1035132" y="36720"/>
                      </a:cubicBezTo>
                      <a:cubicBezTo>
                        <a:pt x="1081086" y="21132"/>
                        <a:pt x="1127618" y="5429"/>
                        <a:pt x="1175940" y="1215"/>
                      </a:cubicBezTo>
                      <a:cubicBezTo>
                        <a:pt x="1258092" y="-6002"/>
                        <a:pt x="1339090" y="20209"/>
                        <a:pt x="1417375" y="46072"/>
                      </a:cubicBezTo>
                      <a:cubicBezTo>
                        <a:pt x="1532434" y="84060"/>
                        <a:pt x="1647724" y="122163"/>
                        <a:pt x="1758223" y="171986"/>
                      </a:cubicBezTo>
                      <a:cubicBezTo>
                        <a:pt x="1804062" y="192654"/>
                        <a:pt x="1849959" y="215631"/>
                        <a:pt x="1899840" y="222097"/>
                      </a:cubicBezTo>
                      <a:cubicBezTo>
                        <a:pt x="1937596" y="227004"/>
                        <a:pt x="1975872" y="222212"/>
                        <a:pt x="2013975" y="221289"/>
                      </a:cubicBezTo>
                      <a:cubicBezTo>
                        <a:pt x="2209282" y="216439"/>
                        <a:pt x="2476061" y="350204"/>
                        <a:pt x="2538007" y="550995"/>
                      </a:cubicBezTo>
                      <a:cubicBezTo>
                        <a:pt x="2582403" y="694805"/>
                        <a:pt x="2444251" y="680026"/>
                        <a:pt x="2342008" y="690648"/>
                      </a:cubicBezTo>
                      <a:cubicBezTo>
                        <a:pt x="2218808" y="703349"/>
                        <a:pt x="2097629" y="736488"/>
                        <a:pt x="1985283" y="788446"/>
                      </a:cubicBezTo>
                      <a:close/>
                    </a:path>
                  </a:pathLst>
                </a:custGeom>
                <a:solidFill>
                  <a:srgbClr val="47562B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28" name="Freeform: Shape 4627">
                  <a:extLst>
                    <a:ext uri="{FF2B5EF4-FFF2-40B4-BE49-F238E27FC236}">
                      <a16:creationId xmlns:a16="http://schemas.microsoft.com/office/drawing/2014/main" id="{8CD0323A-E425-44A0-B6C4-5A78EF888514}"/>
                    </a:ext>
                  </a:extLst>
                </p:cNvPr>
                <p:cNvSpPr/>
                <p:nvPr/>
              </p:nvSpPr>
              <p:spPr>
                <a:xfrm>
                  <a:off x="592628" y="5857685"/>
                  <a:ext cx="1815090" cy="671760"/>
                </a:xfrm>
                <a:custGeom>
                  <a:avLst/>
                  <a:gdLst>
                    <a:gd name="connsiteX0" fmla="*/ 1080798 w 1815090"/>
                    <a:gd name="connsiteY0" fmla="*/ 75860 h 671760"/>
                    <a:gd name="connsiteX1" fmla="*/ 792716 w 1815090"/>
                    <a:gd name="connsiteY1" fmla="*/ 19918 h 671760"/>
                    <a:gd name="connsiteX2" fmla="*/ 705252 w 1815090"/>
                    <a:gd name="connsiteY2" fmla="*/ 1 h 671760"/>
                    <a:gd name="connsiteX3" fmla="*/ 635570 w 1815090"/>
                    <a:gd name="connsiteY3" fmla="*/ 15358 h 671760"/>
                    <a:gd name="connsiteX4" fmla="*/ 0 w 1815090"/>
                    <a:gd name="connsiteY4" fmla="*/ 447942 h 671760"/>
                    <a:gd name="connsiteX5" fmla="*/ 758135 w 1815090"/>
                    <a:gd name="connsiteY5" fmla="*/ 611901 h 671760"/>
                    <a:gd name="connsiteX6" fmla="*/ 876658 w 1815090"/>
                    <a:gd name="connsiteY6" fmla="*/ 671711 h 671760"/>
                    <a:gd name="connsiteX7" fmla="*/ 944551 w 1815090"/>
                    <a:gd name="connsiteY7" fmla="*/ 585690 h 671760"/>
                    <a:gd name="connsiteX8" fmla="*/ 930464 w 1815090"/>
                    <a:gd name="connsiteY8" fmla="*/ 565138 h 671760"/>
                    <a:gd name="connsiteX9" fmla="*/ 1003495 w 1815090"/>
                    <a:gd name="connsiteY9" fmla="*/ 510639 h 671760"/>
                    <a:gd name="connsiteX10" fmla="*/ 1495774 w 1815090"/>
                    <a:gd name="connsiteY10" fmla="*/ 586729 h 671760"/>
                    <a:gd name="connsiteX11" fmla="*/ 1750372 w 1815090"/>
                    <a:gd name="connsiteY11" fmla="*/ 620964 h 671760"/>
                    <a:gd name="connsiteX12" fmla="*/ 1720986 w 1815090"/>
                    <a:gd name="connsiteY12" fmla="*/ 498688 h 671760"/>
                    <a:gd name="connsiteX13" fmla="*/ 1080798 w 1815090"/>
                    <a:gd name="connsiteY13" fmla="*/ 75860 h 67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15090" h="671760">
                      <a:moveTo>
                        <a:pt x="1080798" y="75860"/>
                      </a:moveTo>
                      <a:cubicBezTo>
                        <a:pt x="985482" y="53576"/>
                        <a:pt x="886299" y="48784"/>
                        <a:pt x="792716" y="19918"/>
                      </a:cubicBezTo>
                      <a:cubicBezTo>
                        <a:pt x="764023" y="11085"/>
                        <a:pt x="735273" y="-115"/>
                        <a:pt x="705252" y="1"/>
                      </a:cubicBezTo>
                      <a:cubicBezTo>
                        <a:pt x="681351" y="116"/>
                        <a:pt x="658143" y="7506"/>
                        <a:pt x="635570" y="15358"/>
                      </a:cubicBezTo>
                      <a:cubicBezTo>
                        <a:pt x="390671" y="100396"/>
                        <a:pt x="168981" y="251308"/>
                        <a:pt x="0" y="447942"/>
                      </a:cubicBezTo>
                      <a:cubicBezTo>
                        <a:pt x="262968" y="449905"/>
                        <a:pt x="545046" y="457757"/>
                        <a:pt x="758135" y="611901"/>
                      </a:cubicBezTo>
                      <a:cubicBezTo>
                        <a:pt x="794563" y="638227"/>
                        <a:pt x="831743" y="669863"/>
                        <a:pt x="876658" y="671711"/>
                      </a:cubicBezTo>
                      <a:cubicBezTo>
                        <a:pt x="921573" y="673558"/>
                        <a:pt x="968625" y="623620"/>
                        <a:pt x="944551" y="585690"/>
                      </a:cubicBezTo>
                      <a:cubicBezTo>
                        <a:pt x="940105" y="578647"/>
                        <a:pt x="933697" y="572816"/>
                        <a:pt x="930464" y="565138"/>
                      </a:cubicBezTo>
                      <a:cubicBezTo>
                        <a:pt x="916493" y="531711"/>
                        <a:pt x="967297" y="510524"/>
                        <a:pt x="1003495" y="510639"/>
                      </a:cubicBezTo>
                      <a:cubicBezTo>
                        <a:pt x="1170167" y="511216"/>
                        <a:pt x="1336723" y="536965"/>
                        <a:pt x="1495774" y="586729"/>
                      </a:cubicBezTo>
                      <a:cubicBezTo>
                        <a:pt x="1572558" y="610746"/>
                        <a:pt x="1669663" y="646251"/>
                        <a:pt x="1750372" y="620964"/>
                      </a:cubicBezTo>
                      <a:cubicBezTo>
                        <a:pt x="1882462" y="579571"/>
                        <a:pt x="1781143" y="548165"/>
                        <a:pt x="1720986" y="498688"/>
                      </a:cubicBezTo>
                      <a:cubicBezTo>
                        <a:pt x="1515057" y="329361"/>
                        <a:pt x="1353754" y="139654"/>
                        <a:pt x="1080798" y="75860"/>
                      </a:cubicBezTo>
                      <a:close/>
                    </a:path>
                  </a:pathLst>
                </a:custGeom>
                <a:solidFill>
                  <a:srgbClr val="426044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29" name="Freeform: Shape 4628">
                  <a:extLst>
                    <a:ext uri="{FF2B5EF4-FFF2-40B4-BE49-F238E27FC236}">
                      <a16:creationId xmlns:a16="http://schemas.microsoft.com/office/drawing/2014/main" id="{5F139023-D69A-4EA4-84A6-BF767BADC41F}"/>
                    </a:ext>
                  </a:extLst>
                </p:cNvPr>
                <p:cNvSpPr/>
                <p:nvPr/>
              </p:nvSpPr>
              <p:spPr>
                <a:xfrm>
                  <a:off x="1616329" y="6301728"/>
                  <a:ext cx="1507840" cy="1063681"/>
                </a:xfrm>
                <a:custGeom>
                  <a:avLst/>
                  <a:gdLst>
                    <a:gd name="connsiteX0" fmla="*/ 917648 w 1507840"/>
                    <a:gd name="connsiteY0" fmla="*/ 87263 h 1063681"/>
                    <a:gd name="connsiteX1" fmla="*/ 793755 w 1507840"/>
                    <a:gd name="connsiteY1" fmla="*/ 132929 h 1063681"/>
                    <a:gd name="connsiteX2" fmla="*/ 720147 w 1507840"/>
                    <a:gd name="connsiteY2" fmla="*/ 212830 h 1063681"/>
                    <a:gd name="connsiteX3" fmla="*/ 0 w 1507840"/>
                    <a:gd name="connsiteY3" fmla="*/ 1063682 h 1063681"/>
                    <a:gd name="connsiteX4" fmla="*/ 872501 w 1507840"/>
                    <a:gd name="connsiteY4" fmla="*/ 661811 h 1063681"/>
                    <a:gd name="connsiteX5" fmla="*/ 1457094 w 1507840"/>
                    <a:gd name="connsiteY5" fmla="*/ 148055 h 1063681"/>
                    <a:gd name="connsiteX6" fmla="*/ 1343593 w 1507840"/>
                    <a:gd name="connsiteY6" fmla="*/ 8286 h 1063681"/>
                    <a:gd name="connsiteX7" fmla="*/ 917648 w 1507840"/>
                    <a:gd name="connsiteY7" fmla="*/ 87263 h 106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7840" h="1063681">
                      <a:moveTo>
                        <a:pt x="917648" y="87263"/>
                      </a:moveTo>
                      <a:cubicBezTo>
                        <a:pt x="874406" y="96847"/>
                        <a:pt x="830011" y="107470"/>
                        <a:pt x="793755" y="132929"/>
                      </a:cubicBezTo>
                      <a:cubicBezTo>
                        <a:pt x="763965" y="153828"/>
                        <a:pt x="741623" y="183444"/>
                        <a:pt x="720147" y="212830"/>
                      </a:cubicBezTo>
                      <a:cubicBezTo>
                        <a:pt x="499496" y="514363"/>
                        <a:pt x="307653" y="851633"/>
                        <a:pt x="0" y="1063682"/>
                      </a:cubicBezTo>
                      <a:cubicBezTo>
                        <a:pt x="298358" y="946255"/>
                        <a:pt x="598333" y="828021"/>
                        <a:pt x="872501" y="661811"/>
                      </a:cubicBezTo>
                      <a:cubicBezTo>
                        <a:pt x="1093499" y="527873"/>
                        <a:pt x="1305028" y="359180"/>
                        <a:pt x="1457094" y="148055"/>
                      </a:cubicBezTo>
                      <a:cubicBezTo>
                        <a:pt x="1562743" y="1358"/>
                        <a:pt x="1493061" y="-14056"/>
                        <a:pt x="1343593" y="8286"/>
                      </a:cubicBezTo>
                      <a:cubicBezTo>
                        <a:pt x="1200764" y="29647"/>
                        <a:pt x="1058629" y="55973"/>
                        <a:pt x="917648" y="87263"/>
                      </a:cubicBezTo>
                      <a:close/>
                    </a:path>
                  </a:pathLst>
                </a:custGeom>
                <a:solidFill>
                  <a:srgbClr val="37491B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630" name="Graphic 3">
                  <a:extLst>
                    <a:ext uri="{FF2B5EF4-FFF2-40B4-BE49-F238E27FC236}">
                      <a16:creationId xmlns:a16="http://schemas.microsoft.com/office/drawing/2014/main" id="{81C86862-5F7B-41A5-904E-FF7AB1D50506}"/>
                    </a:ext>
                  </a:extLst>
                </p:cNvPr>
                <p:cNvGrpSpPr/>
                <p:nvPr/>
              </p:nvGrpSpPr>
              <p:grpSpPr>
                <a:xfrm>
                  <a:off x="154443" y="5857455"/>
                  <a:ext cx="3041890" cy="1528334"/>
                  <a:chOff x="154443" y="5857455"/>
                  <a:chExt cx="3041890" cy="1528334"/>
                </a:xfrm>
                <a:solidFill>
                  <a:srgbClr val="556D3D"/>
                </a:solidFill>
              </p:grpSpPr>
              <p:sp>
                <p:nvSpPr>
                  <p:cNvPr id="4632" name="Freeform: Shape 4631">
                    <a:extLst>
                      <a:ext uri="{FF2B5EF4-FFF2-40B4-BE49-F238E27FC236}">
                        <a16:creationId xmlns:a16="http://schemas.microsoft.com/office/drawing/2014/main" id="{2DA7C305-CE09-423C-B1DF-A46731066C16}"/>
                      </a:ext>
                    </a:extLst>
                  </p:cNvPr>
                  <p:cNvSpPr/>
                  <p:nvPr/>
                </p:nvSpPr>
                <p:spPr>
                  <a:xfrm>
                    <a:off x="1278540" y="5857455"/>
                    <a:ext cx="19167" cy="1039"/>
                  </a:xfrm>
                  <a:custGeom>
                    <a:avLst/>
                    <a:gdLst>
                      <a:gd name="connsiteX0" fmla="*/ 19167 w 19167"/>
                      <a:gd name="connsiteY0" fmla="*/ 1039 h 1039"/>
                      <a:gd name="connsiteX1" fmla="*/ 0 w 19167"/>
                      <a:gd name="connsiteY1" fmla="*/ 0 h 1039"/>
                      <a:gd name="connsiteX2" fmla="*/ 19167 w 19167"/>
                      <a:gd name="connsiteY2" fmla="*/ 1039 h 1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67" h="1039">
                        <a:moveTo>
                          <a:pt x="19167" y="1039"/>
                        </a:moveTo>
                        <a:cubicBezTo>
                          <a:pt x="6755" y="116"/>
                          <a:pt x="0" y="0"/>
                          <a:pt x="0" y="0"/>
                        </a:cubicBezTo>
                        <a:cubicBezTo>
                          <a:pt x="6408" y="289"/>
                          <a:pt x="12759" y="693"/>
                          <a:pt x="19167" y="1039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633" name="Freeform: Shape 4632">
                    <a:extLst>
                      <a:ext uri="{FF2B5EF4-FFF2-40B4-BE49-F238E27FC236}">
                        <a16:creationId xmlns:a16="http://schemas.microsoft.com/office/drawing/2014/main" id="{88A58721-3DF1-4287-B5EB-A1EB5F614B22}"/>
                      </a:ext>
                    </a:extLst>
                  </p:cNvPr>
                  <p:cNvSpPr/>
                  <p:nvPr/>
                </p:nvSpPr>
                <p:spPr>
                  <a:xfrm>
                    <a:off x="1165212" y="6608488"/>
                    <a:ext cx="543326" cy="771124"/>
                  </a:xfrm>
                  <a:custGeom>
                    <a:avLst/>
                    <a:gdLst>
                      <a:gd name="connsiteX0" fmla="*/ 0 w 543326"/>
                      <a:gd name="connsiteY0" fmla="*/ 771124 h 771124"/>
                      <a:gd name="connsiteX1" fmla="*/ 538234 w 543326"/>
                      <a:gd name="connsiteY1" fmla="*/ 0 h 771124"/>
                      <a:gd name="connsiteX2" fmla="*/ 0 w 543326"/>
                      <a:gd name="connsiteY2" fmla="*/ 771124 h 771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3326" h="771124">
                        <a:moveTo>
                          <a:pt x="0" y="771124"/>
                        </a:moveTo>
                        <a:cubicBezTo>
                          <a:pt x="633492" y="385302"/>
                          <a:pt x="538234" y="0"/>
                          <a:pt x="538234" y="0"/>
                        </a:cubicBezTo>
                        <a:cubicBezTo>
                          <a:pt x="537022" y="425137"/>
                          <a:pt x="0" y="771124"/>
                          <a:pt x="0" y="771124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634" name="Freeform: Shape 4633">
                    <a:extLst>
                      <a:ext uri="{FF2B5EF4-FFF2-40B4-BE49-F238E27FC236}">
                        <a16:creationId xmlns:a16="http://schemas.microsoft.com/office/drawing/2014/main" id="{D82F68E2-51D6-4674-B9FB-D59F6BEC5418}"/>
                      </a:ext>
                    </a:extLst>
                  </p:cNvPr>
                  <p:cNvSpPr/>
                  <p:nvPr/>
                </p:nvSpPr>
                <p:spPr>
                  <a:xfrm>
                    <a:off x="650706" y="6815168"/>
                    <a:ext cx="462605" cy="563174"/>
                  </a:xfrm>
                  <a:custGeom>
                    <a:avLst/>
                    <a:gdLst>
                      <a:gd name="connsiteX0" fmla="*/ 462605 w 462605"/>
                      <a:gd name="connsiteY0" fmla="*/ 0 h 563174"/>
                      <a:gd name="connsiteX1" fmla="*/ 0 w 462605"/>
                      <a:gd name="connsiteY1" fmla="*/ 563174 h 563174"/>
                      <a:gd name="connsiteX2" fmla="*/ 462605 w 462605"/>
                      <a:gd name="connsiteY2" fmla="*/ 0 h 56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62605" h="563174">
                        <a:moveTo>
                          <a:pt x="462605" y="0"/>
                        </a:moveTo>
                        <a:cubicBezTo>
                          <a:pt x="356263" y="361921"/>
                          <a:pt x="69451" y="527669"/>
                          <a:pt x="0" y="563174"/>
                        </a:cubicBezTo>
                        <a:cubicBezTo>
                          <a:pt x="446498" y="343562"/>
                          <a:pt x="462605" y="0"/>
                          <a:pt x="462605" y="0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635" name="Freeform: Shape 4634">
                    <a:extLst>
                      <a:ext uri="{FF2B5EF4-FFF2-40B4-BE49-F238E27FC236}">
                        <a16:creationId xmlns:a16="http://schemas.microsoft.com/office/drawing/2014/main" id="{AC595EFC-667E-44F6-9B38-BFFEA63AD81A}"/>
                      </a:ext>
                    </a:extLst>
                  </p:cNvPr>
                  <p:cNvSpPr/>
                  <p:nvPr/>
                </p:nvSpPr>
                <p:spPr>
                  <a:xfrm>
                    <a:off x="635407" y="7378342"/>
                    <a:ext cx="15298" cy="7447"/>
                  </a:xfrm>
                  <a:custGeom>
                    <a:avLst/>
                    <a:gdLst>
                      <a:gd name="connsiteX0" fmla="*/ 15299 w 15298"/>
                      <a:gd name="connsiteY0" fmla="*/ 0 h 7447"/>
                      <a:gd name="connsiteX1" fmla="*/ 0 w 15298"/>
                      <a:gd name="connsiteY1" fmla="*/ 7447 h 7447"/>
                      <a:gd name="connsiteX2" fmla="*/ 15299 w 15298"/>
                      <a:gd name="connsiteY2" fmla="*/ 0 h 7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98" h="7447">
                        <a:moveTo>
                          <a:pt x="15299" y="0"/>
                        </a:moveTo>
                        <a:cubicBezTo>
                          <a:pt x="10218" y="2482"/>
                          <a:pt x="5196" y="4965"/>
                          <a:pt x="0" y="7447"/>
                        </a:cubicBezTo>
                        <a:cubicBezTo>
                          <a:pt x="0" y="7447"/>
                          <a:pt x="5484" y="5023"/>
                          <a:pt x="15299" y="0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636" name="Freeform: Shape 4635">
                    <a:extLst>
                      <a:ext uri="{FF2B5EF4-FFF2-40B4-BE49-F238E27FC236}">
                        <a16:creationId xmlns:a16="http://schemas.microsoft.com/office/drawing/2014/main" id="{5992FD77-97CD-47F1-84B7-C9DB4818353B}"/>
                      </a:ext>
                    </a:extLst>
                  </p:cNvPr>
                  <p:cNvSpPr/>
                  <p:nvPr/>
                </p:nvSpPr>
                <p:spPr>
                  <a:xfrm>
                    <a:off x="154443" y="5858552"/>
                    <a:ext cx="3041890" cy="1376557"/>
                  </a:xfrm>
                  <a:custGeom>
                    <a:avLst/>
                    <a:gdLst>
                      <a:gd name="connsiteX0" fmla="*/ 873541 w 3041890"/>
                      <a:gd name="connsiteY0" fmla="*/ 955751 h 1376557"/>
                      <a:gd name="connsiteX1" fmla="*/ 0 w 3041890"/>
                      <a:gd name="connsiteY1" fmla="*/ 1376558 h 1376557"/>
                      <a:gd name="connsiteX2" fmla="*/ 1542768 w 3041890"/>
                      <a:gd name="connsiteY2" fmla="*/ 742143 h 1376557"/>
                      <a:gd name="connsiteX3" fmla="*/ 1549003 w 3041890"/>
                      <a:gd name="connsiteY3" fmla="*/ 749937 h 1376557"/>
                      <a:gd name="connsiteX4" fmla="*/ 1555758 w 3041890"/>
                      <a:gd name="connsiteY4" fmla="*/ 737813 h 1376557"/>
                      <a:gd name="connsiteX5" fmla="*/ 2134808 w 3041890"/>
                      <a:gd name="connsiteY5" fmla="*/ 569294 h 1376557"/>
                      <a:gd name="connsiteX6" fmla="*/ 1539073 w 3041890"/>
                      <a:gd name="connsiteY6" fmla="*/ 1368302 h 1376557"/>
                      <a:gd name="connsiteX7" fmla="*/ 2174239 w 3041890"/>
                      <a:gd name="connsiteY7" fmla="*/ 559999 h 1376557"/>
                      <a:gd name="connsiteX8" fmla="*/ 3018163 w 3041890"/>
                      <a:gd name="connsiteY8" fmla="*/ 490778 h 1376557"/>
                      <a:gd name="connsiteX9" fmla="*/ 3041891 w 3041890"/>
                      <a:gd name="connsiteY9" fmla="*/ 448230 h 1376557"/>
                      <a:gd name="connsiteX10" fmla="*/ 2175220 w 3041890"/>
                      <a:gd name="connsiteY10" fmla="*/ 544123 h 1376557"/>
                      <a:gd name="connsiteX11" fmla="*/ 2129612 w 3041890"/>
                      <a:gd name="connsiteY11" fmla="*/ 554861 h 1376557"/>
                      <a:gd name="connsiteX12" fmla="*/ 1143264 w 3041890"/>
                      <a:gd name="connsiteY12" fmla="*/ 0 h 1376557"/>
                      <a:gd name="connsiteX13" fmla="*/ 2087237 w 3041890"/>
                      <a:gd name="connsiteY13" fmla="*/ 562250 h 1376557"/>
                      <a:gd name="connsiteX14" fmla="*/ 2099534 w 3041890"/>
                      <a:gd name="connsiteY14" fmla="*/ 562019 h 1376557"/>
                      <a:gd name="connsiteX15" fmla="*/ 1550389 w 3041890"/>
                      <a:gd name="connsiteY15" fmla="*/ 714374 h 1376557"/>
                      <a:gd name="connsiteX16" fmla="*/ 471150 w 3041890"/>
                      <a:gd name="connsiteY16" fmla="*/ 405046 h 1376557"/>
                      <a:gd name="connsiteX17" fmla="*/ 1525218 w 3041890"/>
                      <a:gd name="connsiteY17" fmla="*/ 722283 h 1376557"/>
                      <a:gd name="connsiteX18" fmla="*/ 905640 w 3041890"/>
                      <a:gd name="connsiteY18" fmla="*/ 942761 h 1376557"/>
                      <a:gd name="connsiteX19" fmla="*/ 657450 w 3041890"/>
                      <a:gd name="connsiteY19" fmla="*/ 909854 h 1376557"/>
                      <a:gd name="connsiteX20" fmla="*/ 547183 w 3041890"/>
                      <a:gd name="connsiteY20" fmla="*/ 888897 h 1376557"/>
                      <a:gd name="connsiteX21" fmla="*/ 423117 w 3041890"/>
                      <a:gd name="connsiteY21" fmla="*/ 869211 h 1376557"/>
                      <a:gd name="connsiteX22" fmla="*/ 309039 w 3041890"/>
                      <a:gd name="connsiteY22" fmla="*/ 880757 h 1376557"/>
                      <a:gd name="connsiteX23" fmla="*/ 625525 w 3041890"/>
                      <a:gd name="connsiteY23" fmla="*/ 909507 h 1376557"/>
                      <a:gd name="connsiteX24" fmla="*/ 873541 w 3041890"/>
                      <a:gd name="connsiteY24" fmla="*/ 955751 h 137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041890" h="1376557">
                        <a:moveTo>
                          <a:pt x="873541" y="955751"/>
                        </a:moveTo>
                        <a:cubicBezTo>
                          <a:pt x="575644" y="1075948"/>
                          <a:pt x="277228" y="1216294"/>
                          <a:pt x="0" y="1376558"/>
                        </a:cubicBezTo>
                        <a:cubicBezTo>
                          <a:pt x="0" y="1376558"/>
                          <a:pt x="748551" y="1008344"/>
                          <a:pt x="1542768" y="742143"/>
                        </a:cubicBezTo>
                        <a:cubicBezTo>
                          <a:pt x="1546925" y="747165"/>
                          <a:pt x="1549003" y="749937"/>
                          <a:pt x="1549003" y="749937"/>
                        </a:cubicBezTo>
                        <a:lnTo>
                          <a:pt x="1555758" y="737813"/>
                        </a:lnTo>
                        <a:cubicBezTo>
                          <a:pt x="1749679" y="673153"/>
                          <a:pt x="1946140" y="614671"/>
                          <a:pt x="2134808" y="569294"/>
                        </a:cubicBezTo>
                        <a:cubicBezTo>
                          <a:pt x="2152590" y="582399"/>
                          <a:pt x="2104095" y="700114"/>
                          <a:pt x="1539073" y="1368302"/>
                        </a:cubicBezTo>
                        <a:cubicBezTo>
                          <a:pt x="1539073" y="1368302"/>
                          <a:pt x="2147105" y="756287"/>
                          <a:pt x="2174239" y="559999"/>
                        </a:cubicBezTo>
                        <a:cubicBezTo>
                          <a:pt x="2498230" y="484832"/>
                          <a:pt x="2797108" y="450020"/>
                          <a:pt x="3018163" y="490778"/>
                        </a:cubicBezTo>
                        <a:lnTo>
                          <a:pt x="3041891" y="448230"/>
                        </a:lnTo>
                        <a:cubicBezTo>
                          <a:pt x="2956448" y="407933"/>
                          <a:pt x="2623104" y="440840"/>
                          <a:pt x="2175220" y="544123"/>
                        </a:cubicBezTo>
                        <a:cubicBezTo>
                          <a:pt x="2160210" y="547586"/>
                          <a:pt x="2144911" y="551224"/>
                          <a:pt x="2129612" y="554861"/>
                        </a:cubicBezTo>
                        <a:cubicBezTo>
                          <a:pt x="2089893" y="494358"/>
                          <a:pt x="1769077" y="36256"/>
                          <a:pt x="1143264" y="0"/>
                        </a:cubicBezTo>
                        <a:cubicBezTo>
                          <a:pt x="1248913" y="7678"/>
                          <a:pt x="1769077" y="70144"/>
                          <a:pt x="2087237" y="562250"/>
                        </a:cubicBezTo>
                        <a:lnTo>
                          <a:pt x="2099534" y="562019"/>
                        </a:lnTo>
                        <a:cubicBezTo>
                          <a:pt x="1928936" y="603182"/>
                          <a:pt x="1743675" y="654044"/>
                          <a:pt x="1550389" y="714374"/>
                        </a:cubicBezTo>
                        <a:cubicBezTo>
                          <a:pt x="1200130" y="296280"/>
                          <a:pt x="471150" y="405046"/>
                          <a:pt x="471150" y="405046"/>
                        </a:cubicBezTo>
                        <a:cubicBezTo>
                          <a:pt x="1124963" y="353781"/>
                          <a:pt x="1440814" y="631933"/>
                          <a:pt x="1525218" y="722283"/>
                        </a:cubicBezTo>
                        <a:cubicBezTo>
                          <a:pt x="1324369" y="785673"/>
                          <a:pt x="1115322" y="859165"/>
                          <a:pt x="905640" y="942761"/>
                        </a:cubicBezTo>
                        <a:cubicBezTo>
                          <a:pt x="830126" y="918629"/>
                          <a:pt x="733714" y="929887"/>
                          <a:pt x="657450" y="909854"/>
                        </a:cubicBezTo>
                        <a:cubicBezTo>
                          <a:pt x="621195" y="900386"/>
                          <a:pt x="584593" y="890802"/>
                          <a:pt x="547183" y="888897"/>
                        </a:cubicBezTo>
                        <a:cubicBezTo>
                          <a:pt x="519298" y="887454"/>
                          <a:pt x="450886" y="866382"/>
                          <a:pt x="423117" y="869211"/>
                        </a:cubicBezTo>
                        <a:cubicBezTo>
                          <a:pt x="366078" y="874984"/>
                          <a:pt x="366078" y="874984"/>
                          <a:pt x="309039" y="880757"/>
                        </a:cubicBezTo>
                        <a:cubicBezTo>
                          <a:pt x="408915" y="870250"/>
                          <a:pt x="526283" y="895998"/>
                          <a:pt x="625525" y="909507"/>
                        </a:cubicBezTo>
                        <a:cubicBezTo>
                          <a:pt x="687067" y="917821"/>
                          <a:pt x="798547" y="956559"/>
                          <a:pt x="873541" y="955751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4631" name="Freeform: Shape 4630">
                  <a:extLst>
                    <a:ext uri="{FF2B5EF4-FFF2-40B4-BE49-F238E27FC236}">
                      <a16:creationId xmlns:a16="http://schemas.microsoft.com/office/drawing/2014/main" id="{528D733A-96D6-4F1E-84DF-95E0B9823E8D}"/>
                    </a:ext>
                  </a:extLst>
                </p:cNvPr>
                <p:cNvSpPr/>
                <p:nvPr/>
              </p:nvSpPr>
              <p:spPr>
                <a:xfrm>
                  <a:off x="2351890" y="6020836"/>
                  <a:ext cx="867488" cy="747338"/>
                </a:xfrm>
                <a:custGeom>
                  <a:avLst/>
                  <a:gdLst>
                    <a:gd name="connsiteX0" fmla="*/ 609590 w 867488"/>
                    <a:gd name="connsiteY0" fmla="*/ 208643 h 747338"/>
                    <a:gd name="connsiteX1" fmla="*/ 431892 w 867488"/>
                    <a:gd name="connsiteY1" fmla="*/ 288140 h 747338"/>
                    <a:gd name="connsiteX2" fmla="*/ 250267 w 867488"/>
                    <a:gd name="connsiteY2" fmla="*/ 361459 h 747338"/>
                    <a:gd name="connsiteX3" fmla="*/ 563001 w 867488"/>
                    <a:gd name="connsiteY3" fmla="*/ 342927 h 747338"/>
                    <a:gd name="connsiteX4" fmla="*/ 578877 w 867488"/>
                    <a:gd name="connsiteY4" fmla="*/ 360189 h 747338"/>
                    <a:gd name="connsiteX5" fmla="*/ 574720 w 867488"/>
                    <a:gd name="connsiteY5" fmla="*/ 378143 h 747338"/>
                    <a:gd name="connsiteX6" fmla="*/ 237336 w 867488"/>
                    <a:gd name="connsiteY6" fmla="*/ 747339 h 747338"/>
                    <a:gd name="connsiteX7" fmla="*/ 795256 w 867488"/>
                    <a:gd name="connsiteY7" fmla="*/ 376585 h 747338"/>
                    <a:gd name="connsiteX8" fmla="*/ 863437 w 867488"/>
                    <a:gd name="connsiteY8" fmla="*/ 295529 h 747338"/>
                    <a:gd name="connsiteX9" fmla="*/ 866613 w 867488"/>
                    <a:gd name="connsiteY9" fmla="*/ 271282 h 747338"/>
                    <a:gd name="connsiteX10" fmla="*/ 852064 w 867488"/>
                    <a:gd name="connsiteY10" fmla="*/ 251480 h 747338"/>
                    <a:gd name="connsiteX11" fmla="*/ 611091 w 867488"/>
                    <a:gd name="connsiteY11" fmla="*/ 72915 h 747338"/>
                    <a:gd name="connsiteX12" fmla="*/ 355686 w 867488"/>
                    <a:gd name="connsiteY12" fmla="*/ 22746 h 747338"/>
                    <a:gd name="connsiteX13" fmla="*/ 0 w 867488"/>
                    <a:gd name="connsiteY13" fmla="*/ 0 h 747338"/>
                    <a:gd name="connsiteX14" fmla="*/ 156742 w 867488"/>
                    <a:gd name="connsiteY14" fmla="*/ 64775 h 747338"/>
                    <a:gd name="connsiteX15" fmla="*/ 292527 w 867488"/>
                    <a:gd name="connsiteY15" fmla="*/ 73666 h 747338"/>
                    <a:gd name="connsiteX16" fmla="*/ 609590 w 867488"/>
                    <a:gd name="connsiteY16" fmla="*/ 208643 h 74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67488" h="747338">
                      <a:moveTo>
                        <a:pt x="609590" y="208643"/>
                      </a:moveTo>
                      <a:cubicBezTo>
                        <a:pt x="577607" y="268453"/>
                        <a:pt x="499438" y="282366"/>
                        <a:pt x="431892" y="288140"/>
                      </a:cubicBezTo>
                      <a:cubicBezTo>
                        <a:pt x="364346" y="293971"/>
                        <a:pt x="286581" y="304189"/>
                        <a:pt x="250267" y="361459"/>
                      </a:cubicBezTo>
                      <a:cubicBezTo>
                        <a:pt x="338366" y="294201"/>
                        <a:pt x="467628" y="286581"/>
                        <a:pt x="563001" y="342927"/>
                      </a:cubicBezTo>
                      <a:cubicBezTo>
                        <a:pt x="569929" y="347026"/>
                        <a:pt x="577318" y="352280"/>
                        <a:pt x="578877" y="360189"/>
                      </a:cubicBezTo>
                      <a:cubicBezTo>
                        <a:pt x="580089" y="366308"/>
                        <a:pt x="577376" y="372486"/>
                        <a:pt x="574720" y="378143"/>
                      </a:cubicBezTo>
                      <a:cubicBezTo>
                        <a:pt x="502325" y="531075"/>
                        <a:pt x="383166" y="661491"/>
                        <a:pt x="237336" y="747339"/>
                      </a:cubicBezTo>
                      <a:cubicBezTo>
                        <a:pt x="437030" y="646308"/>
                        <a:pt x="624774" y="521549"/>
                        <a:pt x="795256" y="376585"/>
                      </a:cubicBezTo>
                      <a:cubicBezTo>
                        <a:pt x="822448" y="353492"/>
                        <a:pt x="850101" y="328610"/>
                        <a:pt x="863437" y="295529"/>
                      </a:cubicBezTo>
                      <a:cubicBezTo>
                        <a:pt x="866555" y="287851"/>
                        <a:pt x="868806" y="279307"/>
                        <a:pt x="866613" y="271282"/>
                      </a:cubicBezTo>
                      <a:cubicBezTo>
                        <a:pt x="864419" y="263257"/>
                        <a:pt x="858126" y="257195"/>
                        <a:pt x="852064" y="251480"/>
                      </a:cubicBezTo>
                      <a:cubicBezTo>
                        <a:pt x="778860" y="182548"/>
                        <a:pt x="703578" y="112288"/>
                        <a:pt x="611091" y="72915"/>
                      </a:cubicBezTo>
                      <a:cubicBezTo>
                        <a:pt x="530902" y="38796"/>
                        <a:pt x="442572" y="29963"/>
                        <a:pt x="355686" y="22746"/>
                      </a:cubicBezTo>
                      <a:cubicBezTo>
                        <a:pt x="237278" y="12932"/>
                        <a:pt x="118697" y="5311"/>
                        <a:pt x="0" y="0"/>
                      </a:cubicBezTo>
                      <a:cubicBezTo>
                        <a:pt x="46474" y="2078"/>
                        <a:pt x="106862" y="54614"/>
                        <a:pt x="156742" y="64775"/>
                      </a:cubicBezTo>
                      <a:cubicBezTo>
                        <a:pt x="201715" y="73897"/>
                        <a:pt x="246746" y="68989"/>
                        <a:pt x="292527" y="73666"/>
                      </a:cubicBezTo>
                      <a:cubicBezTo>
                        <a:pt x="408568" y="85616"/>
                        <a:pt x="521030" y="132552"/>
                        <a:pt x="609590" y="208643"/>
                      </a:cubicBezTo>
                      <a:close/>
                    </a:path>
                  </a:pathLst>
                </a:custGeom>
                <a:solidFill>
                  <a:srgbClr val="505B49">
                    <a:alpha val="18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020" name="Graphic 3">
                <a:extLst>
                  <a:ext uri="{FF2B5EF4-FFF2-40B4-BE49-F238E27FC236}">
                    <a16:creationId xmlns:a16="http://schemas.microsoft.com/office/drawing/2014/main" id="{39AF3FEB-FA03-4760-B18A-EF0A0C08FABD}"/>
                  </a:ext>
                </a:extLst>
              </p:cNvPr>
              <p:cNvGrpSpPr/>
              <p:nvPr/>
            </p:nvGrpSpPr>
            <p:grpSpPr>
              <a:xfrm rot="2496040">
                <a:off x="147670" y="2977026"/>
                <a:ext cx="3458917" cy="2310474"/>
                <a:chOff x="-482454" y="3632795"/>
                <a:chExt cx="3458917" cy="2310474"/>
              </a:xfrm>
            </p:grpSpPr>
            <p:pic>
              <p:nvPicPr>
                <p:cNvPr id="4451" name="Picture 4450">
                  <a:extLst>
                    <a:ext uri="{FF2B5EF4-FFF2-40B4-BE49-F238E27FC236}">
                      <a16:creationId xmlns:a16="http://schemas.microsoft.com/office/drawing/2014/main" id="{B6E11BEE-5090-40FF-A707-1882F09410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8221" y="4221660"/>
                  <a:ext cx="2488242" cy="1189275"/>
                </a:xfrm>
                <a:custGeom>
                  <a:avLst/>
                  <a:gdLst>
                    <a:gd name="connsiteX0" fmla="*/ 278 w 2488242"/>
                    <a:gd name="connsiteY0" fmla="*/ 171 h 1189275"/>
                    <a:gd name="connsiteX1" fmla="*/ 2488521 w 2488242"/>
                    <a:gd name="connsiteY1" fmla="*/ 171 h 1189275"/>
                    <a:gd name="connsiteX2" fmla="*/ 2488521 w 2488242"/>
                    <a:gd name="connsiteY2" fmla="*/ 1189447 h 1189275"/>
                    <a:gd name="connsiteX3" fmla="*/ 278 w 2488242"/>
                    <a:gd name="connsiteY3" fmla="*/ 1189447 h 118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88242" h="1189275">
                      <a:moveTo>
                        <a:pt x="278" y="171"/>
                      </a:moveTo>
                      <a:lnTo>
                        <a:pt x="2488521" y="171"/>
                      </a:lnTo>
                      <a:lnTo>
                        <a:pt x="2488521" y="1189447"/>
                      </a:lnTo>
                      <a:lnTo>
                        <a:pt x="278" y="1189447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452" name="Graphic 3">
                  <a:extLst>
                    <a:ext uri="{FF2B5EF4-FFF2-40B4-BE49-F238E27FC236}">
                      <a16:creationId xmlns:a16="http://schemas.microsoft.com/office/drawing/2014/main" id="{5E1E6D2C-A969-4A1A-925D-F36C28DD5B40}"/>
                    </a:ext>
                  </a:extLst>
                </p:cNvPr>
                <p:cNvGrpSpPr/>
                <p:nvPr/>
              </p:nvGrpSpPr>
              <p:grpSpPr>
                <a:xfrm>
                  <a:off x="1077373" y="4152382"/>
                  <a:ext cx="756000" cy="715874"/>
                  <a:chOff x="1077373" y="4152382"/>
                  <a:chExt cx="756000" cy="715874"/>
                </a:xfrm>
              </p:grpSpPr>
              <p:sp>
                <p:nvSpPr>
                  <p:cNvPr id="4609" name="Freeform: Shape 4608">
                    <a:extLst>
                      <a:ext uri="{FF2B5EF4-FFF2-40B4-BE49-F238E27FC236}">
                        <a16:creationId xmlns:a16="http://schemas.microsoft.com/office/drawing/2014/main" id="{5ED4CBC0-6A6D-49C0-82BC-DB29901D0BC8}"/>
                      </a:ext>
                    </a:extLst>
                  </p:cNvPr>
                  <p:cNvSpPr/>
                  <p:nvPr/>
                </p:nvSpPr>
                <p:spPr>
                  <a:xfrm>
                    <a:off x="1077373" y="4153673"/>
                    <a:ext cx="754776" cy="697850"/>
                  </a:xfrm>
                  <a:custGeom>
                    <a:avLst/>
                    <a:gdLst>
                      <a:gd name="connsiteX0" fmla="*/ 165027 w 754776"/>
                      <a:gd name="connsiteY0" fmla="*/ 665706 h 697850"/>
                      <a:gd name="connsiteX1" fmla="*/ 612276 w 754776"/>
                      <a:gd name="connsiteY1" fmla="*/ 555900 h 697850"/>
                      <a:gd name="connsiteX2" fmla="*/ 669373 w 754776"/>
                      <a:gd name="connsiteY2" fmla="*/ 112750 h 697850"/>
                      <a:gd name="connsiteX3" fmla="*/ 633001 w 754776"/>
                      <a:gd name="connsiteY3" fmla="*/ 0 h 697850"/>
                      <a:gd name="connsiteX4" fmla="*/ 482148 w 754776"/>
                      <a:gd name="connsiteY4" fmla="*/ 58656 h 697850"/>
                      <a:gd name="connsiteX5" fmla="*/ 13654 w 754776"/>
                      <a:gd name="connsiteY5" fmla="*/ 432989 h 697850"/>
                      <a:gd name="connsiteX6" fmla="*/ 90784 w 754776"/>
                      <a:gd name="connsiteY6" fmla="*/ 627430 h 697850"/>
                      <a:gd name="connsiteX7" fmla="*/ 165027 w 754776"/>
                      <a:gd name="connsiteY7" fmla="*/ 665706 h 697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54776" h="697850">
                        <a:moveTo>
                          <a:pt x="165027" y="665706"/>
                        </a:moveTo>
                        <a:cubicBezTo>
                          <a:pt x="165027" y="665706"/>
                          <a:pt x="310280" y="787866"/>
                          <a:pt x="612276" y="555900"/>
                        </a:cubicBezTo>
                        <a:cubicBezTo>
                          <a:pt x="886560" y="345179"/>
                          <a:pt x="682939" y="136709"/>
                          <a:pt x="669373" y="112750"/>
                        </a:cubicBezTo>
                        <a:cubicBezTo>
                          <a:pt x="655806" y="88849"/>
                          <a:pt x="602173" y="72684"/>
                          <a:pt x="633001" y="0"/>
                        </a:cubicBezTo>
                        <a:cubicBezTo>
                          <a:pt x="633001" y="0"/>
                          <a:pt x="601942" y="37872"/>
                          <a:pt x="482148" y="58656"/>
                        </a:cubicBezTo>
                        <a:cubicBezTo>
                          <a:pt x="152673" y="115810"/>
                          <a:pt x="60763" y="278903"/>
                          <a:pt x="13654" y="432989"/>
                        </a:cubicBezTo>
                        <a:cubicBezTo>
                          <a:pt x="-33455" y="587075"/>
                          <a:pt x="53489" y="617096"/>
                          <a:pt x="90784" y="627430"/>
                        </a:cubicBezTo>
                        <a:cubicBezTo>
                          <a:pt x="128136" y="637764"/>
                          <a:pt x="165027" y="665706"/>
                          <a:pt x="165027" y="66570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pic>
                <p:nvPicPr>
                  <p:cNvPr id="4610" name="Picture 4609">
                    <a:extLst>
                      <a:ext uri="{FF2B5EF4-FFF2-40B4-BE49-F238E27FC236}">
                        <a16:creationId xmlns:a16="http://schemas.microsoft.com/office/drawing/2014/main" id="{87944497-ECA7-48CA-AC32-8B1E370976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1232962" y="4152382"/>
                    <a:ext cx="600411" cy="715874"/>
                  </a:xfrm>
                  <a:custGeom>
                    <a:avLst/>
                    <a:gdLst>
                      <a:gd name="connsiteX0" fmla="*/ 407 w 600411"/>
                      <a:gd name="connsiteY0" fmla="*/ 159 h 715874"/>
                      <a:gd name="connsiteX1" fmla="*/ 600818 w 600411"/>
                      <a:gd name="connsiteY1" fmla="*/ 159 h 715874"/>
                      <a:gd name="connsiteX2" fmla="*/ 600818 w 600411"/>
                      <a:gd name="connsiteY2" fmla="*/ 716034 h 715874"/>
                      <a:gd name="connsiteX3" fmla="*/ 407 w 600411"/>
                      <a:gd name="connsiteY3" fmla="*/ 716034 h 715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0411" h="715874">
                        <a:moveTo>
                          <a:pt x="407" y="159"/>
                        </a:moveTo>
                        <a:lnTo>
                          <a:pt x="600818" y="159"/>
                        </a:lnTo>
                        <a:lnTo>
                          <a:pt x="600818" y="716034"/>
                        </a:lnTo>
                        <a:lnTo>
                          <a:pt x="407" y="71603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611" name="Picture 4610">
                    <a:extLst>
                      <a:ext uri="{FF2B5EF4-FFF2-40B4-BE49-F238E27FC236}">
                        <a16:creationId xmlns:a16="http://schemas.microsoft.com/office/drawing/2014/main" id="{12345A63-909C-4868-AB8E-D86FCDAB3A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082859" y="4181248"/>
                    <a:ext cx="617730" cy="629277"/>
                  </a:xfrm>
                  <a:custGeom>
                    <a:avLst/>
                    <a:gdLst>
                      <a:gd name="connsiteX0" fmla="*/ 381 w 617730"/>
                      <a:gd name="connsiteY0" fmla="*/ 164 h 629277"/>
                      <a:gd name="connsiteX1" fmla="*/ 618112 w 617730"/>
                      <a:gd name="connsiteY1" fmla="*/ 164 h 629277"/>
                      <a:gd name="connsiteX2" fmla="*/ 618112 w 617730"/>
                      <a:gd name="connsiteY2" fmla="*/ 629441 h 629277"/>
                      <a:gd name="connsiteX3" fmla="*/ 381 w 617730"/>
                      <a:gd name="connsiteY3" fmla="*/ 629441 h 62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7730" h="629277">
                        <a:moveTo>
                          <a:pt x="381" y="164"/>
                        </a:moveTo>
                        <a:lnTo>
                          <a:pt x="618112" y="164"/>
                        </a:lnTo>
                        <a:lnTo>
                          <a:pt x="618112" y="629441"/>
                        </a:lnTo>
                        <a:lnTo>
                          <a:pt x="381" y="62944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612" name="Graphic 3">
                    <a:extLst>
                      <a:ext uri="{FF2B5EF4-FFF2-40B4-BE49-F238E27FC236}">
                        <a16:creationId xmlns:a16="http://schemas.microsoft.com/office/drawing/2014/main" id="{940A1D0F-9771-4A7A-9692-579B863FA90C}"/>
                      </a:ext>
                    </a:extLst>
                  </p:cNvPr>
                  <p:cNvGrpSpPr/>
                  <p:nvPr/>
                </p:nvGrpSpPr>
                <p:grpSpPr>
                  <a:xfrm>
                    <a:off x="1139926" y="4229706"/>
                    <a:ext cx="614959" cy="533244"/>
                    <a:chOff x="1139926" y="4229706"/>
                    <a:chExt cx="614959" cy="533244"/>
                  </a:xfrm>
                </p:grpSpPr>
                <p:sp>
                  <p:nvSpPr>
                    <p:cNvPr id="4613" name="Freeform: Shape 4612">
                      <a:extLst>
                        <a:ext uri="{FF2B5EF4-FFF2-40B4-BE49-F238E27FC236}">
                          <a16:creationId xmlns:a16="http://schemas.microsoft.com/office/drawing/2014/main" id="{80990C85-573B-48B0-B9D8-93C3700A8A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7443" y="4674068"/>
                      <a:ext cx="398465" cy="88882"/>
                    </a:xfrm>
                    <a:custGeom>
                      <a:avLst/>
                      <a:gdLst>
                        <a:gd name="connsiteX0" fmla="*/ 693 w 398465"/>
                        <a:gd name="connsiteY0" fmla="*/ 81344 h 88882"/>
                        <a:gd name="connsiteX1" fmla="*/ 26037 w 398465"/>
                        <a:gd name="connsiteY1" fmla="*/ 85039 h 88882"/>
                        <a:gd name="connsiteX2" fmla="*/ 51728 w 398465"/>
                        <a:gd name="connsiteY2" fmla="*/ 86020 h 88882"/>
                        <a:gd name="connsiteX3" fmla="*/ 103051 w 398465"/>
                        <a:gd name="connsiteY3" fmla="*/ 82383 h 88882"/>
                        <a:gd name="connsiteX4" fmla="*/ 154202 w 398465"/>
                        <a:gd name="connsiteY4" fmla="*/ 75629 h 88882"/>
                        <a:gd name="connsiteX5" fmla="*/ 205237 w 398465"/>
                        <a:gd name="connsiteY5" fmla="*/ 67893 h 88882"/>
                        <a:gd name="connsiteX6" fmla="*/ 255868 w 398465"/>
                        <a:gd name="connsiteY6" fmla="*/ 57905 h 88882"/>
                        <a:gd name="connsiteX7" fmla="*/ 305575 w 398465"/>
                        <a:gd name="connsiteY7" fmla="*/ 44223 h 88882"/>
                        <a:gd name="connsiteX8" fmla="*/ 353550 w 398465"/>
                        <a:gd name="connsiteY8" fmla="*/ 25344 h 88882"/>
                        <a:gd name="connsiteX9" fmla="*/ 398465 w 398465"/>
                        <a:gd name="connsiteY9" fmla="*/ 0 h 88882"/>
                        <a:gd name="connsiteX10" fmla="*/ 353723 w 398465"/>
                        <a:gd name="connsiteY10" fmla="*/ 25748 h 88882"/>
                        <a:gd name="connsiteX11" fmla="*/ 305806 w 398465"/>
                        <a:gd name="connsiteY11" fmla="*/ 45031 h 88882"/>
                        <a:gd name="connsiteX12" fmla="*/ 256098 w 398465"/>
                        <a:gd name="connsiteY12" fmla="*/ 59117 h 88882"/>
                        <a:gd name="connsiteX13" fmla="*/ 205468 w 398465"/>
                        <a:gd name="connsiteY13" fmla="*/ 69509 h 88882"/>
                        <a:gd name="connsiteX14" fmla="*/ 154433 w 398465"/>
                        <a:gd name="connsiteY14" fmla="*/ 77649 h 88882"/>
                        <a:gd name="connsiteX15" fmla="*/ 103282 w 398465"/>
                        <a:gd name="connsiteY15" fmla="*/ 84808 h 88882"/>
                        <a:gd name="connsiteX16" fmla="*/ 51670 w 398465"/>
                        <a:gd name="connsiteY16" fmla="*/ 88849 h 88882"/>
                        <a:gd name="connsiteX17" fmla="*/ 25748 w 398465"/>
                        <a:gd name="connsiteY17" fmla="*/ 88099 h 88882"/>
                        <a:gd name="connsiteX18" fmla="*/ 0 w 398465"/>
                        <a:gd name="connsiteY18" fmla="*/ 84519 h 88882"/>
                        <a:gd name="connsiteX19" fmla="*/ 693 w 398465"/>
                        <a:gd name="connsiteY19" fmla="*/ 81344 h 88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98465" h="88882">
                          <a:moveTo>
                            <a:pt x="693" y="81344"/>
                          </a:moveTo>
                          <a:cubicBezTo>
                            <a:pt x="9064" y="83076"/>
                            <a:pt x="17551" y="84288"/>
                            <a:pt x="26037" y="85039"/>
                          </a:cubicBezTo>
                          <a:cubicBezTo>
                            <a:pt x="34581" y="85790"/>
                            <a:pt x="43126" y="86020"/>
                            <a:pt x="51728" y="86020"/>
                          </a:cubicBezTo>
                          <a:cubicBezTo>
                            <a:pt x="68874" y="85905"/>
                            <a:pt x="86020" y="84404"/>
                            <a:pt x="103051" y="82383"/>
                          </a:cubicBezTo>
                          <a:cubicBezTo>
                            <a:pt x="120140" y="80363"/>
                            <a:pt x="137171" y="77938"/>
                            <a:pt x="154202" y="75629"/>
                          </a:cubicBezTo>
                          <a:cubicBezTo>
                            <a:pt x="171233" y="73319"/>
                            <a:pt x="188263" y="70722"/>
                            <a:pt x="205237" y="67893"/>
                          </a:cubicBezTo>
                          <a:cubicBezTo>
                            <a:pt x="222210" y="65064"/>
                            <a:pt x="239068" y="61715"/>
                            <a:pt x="255868" y="57905"/>
                          </a:cubicBezTo>
                          <a:cubicBezTo>
                            <a:pt x="272610" y="54037"/>
                            <a:pt x="289237" y="49476"/>
                            <a:pt x="305575" y="44223"/>
                          </a:cubicBezTo>
                          <a:cubicBezTo>
                            <a:pt x="321913" y="38854"/>
                            <a:pt x="337904" y="32561"/>
                            <a:pt x="353550" y="25344"/>
                          </a:cubicBezTo>
                          <a:cubicBezTo>
                            <a:pt x="369080" y="17955"/>
                            <a:pt x="384090" y="9468"/>
                            <a:pt x="398465" y="0"/>
                          </a:cubicBezTo>
                          <a:cubicBezTo>
                            <a:pt x="384148" y="9584"/>
                            <a:pt x="369195" y="18185"/>
                            <a:pt x="353723" y="25748"/>
                          </a:cubicBezTo>
                          <a:cubicBezTo>
                            <a:pt x="338135" y="33080"/>
                            <a:pt x="322144" y="39489"/>
                            <a:pt x="305806" y="45031"/>
                          </a:cubicBezTo>
                          <a:cubicBezTo>
                            <a:pt x="289467" y="50400"/>
                            <a:pt x="272841" y="55134"/>
                            <a:pt x="256098" y="59117"/>
                          </a:cubicBezTo>
                          <a:cubicBezTo>
                            <a:pt x="239299" y="63043"/>
                            <a:pt x="222441" y="66507"/>
                            <a:pt x="205468" y="69509"/>
                          </a:cubicBezTo>
                          <a:cubicBezTo>
                            <a:pt x="188494" y="72453"/>
                            <a:pt x="171521" y="75225"/>
                            <a:pt x="154433" y="77649"/>
                          </a:cubicBezTo>
                          <a:cubicBezTo>
                            <a:pt x="137402" y="80132"/>
                            <a:pt x="120371" y="82672"/>
                            <a:pt x="103282" y="84808"/>
                          </a:cubicBezTo>
                          <a:cubicBezTo>
                            <a:pt x="86194" y="86944"/>
                            <a:pt x="68990" y="88561"/>
                            <a:pt x="51670" y="88849"/>
                          </a:cubicBezTo>
                          <a:cubicBezTo>
                            <a:pt x="43010" y="88965"/>
                            <a:pt x="34351" y="88792"/>
                            <a:pt x="25748" y="88099"/>
                          </a:cubicBezTo>
                          <a:cubicBezTo>
                            <a:pt x="17089" y="87406"/>
                            <a:pt x="8487" y="86194"/>
                            <a:pt x="0" y="84519"/>
                          </a:cubicBezTo>
                          <a:lnTo>
                            <a:pt x="693" y="8134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14" name="Freeform: Shape 4613">
                      <a:extLst>
                        <a:ext uri="{FF2B5EF4-FFF2-40B4-BE49-F238E27FC236}">
                          <a16:creationId xmlns:a16="http://schemas.microsoft.com/office/drawing/2014/main" id="{19F92CFF-8CD2-4747-BB52-1FF6F6E03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0371" y="4590241"/>
                      <a:ext cx="368156" cy="81777"/>
                    </a:xfrm>
                    <a:custGeom>
                      <a:avLst/>
                      <a:gdLst>
                        <a:gd name="connsiteX0" fmla="*/ 751 w 368156"/>
                        <a:gd name="connsiteY0" fmla="*/ 72800 h 81777"/>
                        <a:gd name="connsiteX1" fmla="*/ 24074 w 368156"/>
                        <a:gd name="connsiteY1" fmla="*/ 77245 h 81777"/>
                        <a:gd name="connsiteX2" fmla="*/ 47802 w 368156"/>
                        <a:gd name="connsiteY2" fmla="*/ 78977 h 81777"/>
                        <a:gd name="connsiteX3" fmla="*/ 95373 w 368156"/>
                        <a:gd name="connsiteY3" fmla="*/ 76726 h 81777"/>
                        <a:gd name="connsiteX4" fmla="*/ 142829 w 368156"/>
                        <a:gd name="connsiteY4" fmla="*/ 71183 h 81777"/>
                        <a:gd name="connsiteX5" fmla="*/ 190169 w 368156"/>
                        <a:gd name="connsiteY5" fmla="*/ 64602 h 81777"/>
                        <a:gd name="connsiteX6" fmla="*/ 237105 w 368156"/>
                        <a:gd name="connsiteY6" fmla="*/ 55711 h 81777"/>
                        <a:gd name="connsiteX7" fmla="*/ 283117 w 368156"/>
                        <a:gd name="connsiteY7" fmla="*/ 42953 h 81777"/>
                        <a:gd name="connsiteX8" fmla="*/ 327282 w 368156"/>
                        <a:gd name="connsiteY8" fmla="*/ 24767 h 81777"/>
                        <a:gd name="connsiteX9" fmla="*/ 368156 w 368156"/>
                        <a:gd name="connsiteY9" fmla="*/ 0 h 81777"/>
                        <a:gd name="connsiteX10" fmla="*/ 327455 w 368156"/>
                        <a:gd name="connsiteY10" fmla="*/ 25113 h 81777"/>
                        <a:gd name="connsiteX11" fmla="*/ 283348 w 368156"/>
                        <a:gd name="connsiteY11" fmla="*/ 43703 h 81777"/>
                        <a:gd name="connsiteX12" fmla="*/ 237336 w 368156"/>
                        <a:gd name="connsiteY12" fmla="*/ 56866 h 81777"/>
                        <a:gd name="connsiteX13" fmla="*/ 190400 w 368156"/>
                        <a:gd name="connsiteY13" fmla="*/ 66161 h 81777"/>
                        <a:gd name="connsiteX14" fmla="*/ 143060 w 368156"/>
                        <a:gd name="connsiteY14" fmla="*/ 73146 h 81777"/>
                        <a:gd name="connsiteX15" fmla="*/ 95604 w 368156"/>
                        <a:gd name="connsiteY15" fmla="*/ 79093 h 81777"/>
                        <a:gd name="connsiteX16" fmla="*/ 47744 w 368156"/>
                        <a:gd name="connsiteY16" fmla="*/ 81748 h 81777"/>
                        <a:gd name="connsiteX17" fmla="*/ 23728 w 368156"/>
                        <a:gd name="connsiteY17" fmla="*/ 80190 h 81777"/>
                        <a:gd name="connsiteX18" fmla="*/ 0 w 368156"/>
                        <a:gd name="connsiteY18" fmla="*/ 75860 h 81777"/>
                        <a:gd name="connsiteX19" fmla="*/ 751 w 368156"/>
                        <a:gd name="connsiteY19" fmla="*/ 72800 h 81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68156" h="81777">
                          <a:moveTo>
                            <a:pt x="751" y="72800"/>
                          </a:moveTo>
                          <a:cubicBezTo>
                            <a:pt x="8429" y="74763"/>
                            <a:pt x="16223" y="76206"/>
                            <a:pt x="24074" y="77245"/>
                          </a:cubicBezTo>
                          <a:cubicBezTo>
                            <a:pt x="31926" y="78227"/>
                            <a:pt x="39835" y="78746"/>
                            <a:pt x="47802" y="78977"/>
                          </a:cubicBezTo>
                          <a:cubicBezTo>
                            <a:pt x="63678" y="79324"/>
                            <a:pt x="79554" y="78284"/>
                            <a:pt x="95373" y="76726"/>
                          </a:cubicBezTo>
                          <a:cubicBezTo>
                            <a:pt x="111192" y="75109"/>
                            <a:pt x="127010" y="73089"/>
                            <a:pt x="142829" y="71183"/>
                          </a:cubicBezTo>
                          <a:cubicBezTo>
                            <a:pt x="158647" y="69221"/>
                            <a:pt x="174408" y="67027"/>
                            <a:pt x="190169" y="64602"/>
                          </a:cubicBezTo>
                          <a:cubicBezTo>
                            <a:pt x="205930" y="62120"/>
                            <a:pt x="221575" y="59117"/>
                            <a:pt x="237105" y="55711"/>
                          </a:cubicBezTo>
                          <a:cubicBezTo>
                            <a:pt x="252635" y="52190"/>
                            <a:pt x="267991" y="47917"/>
                            <a:pt x="283117" y="42953"/>
                          </a:cubicBezTo>
                          <a:cubicBezTo>
                            <a:pt x="298185" y="37872"/>
                            <a:pt x="312964" y="31753"/>
                            <a:pt x="327282" y="24767"/>
                          </a:cubicBezTo>
                          <a:cubicBezTo>
                            <a:pt x="341542" y="17608"/>
                            <a:pt x="355166" y="9237"/>
                            <a:pt x="368156" y="0"/>
                          </a:cubicBezTo>
                          <a:cubicBezTo>
                            <a:pt x="355224" y="9353"/>
                            <a:pt x="341657" y="17839"/>
                            <a:pt x="327455" y="25113"/>
                          </a:cubicBezTo>
                          <a:cubicBezTo>
                            <a:pt x="313195" y="32214"/>
                            <a:pt x="298474" y="38449"/>
                            <a:pt x="283348" y="43703"/>
                          </a:cubicBezTo>
                          <a:cubicBezTo>
                            <a:pt x="268222" y="48783"/>
                            <a:pt x="252866" y="53229"/>
                            <a:pt x="237336" y="56866"/>
                          </a:cubicBezTo>
                          <a:cubicBezTo>
                            <a:pt x="221806" y="60445"/>
                            <a:pt x="206160" y="63563"/>
                            <a:pt x="190400" y="66161"/>
                          </a:cubicBezTo>
                          <a:cubicBezTo>
                            <a:pt x="174639" y="68759"/>
                            <a:pt x="158878" y="71068"/>
                            <a:pt x="143060" y="73146"/>
                          </a:cubicBezTo>
                          <a:cubicBezTo>
                            <a:pt x="127241" y="75225"/>
                            <a:pt x="111480" y="77361"/>
                            <a:pt x="95604" y="79093"/>
                          </a:cubicBezTo>
                          <a:cubicBezTo>
                            <a:pt x="79728" y="80825"/>
                            <a:pt x="63736" y="81979"/>
                            <a:pt x="47744" y="81748"/>
                          </a:cubicBezTo>
                          <a:cubicBezTo>
                            <a:pt x="39720" y="81575"/>
                            <a:pt x="31695" y="81171"/>
                            <a:pt x="23728" y="80190"/>
                          </a:cubicBezTo>
                          <a:cubicBezTo>
                            <a:pt x="15761" y="79208"/>
                            <a:pt x="7852" y="77765"/>
                            <a:pt x="0" y="75860"/>
                          </a:cubicBezTo>
                          <a:lnTo>
                            <a:pt x="751" y="7280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15" name="Freeform: Shape 4614">
                      <a:extLst>
                        <a:ext uri="{FF2B5EF4-FFF2-40B4-BE49-F238E27FC236}">
                          <a16:creationId xmlns:a16="http://schemas.microsoft.com/office/drawing/2014/main" id="{B5980259-3C30-4E6E-8A6A-9C184E2553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5261" y="4487247"/>
                      <a:ext cx="340271" cy="105020"/>
                    </a:xfrm>
                    <a:custGeom>
                      <a:avLst/>
                      <a:gdLst>
                        <a:gd name="connsiteX0" fmla="*/ 751 w 340271"/>
                        <a:gd name="connsiteY0" fmla="*/ 96759 h 105020"/>
                        <a:gd name="connsiteX1" fmla="*/ 22920 w 340271"/>
                        <a:gd name="connsiteY1" fmla="*/ 100973 h 105020"/>
                        <a:gd name="connsiteX2" fmla="*/ 45493 w 340271"/>
                        <a:gd name="connsiteY2" fmla="*/ 102243 h 105020"/>
                        <a:gd name="connsiteX3" fmla="*/ 90639 w 340271"/>
                        <a:gd name="connsiteY3" fmla="*/ 98144 h 105020"/>
                        <a:gd name="connsiteX4" fmla="*/ 135439 w 340271"/>
                        <a:gd name="connsiteY4" fmla="*/ 90062 h 105020"/>
                        <a:gd name="connsiteX5" fmla="*/ 180008 w 340271"/>
                        <a:gd name="connsiteY5" fmla="*/ 80767 h 105020"/>
                        <a:gd name="connsiteX6" fmla="*/ 223884 w 340271"/>
                        <a:gd name="connsiteY6" fmla="*/ 68759 h 105020"/>
                        <a:gd name="connsiteX7" fmla="*/ 266259 w 340271"/>
                        <a:gd name="connsiteY7" fmla="*/ 52247 h 105020"/>
                        <a:gd name="connsiteX8" fmla="*/ 305690 w 340271"/>
                        <a:gd name="connsiteY8" fmla="*/ 29616 h 105020"/>
                        <a:gd name="connsiteX9" fmla="*/ 340272 w 340271"/>
                        <a:gd name="connsiteY9" fmla="*/ 0 h 105020"/>
                        <a:gd name="connsiteX10" fmla="*/ 305921 w 340271"/>
                        <a:gd name="connsiteY10" fmla="*/ 29905 h 105020"/>
                        <a:gd name="connsiteX11" fmla="*/ 266606 w 340271"/>
                        <a:gd name="connsiteY11" fmla="*/ 52940 h 105020"/>
                        <a:gd name="connsiteX12" fmla="*/ 224288 w 340271"/>
                        <a:gd name="connsiteY12" fmla="*/ 69856 h 105020"/>
                        <a:gd name="connsiteX13" fmla="*/ 180412 w 340271"/>
                        <a:gd name="connsiteY13" fmla="*/ 82268 h 105020"/>
                        <a:gd name="connsiteX14" fmla="*/ 135843 w 340271"/>
                        <a:gd name="connsiteY14" fmla="*/ 91967 h 105020"/>
                        <a:gd name="connsiteX15" fmla="*/ 91043 w 340271"/>
                        <a:gd name="connsiteY15" fmla="*/ 100453 h 105020"/>
                        <a:gd name="connsiteX16" fmla="*/ 45551 w 340271"/>
                        <a:gd name="connsiteY16" fmla="*/ 105014 h 105020"/>
                        <a:gd name="connsiteX17" fmla="*/ 22631 w 340271"/>
                        <a:gd name="connsiteY17" fmla="*/ 103917 h 105020"/>
                        <a:gd name="connsiteX18" fmla="*/ 0 w 340271"/>
                        <a:gd name="connsiteY18" fmla="*/ 99818 h 105020"/>
                        <a:gd name="connsiteX19" fmla="*/ 751 w 340271"/>
                        <a:gd name="connsiteY19" fmla="*/ 96759 h 105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40271" h="105020">
                          <a:moveTo>
                            <a:pt x="751" y="96759"/>
                          </a:moveTo>
                          <a:cubicBezTo>
                            <a:pt x="8025" y="98606"/>
                            <a:pt x="15472" y="100049"/>
                            <a:pt x="22920" y="100973"/>
                          </a:cubicBezTo>
                          <a:cubicBezTo>
                            <a:pt x="30425" y="101839"/>
                            <a:pt x="37930" y="102243"/>
                            <a:pt x="45493" y="102243"/>
                          </a:cubicBezTo>
                          <a:cubicBezTo>
                            <a:pt x="60618" y="102128"/>
                            <a:pt x="75687" y="100511"/>
                            <a:pt x="90639" y="98144"/>
                          </a:cubicBezTo>
                          <a:cubicBezTo>
                            <a:pt x="105592" y="95777"/>
                            <a:pt x="120544" y="92833"/>
                            <a:pt x="135439" y="90062"/>
                          </a:cubicBezTo>
                          <a:cubicBezTo>
                            <a:pt x="150334" y="87233"/>
                            <a:pt x="165229" y="84173"/>
                            <a:pt x="180008" y="80767"/>
                          </a:cubicBezTo>
                          <a:cubicBezTo>
                            <a:pt x="194787" y="77361"/>
                            <a:pt x="209451" y="73319"/>
                            <a:pt x="223884" y="68759"/>
                          </a:cubicBezTo>
                          <a:cubicBezTo>
                            <a:pt x="238317" y="64140"/>
                            <a:pt x="252461" y="58598"/>
                            <a:pt x="266259" y="52247"/>
                          </a:cubicBezTo>
                          <a:cubicBezTo>
                            <a:pt x="279999" y="45781"/>
                            <a:pt x="293162" y="38161"/>
                            <a:pt x="305690" y="29616"/>
                          </a:cubicBezTo>
                          <a:cubicBezTo>
                            <a:pt x="318160" y="20899"/>
                            <a:pt x="329591" y="10854"/>
                            <a:pt x="340272" y="0"/>
                          </a:cubicBezTo>
                          <a:cubicBezTo>
                            <a:pt x="329707" y="10911"/>
                            <a:pt x="318333" y="21072"/>
                            <a:pt x="305921" y="29905"/>
                          </a:cubicBezTo>
                          <a:cubicBezTo>
                            <a:pt x="293451" y="38623"/>
                            <a:pt x="280346" y="46359"/>
                            <a:pt x="266606" y="52940"/>
                          </a:cubicBezTo>
                          <a:cubicBezTo>
                            <a:pt x="252866" y="59406"/>
                            <a:pt x="238721" y="65064"/>
                            <a:pt x="224288" y="69856"/>
                          </a:cubicBezTo>
                          <a:cubicBezTo>
                            <a:pt x="209798" y="74532"/>
                            <a:pt x="195192" y="78689"/>
                            <a:pt x="180412" y="82268"/>
                          </a:cubicBezTo>
                          <a:cubicBezTo>
                            <a:pt x="165633" y="85790"/>
                            <a:pt x="150796" y="89022"/>
                            <a:pt x="135843" y="91967"/>
                          </a:cubicBezTo>
                          <a:cubicBezTo>
                            <a:pt x="120948" y="94911"/>
                            <a:pt x="106054" y="97913"/>
                            <a:pt x="91043" y="100453"/>
                          </a:cubicBezTo>
                          <a:cubicBezTo>
                            <a:pt x="76033" y="102994"/>
                            <a:pt x="60849" y="104783"/>
                            <a:pt x="45551" y="105014"/>
                          </a:cubicBezTo>
                          <a:cubicBezTo>
                            <a:pt x="37930" y="105072"/>
                            <a:pt x="30252" y="104726"/>
                            <a:pt x="22631" y="103917"/>
                          </a:cubicBezTo>
                          <a:cubicBezTo>
                            <a:pt x="15010" y="103051"/>
                            <a:pt x="7447" y="101666"/>
                            <a:pt x="0" y="99818"/>
                          </a:cubicBezTo>
                          <a:lnTo>
                            <a:pt x="751" y="96759"/>
                          </a:lnTo>
                          <a:close/>
                        </a:path>
                      </a:pathLst>
                    </a:custGeom>
                    <a:solidFill>
                      <a:srgbClr val="324B37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16" name="Freeform: Shape 4615">
                      <a:extLst>
                        <a:ext uri="{FF2B5EF4-FFF2-40B4-BE49-F238E27FC236}">
                          <a16:creationId xmlns:a16="http://schemas.microsoft.com/office/drawing/2014/main" id="{F317DE06-1807-4292-BDD7-FFC46E9237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1954" y="4413812"/>
                      <a:ext cx="292931" cy="95784"/>
                    </a:xfrm>
                    <a:custGeom>
                      <a:avLst/>
                      <a:gdLst>
                        <a:gd name="connsiteX0" fmla="*/ 462 w 292931"/>
                        <a:gd name="connsiteY0" fmla="*/ 90754 h 95784"/>
                        <a:gd name="connsiteX1" fmla="*/ 38796 w 292931"/>
                        <a:gd name="connsiteY1" fmla="*/ 92198 h 95784"/>
                        <a:gd name="connsiteX2" fmla="*/ 76726 w 292931"/>
                        <a:gd name="connsiteY2" fmla="*/ 85443 h 95784"/>
                        <a:gd name="connsiteX3" fmla="*/ 113790 w 292931"/>
                        <a:gd name="connsiteY3" fmla="*/ 74185 h 95784"/>
                        <a:gd name="connsiteX4" fmla="*/ 150334 w 292931"/>
                        <a:gd name="connsiteY4" fmla="*/ 61253 h 95784"/>
                        <a:gd name="connsiteX5" fmla="*/ 221921 w 292931"/>
                        <a:gd name="connsiteY5" fmla="*/ 31406 h 95784"/>
                        <a:gd name="connsiteX6" fmla="*/ 257311 w 292931"/>
                        <a:gd name="connsiteY6" fmla="*/ 15414 h 95784"/>
                        <a:gd name="connsiteX7" fmla="*/ 292932 w 292931"/>
                        <a:gd name="connsiteY7" fmla="*/ 0 h 95784"/>
                        <a:gd name="connsiteX8" fmla="*/ 257484 w 292931"/>
                        <a:gd name="connsiteY8" fmla="*/ 15819 h 95784"/>
                        <a:gd name="connsiteX9" fmla="*/ 222325 w 292931"/>
                        <a:gd name="connsiteY9" fmla="*/ 32214 h 95784"/>
                        <a:gd name="connsiteX10" fmla="*/ 150969 w 292931"/>
                        <a:gd name="connsiteY10" fmla="*/ 62870 h 95784"/>
                        <a:gd name="connsiteX11" fmla="*/ 114482 w 292931"/>
                        <a:gd name="connsiteY11" fmla="*/ 76264 h 95784"/>
                        <a:gd name="connsiteX12" fmla="*/ 77418 w 292931"/>
                        <a:gd name="connsiteY12" fmla="*/ 87926 h 95784"/>
                        <a:gd name="connsiteX13" fmla="*/ 39085 w 292931"/>
                        <a:gd name="connsiteY13" fmla="*/ 95084 h 95784"/>
                        <a:gd name="connsiteX14" fmla="*/ 0 w 292931"/>
                        <a:gd name="connsiteY14" fmla="*/ 93930 h 95784"/>
                        <a:gd name="connsiteX15" fmla="*/ 462 w 292931"/>
                        <a:gd name="connsiteY15" fmla="*/ 90754 h 95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2931" h="95784">
                          <a:moveTo>
                            <a:pt x="462" y="90754"/>
                          </a:moveTo>
                          <a:cubicBezTo>
                            <a:pt x="13105" y="92833"/>
                            <a:pt x="25979" y="93295"/>
                            <a:pt x="38796" y="92198"/>
                          </a:cubicBezTo>
                          <a:cubicBezTo>
                            <a:pt x="51612" y="91159"/>
                            <a:pt x="64256" y="88676"/>
                            <a:pt x="76726" y="85443"/>
                          </a:cubicBezTo>
                          <a:cubicBezTo>
                            <a:pt x="89196" y="82210"/>
                            <a:pt x="101493" y="78227"/>
                            <a:pt x="113790" y="74185"/>
                          </a:cubicBezTo>
                          <a:cubicBezTo>
                            <a:pt x="126029" y="70086"/>
                            <a:pt x="138268" y="65872"/>
                            <a:pt x="150334" y="61253"/>
                          </a:cubicBezTo>
                          <a:cubicBezTo>
                            <a:pt x="174523" y="52132"/>
                            <a:pt x="198309" y="41971"/>
                            <a:pt x="221921" y="31406"/>
                          </a:cubicBezTo>
                          <a:lnTo>
                            <a:pt x="257311" y="15414"/>
                          </a:lnTo>
                          <a:cubicBezTo>
                            <a:pt x="269088" y="10103"/>
                            <a:pt x="280865" y="4734"/>
                            <a:pt x="292932" y="0"/>
                          </a:cubicBezTo>
                          <a:cubicBezTo>
                            <a:pt x="280923" y="4907"/>
                            <a:pt x="269204" y="10334"/>
                            <a:pt x="257484" y="15819"/>
                          </a:cubicBezTo>
                          <a:lnTo>
                            <a:pt x="222325" y="32214"/>
                          </a:lnTo>
                          <a:cubicBezTo>
                            <a:pt x="198828" y="43010"/>
                            <a:pt x="175101" y="53460"/>
                            <a:pt x="150969" y="62870"/>
                          </a:cubicBezTo>
                          <a:cubicBezTo>
                            <a:pt x="138961" y="67662"/>
                            <a:pt x="126721" y="71992"/>
                            <a:pt x="114482" y="76264"/>
                          </a:cubicBezTo>
                          <a:cubicBezTo>
                            <a:pt x="102243" y="80421"/>
                            <a:pt x="89946" y="84519"/>
                            <a:pt x="77418" y="87926"/>
                          </a:cubicBezTo>
                          <a:cubicBezTo>
                            <a:pt x="64891" y="91274"/>
                            <a:pt x="52074" y="93930"/>
                            <a:pt x="39085" y="95084"/>
                          </a:cubicBezTo>
                          <a:cubicBezTo>
                            <a:pt x="26095" y="96297"/>
                            <a:pt x="12932" y="95950"/>
                            <a:pt x="0" y="93930"/>
                          </a:cubicBezTo>
                          <a:lnTo>
                            <a:pt x="462" y="9075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17" name="Freeform: Shape 4616">
                      <a:extLst>
                        <a:ext uri="{FF2B5EF4-FFF2-40B4-BE49-F238E27FC236}">
                          <a16:creationId xmlns:a16="http://schemas.microsoft.com/office/drawing/2014/main" id="{EB2515F3-E431-4DA6-94CE-CF8D14AFD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655" y="4328542"/>
                      <a:ext cx="230119" cy="109113"/>
                    </a:xfrm>
                    <a:custGeom>
                      <a:avLst/>
                      <a:gdLst>
                        <a:gd name="connsiteX0" fmla="*/ 0 w 230119"/>
                        <a:gd name="connsiteY0" fmla="*/ 105996 h 109113"/>
                        <a:gd name="connsiteX1" fmla="*/ 59752 w 230119"/>
                        <a:gd name="connsiteY1" fmla="*/ 85154 h 109113"/>
                        <a:gd name="connsiteX2" fmla="*/ 88387 w 230119"/>
                        <a:gd name="connsiteY2" fmla="*/ 71241 h 109113"/>
                        <a:gd name="connsiteX3" fmla="*/ 117369 w 230119"/>
                        <a:gd name="connsiteY3" fmla="*/ 57963 h 109113"/>
                        <a:gd name="connsiteX4" fmla="*/ 146639 w 230119"/>
                        <a:gd name="connsiteY4" fmla="*/ 45435 h 109113"/>
                        <a:gd name="connsiteX5" fmla="*/ 175851 w 230119"/>
                        <a:gd name="connsiteY5" fmla="*/ 32907 h 109113"/>
                        <a:gd name="connsiteX6" fmla="*/ 203967 w 230119"/>
                        <a:gd name="connsiteY6" fmla="*/ 18128 h 109113"/>
                        <a:gd name="connsiteX7" fmla="*/ 230119 w 230119"/>
                        <a:gd name="connsiteY7" fmla="*/ 0 h 109113"/>
                        <a:gd name="connsiteX8" fmla="*/ 204198 w 230119"/>
                        <a:gd name="connsiteY8" fmla="*/ 18474 h 109113"/>
                        <a:gd name="connsiteX9" fmla="*/ 176198 w 230119"/>
                        <a:gd name="connsiteY9" fmla="*/ 33658 h 109113"/>
                        <a:gd name="connsiteX10" fmla="*/ 147101 w 230119"/>
                        <a:gd name="connsiteY10" fmla="*/ 46590 h 109113"/>
                        <a:gd name="connsiteX11" fmla="*/ 118062 w 230119"/>
                        <a:gd name="connsiteY11" fmla="*/ 59522 h 109113"/>
                        <a:gd name="connsiteX12" fmla="*/ 89311 w 230119"/>
                        <a:gd name="connsiteY12" fmla="*/ 73146 h 109113"/>
                        <a:gd name="connsiteX13" fmla="*/ 60849 w 230119"/>
                        <a:gd name="connsiteY13" fmla="*/ 87406 h 109113"/>
                        <a:gd name="connsiteX14" fmla="*/ 866 w 230119"/>
                        <a:gd name="connsiteY14" fmla="*/ 109113 h 109113"/>
                        <a:gd name="connsiteX15" fmla="*/ 0 w 230119"/>
                        <a:gd name="connsiteY15" fmla="*/ 105996 h 109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30119" h="109113">
                          <a:moveTo>
                            <a:pt x="0" y="105996"/>
                          </a:moveTo>
                          <a:cubicBezTo>
                            <a:pt x="20495" y="100915"/>
                            <a:pt x="40643" y="94218"/>
                            <a:pt x="59752" y="85154"/>
                          </a:cubicBezTo>
                          <a:cubicBezTo>
                            <a:pt x="69336" y="80709"/>
                            <a:pt x="78746" y="75802"/>
                            <a:pt x="88387" y="71241"/>
                          </a:cubicBezTo>
                          <a:cubicBezTo>
                            <a:pt x="97971" y="66738"/>
                            <a:pt x="107612" y="62293"/>
                            <a:pt x="117369" y="57963"/>
                          </a:cubicBezTo>
                          <a:cubicBezTo>
                            <a:pt x="127068" y="53633"/>
                            <a:pt x="136824" y="49534"/>
                            <a:pt x="146639" y="45435"/>
                          </a:cubicBezTo>
                          <a:cubicBezTo>
                            <a:pt x="156396" y="41336"/>
                            <a:pt x="166210" y="37295"/>
                            <a:pt x="175851" y="32907"/>
                          </a:cubicBezTo>
                          <a:cubicBezTo>
                            <a:pt x="185492" y="28520"/>
                            <a:pt x="194960" y="23670"/>
                            <a:pt x="203967" y="18128"/>
                          </a:cubicBezTo>
                          <a:cubicBezTo>
                            <a:pt x="213030" y="12586"/>
                            <a:pt x="221690" y="6466"/>
                            <a:pt x="230119" y="0"/>
                          </a:cubicBezTo>
                          <a:cubicBezTo>
                            <a:pt x="221748" y="6524"/>
                            <a:pt x="213204" y="12816"/>
                            <a:pt x="204198" y="18474"/>
                          </a:cubicBezTo>
                          <a:cubicBezTo>
                            <a:pt x="195191" y="24132"/>
                            <a:pt x="185781" y="29097"/>
                            <a:pt x="176198" y="33658"/>
                          </a:cubicBezTo>
                          <a:cubicBezTo>
                            <a:pt x="166614" y="38161"/>
                            <a:pt x="156857" y="42375"/>
                            <a:pt x="147101" y="46590"/>
                          </a:cubicBezTo>
                          <a:cubicBezTo>
                            <a:pt x="137402" y="50804"/>
                            <a:pt x="127645" y="55076"/>
                            <a:pt x="118062" y="59522"/>
                          </a:cubicBezTo>
                          <a:cubicBezTo>
                            <a:pt x="108420" y="63909"/>
                            <a:pt x="98837" y="68528"/>
                            <a:pt x="89311" y="73146"/>
                          </a:cubicBezTo>
                          <a:cubicBezTo>
                            <a:pt x="79785" y="77765"/>
                            <a:pt x="70433" y="82788"/>
                            <a:pt x="60849" y="87406"/>
                          </a:cubicBezTo>
                          <a:cubicBezTo>
                            <a:pt x="41682" y="96759"/>
                            <a:pt x="21418" y="103744"/>
                            <a:pt x="866" y="109113"/>
                          </a:cubicBezTo>
                          <a:lnTo>
                            <a:pt x="0" y="105996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18" name="Freeform: Shape 4617">
                      <a:extLst>
                        <a:ext uri="{FF2B5EF4-FFF2-40B4-BE49-F238E27FC236}">
                          <a16:creationId xmlns:a16="http://schemas.microsoft.com/office/drawing/2014/main" id="{C5A142F6-362E-4EA0-8A6C-53B33A3B3C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0811" y="4260773"/>
                      <a:ext cx="130704" cy="57781"/>
                    </a:xfrm>
                    <a:custGeom>
                      <a:avLst/>
                      <a:gdLst>
                        <a:gd name="connsiteX0" fmla="*/ 123431 w 130704"/>
                        <a:gd name="connsiteY0" fmla="*/ 570 h 57781"/>
                        <a:gd name="connsiteX1" fmla="*/ 130705 w 130704"/>
                        <a:gd name="connsiteY1" fmla="*/ 281 h 57781"/>
                        <a:gd name="connsiteX2" fmla="*/ 130416 w 130704"/>
                        <a:gd name="connsiteY2" fmla="*/ 1840 h 57781"/>
                        <a:gd name="connsiteX3" fmla="*/ 109979 w 130704"/>
                        <a:gd name="connsiteY3" fmla="*/ 9691 h 57781"/>
                        <a:gd name="connsiteX4" fmla="*/ 108709 w 130704"/>
                        <a:gd name="connsiteY4" fmla="*/ 10615 h 57781"/>
                        <a:gd name="connsiteX5" fmla="*/ 49187 w 130704"/>
                        <a:gd name="connsiteY5" fmla="*/ 37691 h 57781"/>
                        <a:gd name="connsiteX6" fmla="*/ 808 w 130704"/>
                        <a:gd name="connsiteY6" fmla="*/ 57782 h 57781"/>
                        <a:gd name="connsiteX7" fmla="*/ 0 w 130704"/>
                        <a:gd name="connsiteY7" fmla="*/ 56396 h 57781"/>
                        <a:gd name="connsiteX8" fmla="*/ 48610 w 130704"/>
                        <a:gd name="connsiteY8" fmla="*/ 36190 h 57781"/>
                        <a:gd name="connsiteX9" fmla="*/ 107728 w 130704"/>
                        <a:gd name="connsiteY9" fmla="*/ 9287 h 57781"/>
                        <a:gd name="connsiteX10" fmla="*/ 108998 w 130704"/>
                        <a:gd name="connsiteY10" fmla="*/ 8421 h 57781"/>
                        <a:gd name="connsiteX11" fmla="*/ 123431 w 130704"/>
                        <a:gd name="connsiteY11" fmla="*/ 570 h 57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0704" h="57781">
                          <a:moveTo>
                            <a:pt x="123431" y="570"/>
                          </a:moveTo>
                          <a:cubicBezTo>
                            <a:pt x="125798" y="-66"/>
                            <a:pt x="128222" y="-181"/>
                            <a:pt x="130705" y="281"/>
                          </a:cubicBezTo>
                          <a:lnTo>
                            <a:pt x="130416" y="1840"/>
                          </a:lnTo>
                          <a:cubicBezTo>
                            <a:pt x="123142" y="396"/>
                            <a:pt x="116445" y="5130"/>
                            <a:pt x="109979" y="9691"/>
                          </a:cubicBezTo>
                          <a:lnTo>
                            <a:pt x="108709" y="10615"/>
                          </a:lnTo>
                          <a:cubicBezTo>
                            <a:pt x="90754" y="23201"/>
                            <a:pt x="69625" y="30590"/>
                            <a:pt x="49187" y="37691"/>
                          </a:cubicBezTo>
                          <a:cubicBezTo>
                            <a:pt x="32849" y="43407"/>
                            <a:pt x="15992" y="49238"/>
                            <a:pt x="808" y="57782"/>
                          </a:cubicBezTo>
                          <a:lnTo>
                            <a:pt x="0" y="56396"/>
                          </a:lnTo>
                          <a:cubicBezTo>
                            <a:pt x="15299" y="47794"/>
                            <a:pt x="32272" y="41906"/>
                            <a:pt x="48610" y="36190"/>
                          </a:cubicBezTo>
                          <a:cubicBezTo>
                            <a:pt x="68932" y="29089"/>
                            <a:pt x="89889" y="21757"/>
                            <a:pt x="107728" y="9287"/>
                          </a:cubicBezTo>
                          <a:lnTo>
                            <a:pt x="108998" y="8421"/>
                          </a:lnTo>
                          <a:cubicBezTo>
                            <a:pt x="113501" y="5304"/>
                            <a:pt x="118292" y="1897"/>
                            <a:pt x="123431" y="57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19" name="Freeform: Shape 4618">
                      <a:extLst>
                        <a:ext uri="{FF2B5EF4-FFF2-40B4-BE49-F238E27FC236}">
                          <a16:creationId xmlns:a16="http://schemas.microsoft.com/office/drawing/2014/main" id="{F738077B-AEEA-4EB3-A14B-4F22C2218A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9926" y="4578752"/>
                      <a:ext cx="140577" cy="183240"/>
                    </a:xfrm>
                    <a:custGeom>
                      <a:avLst/>
                      <a:gdLst>
                        <a:gd name="connsiteX0" fmla="*/ 1155 w 140577"/>
                        <a:gd name="connsiteY0" fmla="*/ 0 h 183240"/>
                        <a:gd name="connsiteX1" fmla="*/ 31118 w 140577"/>
                        <a:gd name="connsiteY1" fmla="*/ 52594 h 183240"/>
                        <a:gd name="connsiteX2" fmla="*/ 45204 w 140577"/>
                        <a:gd name="connsiteY2" fmla="*/ 83076 h 183240"/>
                        <a:gd name="connsiteX3" fmla="*/ 114540 w 140577"/>
                        <a:gd name="connsiteY3" fmla="*/ 160033 h 183240"/>
                        <a:gd name="connsiteX4" fmla="*/ 140577 w 140577"/>
                        <a:gd name="connsiteY4" fmla="*/ 181971 h 183240"/>
                        <a:gd name="connsiteX5" fmla="*/ 139596 w 140577"/>
                        <a:gd name="connsiteY5" fmla="*/ 183241 h 183240"/>
                        <a:gd name="connsiteX6" fmla="*/ 113501 w 140577"/>
                        <a:gd name="connsiteY6" fmla="*/ 161245 h 183240"/>
                        <a:gd name="connsiteX7" fmla="*/ 43818 w 140577"/>
                        <a:gd name="connsiteY7" fmla="*/ 83827 h 183240"/>
                        <a:gd name="connsiteX8" fmla="*/ 29616 w 140577"/>
                        <a:gd name="connsiteY8" fmla="*/ 53171 h 183240"/>
                        <a:gd name="connsiteX9" fmla="*/ 0 w 140577"/>
                        <a:gd name="connsiteY9" fmla="*/ 1039 h 183240"/>
                        <a:gd name="connsiteX10" fmla="*/ 1155 w 140577"/>
                        <a:gd name="connsiteY10" fmla="*/ 0 h 183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0577" h="183240">
                          <a:moveTo>
                            <a:pt x="1155" y="0"/>
                          </a:moveTo>
                          <a:cubicBezTo>
                            <a:pt x="15184" y="14779"/>
                            <a:pt x="23266" y="34004"/>
                            <a:pt x="31118" y="52594"/>
                          </a:cubicBezTo>
                          <a:cubicBezTo>
                            <a:pt x="35390" y="62812"/>
                            <a:pt x="39835" y="73377"/>
                            <a:pt x="45204" y="83076"/>
                          </a:cubicBezTo>
                          <a:cubicBezTo>
                            <a:pt x="62177" y="113789"/>
                            <a:pt x="88792" y="137286"/>
                            <a:pt x="114540" y="160033"/>
                          </a:cubicBezTo>
                          <a:cubicBezTo>
                            <a:pt x="122911" y="167422"/>
                            <a:pt x="131571" y="175101"/>
                            <a:pt x="140577" y="181971"/>
                          </a:cubicBezTo>
                          <a:lnTo>
                            <a:pt x="139596" y="183241"/>
                          </a:lnTo>
                          <a:cubicBezTo>
                            <a:pt x="130532" y="176313"/>
                            <a:pt x="121872" y="168692"/>
                            <a:pt x="113501" y="161245"/>
                          </a:cubicBezTo>
                          <a:cubicBezTo>
                            <a:pt x="87637" y="138383"/>
                            <a:pt x="60965" y="114771"/>
                            <a:pt x="43818" y="83827"/>
                          </a:cubicBezTo>
                          <a:cubicBezTo>
                            <a:pt x="38392" y="74012"/>
                            <a:pt x="33946" y="63447"/>
                            <a:pt x="29616" y="53171"/>
                          </a:cubicBezTo>
                          <a:cubicBezTo>
                            <a:pt x="21880" y="34697"/>
                            <a:pt x="13798" y="15645"/>
                            <a:pt x="0" y="1039"/>
                          </a:cubicBezTo>
                          <a:lnTo>
                            <a:pt x="1155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20" name="Freeform: Shape 4619">
                      <a:extLst>
                        <a:ext uri="{FF2B5EF4-FFF2-40B4-BE49-F238E27FC236}">
                          <a16:creationId xmlns:a16="http://schemas.microsoft.com/office/drawing/2014/main" id="{2EB21664-9D9B-47D3-9748-A243CC4A8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2965" y="4467214"/>
                      <a:ext cx="92082" cy="201484"/>
                    </a:xfrm>
                    <a:custGeom>
                      <a:avLst/>
                      <a:gdLst>
                        <a:gd name="connsiteX0" fmla="*/ 1559 w 92082"/>
                        <a:gd name="connsiteY0" fmla="*/ 0 h 201484"/>
                        <a:gd name="connsiteX1" fmla="*/ 8948 w 92082"/>
                        <a:gd name="connsiteY1" fmla="*/ 30078 h 201484"/>
                        <a:gd name="connsiteX2" fmla="*/ 31002 w 92082"/>
                        <a:gd name="connsiteY2" fmla="*/ 108247 h 201484"/>
                        <a:gd name="connsiteX3" fmla="*/ 92082 w 92082"/>
                        <a:gd name="connsiteY3" fmla="*/ 200214 h 201484"/>
                        <a:gd name="connsiteX4" fmla="*/ 91101 w 92082"/>
                        <a:gd name="connsiteY4" fmla="*/ 201484 h 201484"/>
                        <a:gd name="connsiteX5" fmla="*/ 29501 w 92082"/>
                        <a:gd name="connsiteY5" fmla="*/ 108825 h 201484"/>
                        <a:gd name="connsiteX6" fmla="*/ 7390 w 92082"/>
                        <a:gd name="connsiteY6" fmla="*/ 30482 h 201484"/>
                        <a:gd name="connsiteX7" fmla="*/ 0 w 92082"/>
                        <a:gd name="connsiteY7" fmla="*/ 462 h 201484"/>
                        <a:gd name="connsiteX8" fmla="*/ 1559 w 92082"/>
                        <a:gd name="connsiteY8" fmla="*/ 0 h 201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082" h="201484">
                          <a:moveTo>
                            <a:pt x="1559" y="0"/>
                          </a:moveTo>
                          <a:cubicBezTo>
                            <a:pt x="4157" y="9988"/>
                            <a:pt x="6581" y="20206"/>
                            <a:pt x="8948" y="30078"/>
                          </a:cubicBezTo>
                          <a:cubicBezTo>
                            <a:pt x="15183" y="56000"/>
                            <a:pt x="21649" y="82845"/>
                            <a:pt x="31002" y="108247"/>
                          </a:cubicBezTo>
                          <a:cubicBezTo>
                            <a:pt x="45897" y="148717"/>
                            <a:pt x="66449" y="179661"/>
                            <a:pt x="92082" y="200214"/>
                          </a:cubicBezTo>
                          <a:lnTo>
                            <a:pt x="91101" y="201484"/>
                          </a:lnTo>
                          <a:cubicBezTo>
                            <a:pt x="65237" y="180758"/>
                            <a:pt x="44511" y="149583"/>
                            <a:pt x="29501" y="108825"/>
                          </a:cubicBezTo>
                          <a:cubicBezTo>
                            <a:pt x="20148" y="83307"/>
                            <a:pt x="13682" y="56462"/>
                            <a:pt x="7390" y="30482"/>
                          </a:cubicBezTo>
                          <a:cubicBezTo>
                            <a:pt x="5023" y="20610"/>
                            <a:pt x="2540" y="10392"/>
                            <a:pt x="0" y="462"/>
                          </a:cubicBezTo>
                          <a:lnTo>
                            <a:pt x="1559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21" name="Freeform: Shape 4620">
                      <a:extLst>
                        <a:ext uri="{FF2B5EF4-FFF2-40B4-BE49-F238E27FC236}">
                          <a16:creationId xmlns:a16="http://schemas.microsoft.com/office/drawing/2014/main" id="{63009876-B088-4F15-AEC0-68B6B9080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0960" y="4367627"/>
                      <a:ext cx="73434" cy="217187"/>
                    </a:xfrm>
                    <a:custGeom>
                      <a:avLst/>
                      <a:gdLst>
                        <a:gd name="connsiteX0" fmla="*/ 1443 w 73434"/>
                        <a:gd name="connsiteY0" fmla="*/ 0 h 217187"/>
                        <a:gd name="connsiteX1" fmla="*/ 9757 w 73434"/>
                        <a:gd name="connsiteY1" fmla="*/ 59406 h 217187"/>
                        <a:gd name="connsiteX2" fmla="*/ 10565 w 73434"/>
                        <a:gd name="connsiteY2" fmla="*/ 83134 h 217187"/>
                        <a:gd name="connsiteX3" fmla="*/ 73435 w 73434"/>
                        <a:gd name="connsiteY3" fmla="*/ 216033 h 217187"/>
                        <a:gd name="connsiteX4" fmla="*/ 72338 w 73434"/>
                        <a:gd name="connsiteY4" fmla="*/ 217187 h 217187"/>
                        <a:gd name="connsiteX5" fmla="*/ 9006 w 73434"/>
                        <a:gd name="connsiteY5" fmla="*/ 83249 h 217187"/>
                        <a:gd name="connsiteX6" fmla="*/ 8198 w 73434"/>
                        <a:gd name="connsiteY6" fmla="*/ 59406 h 217187"/>
                        <a:gd name="connsiteX7" fmla="*/ 0 w 73434"/>
                        <a:gd name="connsiteY7" fmla="*/ 635 h 217187"/>
                        <a:gd name="connsiteX8" fmla="*/ 1443 w 73434"/>
                        <a:gd name="connsiteY8" fmla="*/ 0 h 2171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434" h="217187">
                          <a:moveTo>
                            <a:pt x="1443" y="0"/>
                          </a:moveTo>
                          <a:cubicBezTo>
                            <a:pt x="9122" y="18705"/>
                            <a:pt x="9410" y="39373"/>
                            <a:pt x="9757" y="59406"/>
                          </a:cubicBezTo>
                          <a:cubicBezTo>
                            <a:pt x="9872" y="67200"/>
                            <a:pt x="9988" y="75282"/>
                            <a:pt x="10565" y="83134"/>
                          </a:cubicBezTo>
                          <a:cubicBezTo>
                            <a:pt x="14144" y="133130"/>
                            <a:pt x="37064" y="181567"/>
                            <a:pt x="73435" y="216033"/>
                          </a:cubicBezTo>
                          <a:lnTo>
                            <a:pt x="72338" y="217187"/>
                          </a:lnTo>
                          <a:cubicBezTo>
                            <a:pt x="35678" y="182490"/>
                            <a:pt x="12586" y="133649"/>
                            <a:pt x="9006" y="83249"/>
                          </a:cubicBezTo>
                          <a:cubicBezTo>
                            <a:pt x="8429" y="75398"/>
                            <a:pt x="8313" y="67258"/>
                            <a:pt x="8198" y="59406"/>
                          </a:cubicBezTo>
                          <a:cubicBezTo>
                            <a:pt x="7909" y="39546"/>
                            <a:pt x="7563" y="19052"/>
                            <a:pt x="0" y="635"/>
                          </a:cubicBezTo>
                          <a:lnTo>
                            <a:pt x="1443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22" name="Freeform: Shape 4621">
                      <a:extLst>
                        <a:ext uri="{FF2B5EF4-FFF2-40B4-BE49-F238E27FC236}">
                          <a16:creationId xmlns:a16="http://schemas.microsoft.com/office/drawing/2014/main" id="{005F8A20-73A7-4376-930B-E6C094D060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8346" y="4320576"/>
                      <a:ext cx="77418" cy="190341"/>
                    </a:xfrm>
                    <a:custGeom>
                      <a:avLst/>
                      <a:gdLst>
                        <a:gd name="connsiteX0" fmla="*/ 1501 w 77418"/>
                        <a:gd name="connsiteY0" fmla="*/ 0 h 190341"/>
                        <a:gd name="connsiteX1" fmla="*/ 10623 w 77418"/>
                        <a:gd name="connsiteY1" fmla="*/ 48322 h 190341"/>
                        <a:gd name="connsiteX2" fmla="*/ 15126 w 77418"/>
                        <a:gd name="connsiteY2" fmla="*/ 81575 h 190341"/>
                        <a:gd name="connsiteX3" fmla="*/ 53518 w 77418"/>
                        <a:gd name="connsiteY3" fmla="*/ 160090 h 190341"/>
                        <a:gd name="connsiteX4" fmla="*/ 77418 w 77418"/>
                        <a:gd name="connsiteY4" fmla="*/ 189072 h 190341"/>
                        <a:gd name="connsiteX5" fmla="*/ 76495 w 77418"/>
                        <a:gd name="connsiteY5" fmla="*/ 190342 h 190341"/>
                        <a:gd name="connsiteX6" fmla="*/ 52190 w 77418"/>
                        <a:gd name="connsiteY6" fmla="*/ 160956 h 190341"/>
                        <a:gd name="connsiteX7" fmla="*/ 13567 w 77418"/>
                        <a:gd name="connsiteY7" fmla="*/ 81921 h 190341"/>
                        <a:gd name="connsiteX8" fmla="*/ 9006 w 77418"/>
                        <a:gd name="connsiteY8" fmla="*/ 48437 h 190341"/>
                        <a:gd name="connsiteX9" fmla="*/ 0 w 77418"/>
                        <a:gd name="connsiteY9" fmla="*/ 520 h 190341"/>
                        <a:gd name="connsiteX10" fmla="*/ 1501 w 77418"/>
                        <a:gd name="connsiteY10" fmla="*/ 0 h 190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7418" h="190341">
                          <a:moveTo>
                            <a:pt x="1501" y="0"/>
                          </a:moveTo>
                          <a:cubicBezTo>
                            <a:pt x="7621" y="15357"/>
                            <a:pt x="9122" y="32157"/>
                            <a:pt x="10623" y="48322"/>
                          </a:cubicBezTo>
                          <a:cubicBezTo>
                            <a:pt x="11662" y="59348"/>
                            <a:pt x="12701" y="70722"/>
                            <a:pt x="15126" y="81575"/>
                          </a:cubicBezTo>
                          <a:cubicBezTo>
                            <a:pt x="21649" y="110441"/>
                            <a:pt x="37872" y="135670"/>
                            <a:pt x="53518" y="160090"/>
                          </a:cubicBezTo>
                          <a:cubicBezTo>
                            <a:pt x="60272" y="170598"/>
                            <a:pt x="67258" y="181509"/>
                            <a:pt x="77418" y="189072"/>
                          </a:cubicBezTo>
                          <a:lnTo>
                            <a:pt x="76495" y="190342"/>
                          </a:lnTo>
                          <a:cubicBezTo>
                            <a:pt x="66103" y="182606"/>
                            <a:pt x="58713" y="171059"/>
                            <a:pt x="52190" y="160956"/>
                          </a:cubicBezTo>
                          <a:cubicBezTo>
                            <a:pt x="36429" y="136420"/>
                            <a:pt x="20149" y="111076"/>
                            <a:pt x="13567" y="81921"/>
                          </a:cubicBezTo>
                          <a:cubicBezTo>
                            <a:pt x="11085" y="70952"/>
                            <a:pt x="10045" y="59522"/>
                            <a:pt x="9006" y="48437"/>
                          </a:cubicBezTo>
                          <a:cubicBezTo>
                            <a:pt x="7505" y="32330"/>
                            <a:pt x="6004" y="15703"/>
                            <a:pt x="0" y="520"/>
                          </a:cubicBezTo>
                          <a:lnTo>
                            <a:pt x="1501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23" name="Freeform: Shape 4622">
                      <a:extLst>
                        <a:ext uri="{FF2B5EF4-FFF2-40B4-BE49-F238E27FC236}">
                          <a16:creationId xmlns:a16="http://schemas.microsoft.com/office/drawing/2014/main" id="{C0F5853C-49FE-42FC-9F24-F03D20DE8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4679" y="4281491"/>
                      <a:ext cx="44268" cy="153278"/>
                    </a:xfrm>
                    <a:custGeom>
                      <a:avLst/>
                      <a:gdLst>
                        <a:gd name="connsiteX0" fmla="*/ 7494 w 44268"/>
                        <a:gd name="connsiteY0" fmla="*/ 0 h 153278"/>
                        <a:gd name="connsiteX1" fmla="*/ 9052 w 44268"/>
                        <a:gd name="connsiteY1" fmla="*/ 346 h 153278"/>
                        <a:gd name="connsiteX2" fmla="*/ 3048 w 44268"/>
                        <a:gd name="connsiteY2" fmla="*/ 65006 h 153278"/>
                        <a:gd name="connsiteX3" fmla="*/ 21407 w 44268"/>
                        <a:gd name="connsiteY3" fmla="*/ 109748 h 153278"/>
                        <a:gd name="connsiteX4" fmla="*/ 44269 w 44268"/>
                        <a:gd name="connsiteY4" fmla="*/ 152528 h 153278"/>
                        <a:gd name="connsiteX5" fmla="*/ 42883 w 44268"/>
                        <a:gd name="connsiteY5" fmla="*/ 153278 h 153278"/>
                        <a:gd name="connsiteX6" fmla="*/ 20021 w 44268"/>
                        <a:gd name="connsiteY6" fmla="*/ 110499 h 153278"/>
                        <a:gd name="connsiteX7" fmla="*/ 1489 w 44268"/>
                        <a:gd name="connsiteY7" fmla="*/ 65295 h 153278"/>
                        <a:gd name="connsiteX8" fmla="*/ 7494 w 44268"/>
                        <a:gd name="connsiteY8" fmla="*/ 0 h 153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68" h="153278">
                          <a:moveTo>
                            <a:pt x="7494" y="0"/>
                          </a:moveTo>
                          <a:lnTo>
                            <a:pt x="9052" y="346"/>
                          </a:lnTo>
                          <a:cubicBezTo>
                            <a:pt x="4318" y="20437"/>
                            <a:pt x="-993" y="43241"/>
                            <a:pt x="3048" y="65006"/>
                          </a:cubicBezTo>
                          <a:cubicBezTo>
                            <a:pt x="6050" y="81055"/>
                            <a:pt x="13844" y="95604"/>
                            <a:pt x="21407" y="109748"/>
                          </a:cubicBezTo>
                          <a:lnTo>
                            <a:pt x="44269" y="152528"/>
                          </a:lnTo>
                          <a:lnTo>
                            <a:pt x="42883" y="153278"/>
                          </a:lnTo>
                          <a:lnTo>
                            <a:pt x="20021" y="110499"/>
                          </a:lnTo>
                          <a:cubicBezTo>
                            <a:pt x="12401" y="96297"/>
                            <a:pt x="4549" y="81575"/>
                            <a:pt x="1489" y="65295"/>
                          </a:cubicBezTo>
                          <a:cubicBezTo>
                            <a:pt x="-2667" y="43241"/>
                            <a:pt x="2702" y="20264"/>
                            <a:pt x="7494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24" name="Freeform: Shape 4623">
                      <a:extLst>
                        <a:ext uri="{FF2B5EF4-FFF2-40B4-BE49-F238E27FC236}">
                          <a16:creationId xmlns:a16="http://schemas.microsoft.com/office/drawing/2014/main" id="{0F3CABF5-7F7D-4A7E-869A-4CE30A5E4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2640" y="4229706"/>
                      <a:ext cx="15400" cy="90408"/>
                    </a:xfrm>
                    <a:custGeom>
                      <a:avLst/>
                      <a:gdLst>
                        <a:gd name="connsiteX0" fmla="*/ 12918 w 15400"/>
                        <a:gd name="connsiteY0" fmla="*/ 0 h 90408"/>
                        <a:gd name="connsiteX1" fmla="*/ 14245 w 15400"/>
                        <a:gd name="connsiteY1" fmla="*/ 924 h 90408"/>
                        <a:gd name="connsiteX2" fmla="*/ 15400 w 15400"/>
                        <a:gd name="connsiteY2" fmla="*/ 89484 h 90408"/>
                        <a:gd name="connsiteX3" fmla="*/ 14072 w 15400"/>
                        <a:gd name="connsiteY3" fmla="*/ 90408 h 90408"/>
                        <a:gd name="connsiteX4" fmla="*/ 12918 w 15400"/>
                        <a:gd name="connsiteY4" fmla="*/ 0 h 90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400" h="90408">
                          <a:moveTo>
                            <a:pt x="12918" y="0"/>
                          </a:moveTo>
                          <a:lnTo>
                            <a:pt x="14245" y="924"/>
                          </a:lnTo>
                          <a:cubicBezTo>
                            <a:pt x="-3074" y="26788"/>
                            <a:pt x="-2555" y="64025"/>
                            <a:pt x="15400" y="89484"/>
                          </a:cubicBezTo>
                          <a:lnTo>
                            <a:pt x="14072" y="90408"/>
                          </a:lnTo>
                          <a:cubicBezTo>
                            <a:pt x="-4229" y="64429"/>
                            <a:pt x="-4748" y="26383"/>
                            <a:pt x="12918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4453" name="Graphic 3">
                  <a:extLst>
                    <a:ext uri="{FF2B5EF4-FFF2-40B4-BE49-F238E27FC236}">
                      <a16:creationId xmlns:a16="http://schemas.microsoft.com/office/drawing/2014/main" id="{B26BE27C-DC75-4975-946A-0D5E070E4819}"/>
                    </a:ext>
                  </a:extLst>
                </p:cNvPr>
                <p:cNvGrpSpPr/>
                <p:nvPr/>
              </p:nvGrpSpPr>
              <p:grpSpPr>
                <a:xfrm>
                  <a:off x="1507084" y="4423721"/>
                  <a:ext cx="789400" cy="742957"/>
                  <a:chOff x="1507084" y="4423721"/>
                  <a:chExt cx="789400" cy="742957"/>
                </a:xfrm>
              </p:grpSpPr>
              <p:sp>
                <p:nvSpPr>
                  <p:cNvPr id="4593" name="Freeform: Shape 4592">
                    <a:extLst>
                      <a:ext uri="{FF2B5EF4-FFF2-40B4-BE49-F238E27FC236}">
                        <a16:creationId xmlns:a16="http://schemas.microsoft.com/office/drawing/2014/main" id="{989FE95E-09E8-49B1-AE4E-900FA8E97634}"/>
                      </a:ext>
                    </a:extLst>
                  </p:cNvPr>
                  <p:cNvSpPr/>
                  <p:nvPr/>
                </p:nvSpPr>
                <p:spPr>
                  <a:xfrm>
                    <a:off x="1507084" y="4425763"/>
                    <a:ext cx="789400" cy="740916"/>
                  </a:xfrm>
                  <a:custGeom>
                    <a:avLst/>
                    <a:gdLst>
                      <a:gd name="connsiteX0" fmla="*/ 173442 w 789400"/>
                      <a:gd name="connsiteY0" fmla="*/ 706176 h 740916"/>
                      <a:gd name="connsiteX1" fmla="*/ 641243 w 789400"/>
                      <a:gd name="connsiteY1" fmla="*/ 591405 h 740916"/>
                      <a:gd name="connsiteX2" fmla="*/ 699033 w 789400"/>
                      <a:gd name="connsiteY2" fmla="*/ 120140 h 740916"/>
                      <a:gd name="connsiteX3" fmla="*/ 660411 w 789400"/>
                      <a:gd name="connsiteY3" fmla="*/ 0 h 740916"/>
                      <a:gd name="connsiteX4" fmla="*/ 502745 w 789400"/>
                      <a:gd name="connsiteY4" fmla="*/ 61715 h 740916"/>
                      <a:gd name="connsiteX5" fmla="*/ 13929 w 789400"/>
                      <a:gd name="connsiteY5" fmla="*/ 457871 h 740916"/>
                      <a:gd name="connsiteX6" fmla="*/ 95620 w 789400"/>
                      <a:gd name="connsiteY6" fmla="*/ 665128 h 740916"/>
                      <a:gd name="connsiteX7" fmla="*/ 173442 w 789400"/>
                      <a:gd name="connsiteY7" fmla="*/ 706176 h 74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89400" h="740916">
                        <a:moveTo>
                          <a:pt x="173442" y="706176"/>
                        </a:moveTo>
                        <a:cubicBezTo>
                          <a:pt x="173442" y="706176"/>
                          <a:pt x="326085" y="836823"/>
                          <a:pt x="641243" y="591405"/>
                        </a:cubicBezTo>
                        <a:cubicBezTo>
                          <a:pt x="927536" y="368502"/>
                          <a:pt x="713351" y="145657"/>
                          <a:pt x="699033" y="120140"/>
                        </a:cubicBezTo>
                        <a:cubicBezTo>
                          <a:pt x="684715" y="94622"/>
                          <a:pt x="628427" y="77245"/>
                          <a:pt x="660411" y="0"/>
                        </a:cubicBezTo>
                        <a:cubicBezTo>
                          <a:pt x="660411" y="0"/>
                          <a:pt x="628080" y="40124"/>
                          <a:pt x="502745" y="61715"/>
                        </a:cubicBezTo>
                        <a:cubicBezTo>
                          <a:pt x="157970" y="121006"/>
                          <a:pt x="62539" y="294086"/>
                          <a:pt x="13929" y="457871"/>
                        </a:cubicBezTo>
                        <a:cubicBezTo>
                          <a:pt x="-34681" y="621599"/>
                          <a:pt x="56478" y="653929"/>
                          <a:pt x="95620" y="665128"/>
                        </a:cubicBezTo>
                        <a:cubicBezTo>
                          <a:pt x="134704" y="676328"/>
                          <a:pt x="173442" y="706176"/>
                          <a:pt x="173442" y="70617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pic>
                <p:nvPicPr>
                  <p:cNvPr id="4594" name="Picture 4593">
                    <a:extLst>
                      <a:ext uri="{FF2B5EF4-FFF2-40B4-BE49-F238E27FC236}">
                        <a16:creationId xmlns:a16="http://schemas.microsoft.com/office/drawing/2014/main" id="{B7DF1BE2-C3E4-4051-8BD4-08074E265D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71724" y="4423721"/>
                    <a:ext cx="623503" cy="738967"/>
                  </a:xfrm>
                  <a:custGeom>
                    <a:avLst/>
                    <a:gdLst>
                      <a:gd name="connsiteX0" fmla="*/ 483 w 623503"/>
                      <a:gd name="connsiteY0" fmla="*/ 206 h 738967"/>
                      <a:gd name="connsiteX1" fmla="*/ 623987 w 623503"/>
                      <a:gd name="connsiteY1" fmla="*/ 206 h 738967"/>
                      <a:gd name="connsiteX2" fmla="*/ 623987 w 623503"/>
                      <a:gd name="connsiteY2" fmla="*/ 739173 h 738967"/>
                      <a:gd name="connsiteX3" fmla="*/ 483 w 623503"/>
                      <a:gd name="connsiteY3" fmla="*/ 739173 h 738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3503" h="738967">
                        <a:moveTo>
                          <a:pt x="483" y="206"/>
                        </a:moveTo>
                        <a:lnTo>
                          <a:pt x="623987" y="206"/>
                        </a:lnTo>
                        <a:lnTo>
                          <a:pt x="623987" y="739173"/>
                        </a:lnTo>
                        <a:lnTo>
                          <a:pt x="483" y="7391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595" name="Picture 4594">
                    <a:extLst>
                      <a:ext uri="{FF2B5EF4-FFF2-40B4-BE49-F238E27FC236}">
                        <a16:creationId xmlns:a16="http://schemas.microsoft.com/office/drawing/2014/main" id="{D68514A4-20CF-46B7-B313-B1E0D0A7C6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510074" y="4452587"/>
                    <a:ext cx="646596" cy="669689"/>
                  </a:xfrm>
                  <a:custGeom>
                    <a:avLst/>
                    <a:gdLst>
                      <a:gd name="connsiteX0" fmla="*/ 455 w 646596"/>
                      <a:gd name="connsiteY0" fmla="*/ 211 h 669689"/>
                      <a:gd name="connsiteX1" fmla="*/ 647052 w 646596"/>
                      <a:gd name="connsiteY1" fmla="*/ 211 h 669689"/>
                      <a:gd name="connsiteX2" fmla="*/ 647052 w 646596"/>
                      <a:gd name="connsiteY2" fmla="*/ 669900 h 669689"/>
                      <a:gd name="connsiteX3" fmla="*/ 455 w 646596"/>
                      <a:gd name="connsiteY3" fmla="*/ 669900 h 669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6596" h="669689">
                        <a:moveTo>
                          <a:pt x="455" y="211"/>
                        </a:moveTo>
                        <a:lnTo>
                          <a:pt x="647052" y="211"/>
                        </a:lnTo>
                        <a:lnTo>
                          <a:pt x="647052" y="669900"/>
                        </a:lnTo>
                        <a:lnTo>
                          <a:pt x="455" y="66990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596" name="Graphic 3">
                    <a:extLst>
                      <a:ext uri="{FF2B5EF4-FFF2-40B4-BE49-F238E27FC236}">
                        <a16:creationId xmlns:a16="http://schemas.microsoft.com/office/drawing/2014/main" id="{E6D19815-B482-4E55-9A94-74B6960C14CA}"/>
                      </a:ext>
                    </a:extLst>
                  </p:cNvPr>
                  <p:cNvGrpSpPr/>
                  <p:nvPr/>
                </p:nvGrpSpPr>
                <p:grpSpPr>
                  <a:xfrm>
                    <a:off x="1572164" y="4506183"/>
                    <a:ext cx="643132" cy="565953"/>
                    <a:chOff x="1572164" y="4506183"/>
                    <a:chExt cx="643132" cy="565953"/>
                  </a:xfrm>
                  <a:solidFill>
                    <a:srgbClr val="A0A58F"/>
                  </a:solidFill>
                </p:grpSpPr>
                <p:sp>
                  <p:nvSpPr>
                    <p:cNvPr id="4597" name="Freeform: Shape 4596">
                      <a:extLst>
                        <a:ext uri="{FF2B5EF4-FFF2-40B4-BE49-F238E27FC236}">
                          <a16:creationId xmlns:a16="http://schemas.microsoft.com/office/drawing/2014/main" id="{347F8A1B-F1E4-4C02-B401-D93AA8D84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7013" y="4979296"/>
                      <a:ext cx="416881" cy="92841"/>
                    </a:xfrm>
                    <a:custGeom>
                      <a:avLst/>
                      <a:gdLst>
                        <a:gd name="connsiteX0" fmla="*/ 635 w 416881"/>
                        <a:gd name="connsiteY0" fmla="*/ 84750 h 92841"/>
                        <a:gd name="connsiteX1" fmla="*/ 27192 w 416881"/>
                        <a:gd name="connsiteY1" fmla="*/ 88792 h 92841"/>
                        <a:gd name="connsiteX2" fmla="*/ 54095 w 416881"/>
                        <a:gd name="connsiteY2" fmla="*/ 89946 h 92841"/>
                        <a:gd name="connsiteX3" fmla="*/ 107843 w 416881"/>
                        <a:gd name="connsiteY3" fmla="*/ 86309 h 92841"/>
                        <a:gd name="connsiteX4" fmla="*/ 161418 w 416881"/>
                        <a:gd name="connsiteY4" fmla="*/ 79381 h 92841"/>
                        <a:gd name="connsiteX5" fmla="*/ 214820 w 416881"/>
                        <a:gd name="connsiteY5" fmla="*/ 71356 h 92841"/>
                        <a:gd name="connsiteX6" fmla="*/ 267760 w 416881"/>
                        <a:gd name="connsiteY6" fmla="*/ 60965 h 92841"/>
                        <a:gd name="connsiteX7" fmla="*/ 319777 w 416881"/>
                        <a:gd name="connsiteY7" fmla="*/ 46647 h 92841"/>
                        <a:gd name="connsiteX8" fmla="*/ 369946 w 416881"/>
                        <a:gd name="connsiteY8" fmla="*/ 26787 h 92841"/>
                        <a:gd name="connsiteX9" fmla="*/ 416882 w 416881"/>
                        <a:gd name="connsiteY9" fmla="*/ 0 h 92841"/>
                        <a:gd name="connsiteX10" fmla="*/ 370119 w 416881"/>
                        <a:gd name="connsiteY10" fmla="*/ 27192 h 92841"/>
                        <a:gd name="connsiteX11" fmla="*/ 320065 w 416881"/>
                        <a:gd name="connsiteY11" fmla="*/ 47456 h 92841"/>
                        <a:gd name="connsiteX12" fmla="*/ 268107 w 416881"/>
                        <a:gd name="connsiteY12" fmla="*/ 62177 h 92841"/>
                        <a:gd name="connsiteX13" fmla="*/ 215167 w 416881"/>
                        <a:gd name="connsiteY13" fmla="*/ 72973 h 92841"/>
                        <a:gd name="connsiteX14" fmla="*/ 161765 w 416881"/>
                        <a:gd name="connsiteY14" fmla="*/ 81402 h 92841"/>
                        <a:gd name="connsiteX15" fmla="*/ 108247 w 416881"/>
                        <a:gd name="connsiteY15" fmla="*/ 88792 h 92841"/>
                        <a:gd name="connsiteX16" fmla="*/ 54210 w 416881"/>
                        <a:gd name="connsiteY16" fmla="*/ 92833 h 92841"/>
                        <a:gd name="connsiteX17" fmla="*/ 27019 w 416881"/>
                        <a:gd name="connsiteY17" fmla="*/ 91909 h 92841"/>
                        <a:gd name="connsiteX18" fmla="*/ 0 w 416881"/>
                        <a:gd name="connsiteY18" fmla="*/ 87983 h 92841"/>
                        <a:gd name="connsiteX19" fmla="*/ 635 w 416881"/>
                        <a:gd name="connsiteY19" fmla="*/ 84750 h 92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416881" h="92841">
                          <a:moveTo>
                            <a:pt x="635" y="84750"/>
                          </a:moveTo>
                          <a:cubicBezTo>
                            <a:pt x="9410" y="86598"/>
                            <a:pt x="18301" y="87925"/>
                            <a:pt x="27192" y="88792"/>
                          </a:cubicBezTo>
                          <a:cubicBezTo>
                            <a:pt x="36140" y="89658"/>
                            <a:pt x="45089" y="89946"/>
                            <a:pt x="54095" y="89946"/>
                          </a:cubicBezTo>
                          <a:cubicBezTo>
                            <a:pt x="72049" y="89888"/>
                            <a:pt x="90004" y="88387"/>
                            <a:pt x="107843" y="86309"/>
                          </a:cubicBezTo>
                          <a:cubicBezTo>
                            <a:pt x="125682" y="84231"/>
                            <a:pt x="143579" y="81748"/>
                            <a:pt x="161418" y="79381"/>
                          </a:cubicBezTo>
                          <a:cubicBezTo>
                            <a:pt x="179257" y="76956"/>
                            <a:pt x="197039" y="74301"/>
                            <a:pt x="214820" y="71356"/>
                          </a:cubicBezTo>
                          <a:cubicBezTo>
                            <a:pt x="232602" y="68412"/>
                            <a:pt x="250210" y="64948"/>
                            <a:pt x="267760" y="60965"/>
                          </a:cubicBezTo>
                          <a:cubicBezTo>
                            <a:pt x="285311" y="56981"/>
                            <a:pt x="302631" y="52132"/>
                            <a:pt x="319777" y="46647"/>
                          </a:cubicBezTo>
                          <a:cubicBezTo>
                            <a:pt x="336866" y="40989"/>
                            <a:pt x="353608" y="34350"/>
                            <a:pt x="369946" y="26787"/>
                          </a:cubicBezTo>
                          <a:cubicBezTo>
                            <a:pt x="386168" y="18994"/>
                            <a:pt x="401871" y="10045"/>
                            <a:pt x="416882" y="0"/>
                          </a:cubicBezTo>
                          <a:cubicBezTo>
                            <a:pt x="401929" y="10161"/>
                            <a:pt x="386342" y="19225"/>
                            <a:pt x="370119" y="27192"/>
                          </a:cubicBezTo>
                          <a:cubicBezTo>
                            <a:pt x="353839" y="34928"/>
                            <a:pt x="337096" y="41682"/>
                            <a:pt x="320065" y="47456"/>
                          </a:cubicBezTo>
                          <a:cubicBezTo>
                            <a:pt x="302977" y="53113"/>
                            <a:pt x="285600" y="58020"/>
                            <a:pt x="268107" y="62177"/>
                          </a:cubicBezTo>
                          <a:cubicBezTo>
                            <a:pt x="250556" y="66276"/>
                            <a:pt x="232890" y="69913"/>
                            <a:pt x="215167" y="72973"/>
                          </a:cubicBezTo>
                          <a:cubicBezTo>
                            <a:pt x="197443" y="76033"/>
                            <a:pt x="179604" y="78862"/>
                            <a:pt x="161765" y="81402"/>
                          </a:cubicBezTo>
                          <a:cubicBezTo>
                            <a:pt x="143925" y="83942"/>
                            <a:pt x="126144" y="86598"/>
                            <a:pt x="108247" y="88792"/>
                          </a:cubicBezTo>
                          <a:cubicBezTo>
                            <a:pt x="90350" y="90985"/>
                            <a:pt x="72338" y="92660"/>
                            <a:pt x="54210" y="92833"/>
                          </a:cubicBezTo>
                          <a:cubicBezTo>
                            <a:pt x="45146" y="92891"/>
                            <a:pt x="36082" y="92660"/>
                            <a:pt x="27019" y="91909"/>
                          </a:cubicBezTo>
                          <a:cubicBezTo>
                            <a:pt x="17955" y="91101"/>
                            <a:pt x="8949" y="89831"/>
                            <a:pt x="0" y="87983"/>
                          </a:cubicBezTo>
                          <a:lnTo>
                            <a:pt x="635" y="8475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98" name="Freeform: Shape 4597">
                      <a:extLst>
                        <a:ext uri="{FF2B5EF4-FFF2-40B4-BE49-F238E27FC236}">
                          <a16:creationId xmlns:a16="http://schemas.microsoft.com/office/drawing/2014/main" id="{05705C33-8683-46E4-A896-5ED41521BB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2423" y="4890273"/>
                      <a:ext cx="385186" cy="85619"/>
                    </a:xfrm>
                    <a:custGeom>
                      <a:avLst/>
                      <a:gdLst>
                        <a:gd name="connsiteX0" fmla="*/ 808 w 385186"/>
                        <a:gd name="connsiteY0" fmla="*/ 75802 h 85619"/>
                        <a:gd name="connsiteX1" fmla="*/ 25229 w 385186"/>
                        <a:gd name="connsiteY1" fmla="*/ 80651 h 85619"/>
                        <a:gd name="connsiteX2" fmla="*/ 50053 w 385186"/>
                        <a:gd name="connsiteY2" fmla="*/ 82614 h 85619"/>
                        <a:gd name="connsiteX3" fmla="*/ 99876 w 385186"/>
                        <a:gd name="connsiteY3" fmla="*/ 80420 h 85619"/>
                        <a:gd name="connsiteX4" fmla="*/ 149583 w 385186"/>
                        <a:gd name="connsiteY4" fmla="*/ 74705 h 85619"/>
                        <a:gd name="connsiteX5" fmla="*/ 199117 w 385186"/>
                        <a:gd name="connsiteY5" fmla="*/ 67893 h 85619"/>
                        <a:gd name="connsiteX6" fmla="*/ 248247 w 385186"/>
                        <a:gd name="connsiteY6" fmla="*/ 58656 h 85619"/>
                        <a:gd name="connsiteX7" fmla="*/ 296395 w 385186"/>
                        <a:gd name="connsiteY7" fmla="*/ 45262 h 85619"/>
                        <a:gd name="connsiteX8" fmla="*/ 342523 w 385186"/>
                        <a:gd name="connsiteY8" fmla="*/ 26153 h 85619"/>
                        <a:gd name="connsiteX9" fmla="*/ 385187 w 385186"/>
                        <a:gd name="connsiteY9" fmla="*/ 0 h 85619"/>
                        <a:gd name="connsiteX10" fmla="*/ 342696 w 385186"/>
                        <a:gd name="connsiteY10" fmla="*/ 26557 h 85619"/>
                        <a:gd name="connsiteX11" fmla="*/ 296626 w 385186"/>
                        <a:gd name="connsiteY11" fmla="*/ 46128 h 85619"/>
                        <a:gd name="connsiteX12" fmla="*/ 248536 w 385186"/>
                        <a:gd name="connsiteY12" fmla="*/ 59926 h 85619"/>
                        <a:gd name="connsiteX13" fmla="*/ 199406 w 385186"/>
                        <a:gd name="connsiteY13" fmla="*/ 69625 h 85619"/>
                        <a:gd name="connsiteX14" fmla="*/ 149872 w 385186"/>
                        <a:gd name="connsiteY14" fmla="*/ 76841 h 85619"/>
                        <a:gd name="connsiteX15" fmla="*/ 100165 w 385186"/>
                        <a:gd name="connsiteY15" fmla="*/ 82961 h 85619"/>
                        <a:gd name="connsiteX16" fmla="*/ 50053 w 385186"/>
                        <a:gd name="connsiteY16" fmla="*/ 85559 h 85619"/>
                        <a:gd name="connsiteX17" fmla="*/ 24882 w 385186"/>
                        <a:gd name="connsiteY17" fmla="*/ 83827 h 85619"/>
                        <a:gd name="connsiteX18" fmla="*/ 0 w 385186"/>
                        <a:gd name="connsiteY18" fmla="*/ 79093 h 85619"/>
                        <a:gd name="connsiteX19" fmla="*/ 808 w 385186"/>
                        <a:gd name="connsiteY19" fmla="*/ 75802 h 85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85186" h="85619">
                          <a:moveTo>
                            <a:pt x="808" y="75802"/>
                          </a:moveTo>
                          <a:cubicBezTo>
                            <a:pt x="8833" y="77880"/>
                            <a:pt x="17031" y="79497"/>
                            <a:pt x="25229" y="80651"/>
                          </a:cubicBezTo>
                          <a:cubicBezTo>
                            <a:pt x="33484" y="81748"/>
                            <a:pt x="41740" y="82326"/>
                            <a:pt x="50053" y="82614"/>
                          </a:cubicBezTo>
                          <a:cubicBezTo>
                            <a:pt x="66680" y="83076"/>
                            <a:pt x="83307" y="82037"/>
                            <a:pt x="99876" y="80420"/>
                          </a:cubicBezTo>
                          <a:cubicBezTo>
                            <a:pt x="116445" y="78804"/>
                            <a:pt x="133014" y="76726"/>
                            <a:pt x="149583" y="74705"/>
                          </a:cubicBezTo>
                          <a:cubicBezTo>
                            <a:pt x="166152" y="72684"/>
                            <a:pt x="182664" y="70433"/>
                            <a:pt x="199117" y="67893"/>
                          </a:cubicBezTo>
                          <a:cubicBezTo>
                            <a:pt x="215571" y="65352"/>
                            <a:pt x="231967" y="62235"/>
                            <a:pt x="248247" y="58656"/>
                          </a:cubicBezTo>
                          <a:cubicBezTo>
                            <a:pt x="264527" y="55018"/>
                            <a:pt x="280577" y="50515"/>
                            <a:pt x="296395" y="45262"/>
                          </a:cubicBezTo>
                          <a:cubicBezTo>
                            <a:pt x="312156" y="39893"/>
                            <a:pt x="327570" y="33485"/>
                            <a:pt x="342523" y="26153"/>
                          </a:cubicBezTo>
                          <a:cubicBezTo>
                            <a:pt x="357418" y="18590"/>
                            <a:pt x="371620" y="9757"/>
                            <a:pt x="385187" y="0"/>
                          </a:cubicBezTo>
                          <a:cubicBezTo>
                            <a:pt x="371735" y="9930"/>
                            <a:pt x="357533" y="18878"/>
                            <a:pt x="342696" y="26557"/>
                          </a:cubicBezTo>
                          <a:cubicBezTo>
                            <a:pt x="327744" y="34062"/>
                            <a:pt x="312387" y="40643"/>
                            <a:pt x="296626" y="46128"/>
                          </a:cubicBezTo>
                          <a:cubicBezTo>
                            <a:pt x="280808" y="51497"/>
                            <a:pt x="264758" y="56115"/>
                            <a:pt x="248536" y="59926"/>
                          </a:cubicBezTo>
                          <a:cubicBezTo>
                            <a:pt x="232255" y="63678"/>
                            <a:pt x="215917" y="66911"/>
                            <a:pt x="199406" y="69625"/>
                          </a:cubicBezTo>
                          <a:cubicBezTo>
                            <a:pt x="182952" y="72338"/>
                            <a:pt x="166441" y="74705"/>
                            <a:pt x="149872" y="76841"/>
                          </a:cubicBezTo>
                          <a:cubicBezTo>
                            <a:pt x="133303" y="78977"/>
                            <a:pt x="116791" y="81171"/>
                            <a:pt x="100165" y="82961"/>
                          </a:cubicBezTo>
                          <a:cubicBezTo>
                            <a:pt x="83538" y="84750"/>
                            <a:pt x="66796" y="85905"/>
                            <a:pt x="50053" y="85559"/>
                          </a:cubicBezTo>
                          <a:cubicBezTo>
                            <a:pt x="41682" y="85385"/>
                            <a:pt x="33254" y="84866"/>
                            <a:pt x="24882" y="83827"/>
                          </a:cubicBezTo>
                          <a:cubicBezTo>
                            <a:pt x="16511" y="82730"/>
                            <a:pt x="8198" y="81171"/>
                            <a:pt x="0" y="79093"/>
                          </a:cubicBezTo>
                          <a:lnTo>
                            <a:pt x="808" y="75802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99" name="Freeform: Shape 4598">
                      <a:extLst>
                        <a:ext uri="{FF2B5EF4-FFF2-40B4-BE49-F238E27FC236}">
                          <a16:creationId xmlns:a16="http://schemas.microsoft.com/office/drawing/2014/main" id="{3F440A4F-53B1-4C95-9C19-F080418863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9854" y="4780929"/>
                      <a:ext cx="355916" cy="110441"/>
                    </a:xfrm>
                    <a:custGeom>
                      <a:avLst/>
                      <a:gdLst>
                        <a:gd name="connsiteX0" fmla="*/ 866 w 355916"/>
                        <a:gd name="connsiteY0" fmla="*/ 101377 h 110441"/>
                        <a:gd name="connsiteX1" fmla="*/ 24132 w 355916"/>
                        <a:gd name="connsiteY1" fmla="*/ 105938 h 110441"/>
                        <a:gd name="connsiteX2" fmla="*/ 47744 w 355916"/>
                        <a:gd name="connsiteY2" fmla="*/ 107381 h 110441"/>
                        <a:gd name="connsiteX3" fmla="*/ 94969 w 355916"/>
                        <a:gd name="connsiteY3" fmla="*/ 103225 h 110441"/>
                        <a:gd name="connsiteX4" fmla="*/ 141847 w 355916"/>
                        <a:gd name="connsiteY4" fmla="*/ 94853 h 110441"/>
                        <a:gd name="connsiteX5" fmla="*/ 188495 w 355916"/>
                        <a:gd name="connsiteY5" fmla="*/ 85154 h 110441"/>
                        <a:gd name="connsiteX6" fmla="*/ 234391 w 355916"/>
                        <a:gd name="connsiteY6" fmla="*/ 72627 h 110441"/>
                        <a:gd name="connsiteX7" fmla="*/ 278672 w 355916"/>
                        <a:gd name="connsiteY7" fmla="*/ 55249 h 110441"/>
                        <a:gd name="connsiteX8" fmla="*/ 319835 w 355916"/>
                        <a:gd name="connsiteY8" fmla="*/ 31348 h 110441"/>
                        <a:gd name="connsiteX9" fmla="*/ 355917 w 355916"/>
                        <a:gd name="connsiteY9" fmla="*/ 0 h 110441"/>
                        <a:gd name="connsiteX10" fmla="*/ 320065 w 355916"/>
                        <a:gd name="connsiteY10" fmla="*/ 31695 h 110441"/>
                        <a:gd name="connsiteX11" fmla="*/ 279018 w 355916"/>
                        <a:gd name="connsiteY11" fmla="*/ 56058 h 110441"/>
                        <a:gd name="connsiteX12" fmla="*/ 234738 w 355916"/>
                        <a:gd name="connsiteY12" fmla="*/ 73897 h 110441"/>
                        <a:gd name="connsiteX13" fmla="*/ 188841 w 355916"/>
                        <a:gd name="connsiteY13" fmla="*/ 86887 h 110441"/>
                        <a:gd name="connsiteX14" fmla="*/ 142251 w 355916"/>
                        <a:gd name="connsiteY14" fmla="*/ 96990 h 110441"/>
                        <a:gd name="connsiteX15" fmla="*/ 95373 w 355916"/>
                        <a:gd name="connsiteY15" fmla="*/ 105823 h 110441"/>
                        <a:gd name="connsiteX16" fmla="*/ 47744 w 355916"/>
                        <a:gd name="connsiteY16" fmla="*/ 110441 h 110441"/>
                        <a:gd name="connsiteX17" fmla="*/ 23728 w 355916"/>
                        <a:gd name="connsiteY17" fmla="*/ 109171 h 110441"/>
                        <a:gd name="connsiteX18" fmla="*/ 0 w 355916"/>
                        <a:gd name="connsiteY18" fmla="*/ 104726 h 110441"/>
                        <a:gd name="connsiteX19" fmla="*/ 866 w 355916"/>
                        <a:gd name="connsiteY19" fmla="*/ 101377 h 110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55916" h="110441">
                          <a:moveTo>
                            <a:pt x="866" y="101377"/>
                          </a:moveTo>
                          <a:cubicBezTo>
                            <a:pt x="8487" y="103398"/>
                            <a:pt x="16280" y="104956"/>
                            <a:pt x="24132" y="105938"/>
                          </a:cubicBezTo>
                          <a:cubicBezTo>
                            <a:pt x="31983" y="106862"/>
                            <a:pt x="39893" y="107323"/>
                            <a:pt x="47744" y="107381"/>
                          </a:cubicBezTo>
                          <a:cubicBezTo>
                            <a:pt x="63563" y="107381"/>
                            <a:pt x="79324" y="105649"/>
                            <a:pt x="94969" y="103225"/>
                          </a:cubicBezTo>
                          <a:cubicBezTo>
                            <a:pt x="110614" y="100742"/>
                            <a:pt x="126260" y="97740"/>
                            <a:pt x="141847" y="94853"/>
                          </a:cubicBezTo>
                          <a:cubicBezTo>
                            <a:pt x="157435" y="91909"/>
                            <a:pt x="173023" y="88734"/>
                            <a:pt x="188495" y="85154"/>
                          </a:cubicBezTo>
                          <a:cubicBezTo>
                            <a:pt x="203967" y="81575"/>
                            <a:pt x="219265" y="77361"/>
                            <a:pt x="234391" y="72627"/>
                          </a:cubicBezTo>
                          <a:cubicBezTo>
                            <a:pt x="249517" y="67777"/>
                            <a:pt x="264297" y="61946"/>
                            <a:pt x="278672" y="55249"/>
                          </a:cubicBezTo>
                          <a:cubicBezTo>
                            <a:pt x="293047" y="48437"/>
                            <a:pt x="306787" y="40355"/>
                            <a:pt x="319835" y="31348"/>
                          </a:cubicBezTo>
                          <a:cubicBezTo>
                            <a:pt x="332824" y="22111"/>
                            <a:pt x="344775" y="11489"/>
                            <a:pt x="355917" y="0"/>
                          </a:cubicBezTo>
                          <a:cubicBezTo>
                            <a:pt x="344890" y="11604"/>
                            <a:pt x="332997" y="22342"/>
                            <a:pt x="320065" y="31695"/>
                          </a:cubicBezTo>
                          <a:cubicBezTo>
                            <a:pt x="307018" y="40874"/>
                            <a:pt x="293335" y="49130"/>
                            <a:pt x="279018" y="56058"/>
                          </a:cubicBezTo>
                          <a:cubicBezTo>
                            <a:pt x="264643" y="62870"/>
                            <a:pt x="249864" y="68874"/>
                            <a:pt x="234738" y="73897"/>
                          </a:cubicBezTo>
                          <a:cubicBezTo>
                            <a:pt x="219612" y="78804"/>
                            <a:pt x="204313" y="83192"/>
                            <a:pt x="188841" y="86887"/>
                          </a:cubicBezTo>
                          <a:cubicBezTo>
                            <a:pt x="173369" y="90581"/>
                            <a:pt x="157839" y="93930"/>
                            <a:pt x="142251" y="96990"/>
                          </a:cubicBezTo>
                          <a:cubicBezTo>
                            <a:pt x="126664" y="100049"/>
                            <a:pt x="111076" y="103225"/>
                            <a:pt x="95373" y="105823"/>
                          </a:cubicBezTo>
                          <a:cubicBezTo>
                            <a:pt x="79670" y="108420"/>
                            <a:pt x="63794" y="110268"/>
                            <a:pt x="47744" y="110441"/>
                          </a:cubicBezTo>
                          <a:cubicBezTo>
                            <a:pt x="39720" y="110441"/>
                            <a:pt x="31695" y="110095"/>
                            <a:pt x="23728" y="109171"/>
                          </a:cubicBezTo>
                          <a:cubicBezTo>
                            <a:pt x="15761" y="108190"/>
                            <a:pt x="7851" y="106689"/>
                            <a:pt x="0" y="104726"/>
                          </a:cubicBezTo>
                          <a:lnTo>
                            <a:pt x="866" y="101377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0" name="Freeform: Shape 4599">
                      <a:extLst>
                        <a:ext uri="{FF2B5EF4-FFF2-40B4-BE49-F238E27FC236}">
                          <a16:creationId xmlns:a16="http://schemas.microsoft.com/office/drawing/2014/main" id="{E7C8E357-1182-489D-96DD-34E80272B7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8914" y="4702818"/>
                      <a:ext cx="306382" cy="100664"/>
                    </a:xfrm>
                    <a:custGeom>
                      <a:avLst/>
                      <a:gdLst>
                        <a:gd name="connsiteX0" fmla="*/ 578 w 306382"/>
                        <a:gd name="connsiteY0" fmla="*/ 95200 h 100664"/>
                        <a:gd name="connsiteX1" fmla="*/ 40701 w 306382"/>
                        <a:gd name="connsiteY1" fmla="*/ 96932 h 100664"/>
                        <a:gd name="connsiteX2" fmla="*/ 80421 w 306382"/>
                        <a:gd name="connsiteY2" fmla="*/ 89946 h 100664"/>
                        <a:gd name="connsiteX3" fmla="*/ 119159 w 306382"/>
                        <a:gd name="connsiteY3" fmla="*/ 78111 h 100664"/>
                        <a:gd name="connsiteX4" fmla="*/ 157377 w 306382"/>
                        <a:gd name="connsiteY4" fmla="*/ 64487 h 100664"/>
                        <a:gd name="connsiteX5" fmla="*/ 232198 w 306382"/>
                        <a:gd name="connsiteY5" fmla="*/ 33080 h 100664"/>
                        <a:gd name="connsiteX6" fmla="*/ 269146 w 306382"/>
                        <a:gd name="connsiteY6" fmla="*/ 16223 h 100664"/>
                        <a:gd name="connsiteX7" fmla="*/ 306383 w 306382"/>
                        <a:gd name="connsiteY7" fmla="*/ 0 h 100664"/>
                        <a:gd name="connsiteX8" fmla="*/ 269319 w 306382"/>
                        <a:gd name="connsiteY8" fmla="*/ 16685 h 100664"/>
                        <a:gd name="connsiteX9" fmla="*/ 232544 w 306382"/>
                        <a:gd name="connsiteY9" fmla="*/ 33946 h 100664"/>
                        <a:gd name="connsiteX10" fmla="*/ 157955 w 306382"/>
                        <a:gd name="connsiteY10" fmla="*/ 66218 h 100664"/>
                        <a:gd name="connsiteX11" fmla="*/ 119851 w 306382"/>
                        <a:gd name="connsiteY11" fmla="*/ 80305 h 100664"/>
                        <a:gd name="connsiteX12" fmla="*/ 81056 w 306382"/>
                        <a:gd name="connsiteY12" fmla="*/ 92544 h 100664"/>
                        <a:gd name="connsiteX13" fmla="*/ 40932 w 306382"/>
                        <a:gd name="connsiteY13" fmla="*/ 99992 h 100664"/>
                        <a:gd name="connsiteX14" fmla="*/ 0 w 306382"/>
                        <a:gd name="connsiteY14" fmla="*/ 98606 h 100664"/>
                        <a:gd name="connsiteX15" fmla="*/ 578 w 306382"/>
                        <a:gd name="connsiteY15" fmla="*/ 95200 h 100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06382" h="100664">
                          <a:moveTo>
                            <a:pt x="578" y="95200"/>
                          </a:moveTo>
                          <a:cubicBezTo>
                            <a:pt x="13856" y="97451"/>
                            <a:pt x="27365" y="97971"/>
                            <a:pt x="40701" y="96932"/>
                          </a:cubicBezTo>
                          <a:cubicBezTo>
                            <a:pt x="54095" y="95893"/>
                            <a:pt x="67373" y="93295"/>
                            <a:pt x="80421" y="89946"/>
                          </a:cubicBezTo>
                          <a:cubicBezTo>
                            <a:pt x="93468" y="86540"/>
                            <a:pt x="106342" y="82383"/>
                            <a:pt x="119159" y="78111"/>
                          </a:cubicBezTo>
                          <a:cubicBezTo>
                            <a:pt x="131975" y="73781"/>
                            <a:pt x="144734" y="69394"/>
                            <a:pt x="157377" y="64487"/>
                          </a:cubicBezTo>
                          <a:cubicBezTo>
                            <a:pt x="182664" y="54903"/>
                            <a:pt x="207546" y="44165"/>
                            <a:pt x="232198" y="33080"/>
                          </a:cubicBezTo>
                          <a:lnTo>
                            <a:pt x="269146" y="16223"/>
                          </a:lnTo>
                          <a:cubicBezTo>
                            <a:pt x="281443" y="10623"/>
                            <a:pt x="293797" y="4965"/>
                            <a:pt x="306383" y="0"/>
                          </a:cubicBezTo>
                          <a:cubicBezTo>
                            <a:pt x="293855" y="5138"/>
                            <a:pt x="281616" y="10911"/>
                            <a:pt x="269319" y="16685"/>
                          </a:cubicBezTo>
                          <a:lnTo>
                            <a:pt x="232544" y="33946"/>
                          </a:lnTo>
                          <a:cubicBezTo>
                            <a:pt x="207950" y="45320"/>
                            <a:pt x="183183" y="56346"/>
                            <a:pt x="157955" y="66218"/>
                          </a:cubicBezTo>
                          <a:cubicBezTo>
                            <a:pt x="145369" y="71241"/>
                            <a:pt x="132610" y="75802"/>
                            <a:pt x="119851" y="80305"/>
                          </a:cubicBezTo>
                          <a:cubicBezTo>
                            <a:pt x="107035" y="84693"/>
                            <a:pt x="94161" y="89023"/>
                            <a:pt x="81056" y="92544"/>
                          </a:cubicBezTo>
                          <a:cubicBezTo>
                            <a:pt x="67950" y="96066"/>
                            <a:pt x="54557" y="98837"/>
                            <a:pt x="40932" y="99992"/>
                          </a:cubicBezTo>
                          <a:cubicBezTo>
                            <a:pt x="27365" y="101204"/>
                            <a:pt x="13567" y="100800"/>
                            <a:pt x="0" y="98606"/>
                          </a:cubicBezTo>
                          <a:lnTo>
                            <a:pt x="578" y="9520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1" name="Freeform: Shape 4600">
                      <a:extLst>
                        <a:ext uri="{FF2B5EF4-FFF2-40B4-BE49-F238E27FC236}">
                          <a16:creationId xmlns:a16="http://schemas.microsoft.com/office/drawing/2014/main" id="{985BD3F0-7B04-4275-B957-D29B3F0E5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289" y="4612006"/>
                      <a:ext cx="240453" cy="114944"/>
                    </a:xfrm>
                    <a:custGeom>
                      <a:avLst/>
                      <a:gdLst>
                        <a:gd name="connsiteX0" fmla="*/ 0 w 240453"/>
                        <a:gd name="connsiteY0" fmla="*/ 111711 h 114944"/>
                        <a:gd name="connsiteX1" fmla="*/ 62466 w 240453"/>
                        <a:gd name="connsiteY1" fmla="*/ 89831 h 114944"/>
                        <a:gd name="connsiteX2" fmla="*/ 92371 w 240453"/>
                        <a:gd name="connsiteY2" fmla="*/ 75167 h 114944"/>
                        <a:gd name="connsiteX3" fmla="*/ 122622 w 240453"/>
                        <a:gd name="connsiteY3" fmla="*/ 61196 h 114944"/>
                        <a:gd name="connsiteX4" fmla="*/ 153220 w 240453"/>
                        <a:gd name="connsiteY4" fmla="*/ 47975 h 114944"/>
                        <a:gd name="connsiteX5" fmla="*/ 183761 w 240453"/>
                        <a:gd name="connsiteY5" fmla="*/ 34755 h 114944"/>
                        <a:gd name="connsiteX6" fmla="*/ 213146 w 240453"/>
                        <a:gd name="connsiteY6" fmla="*/ 19167 h 114944"/>
                        <a:gd name="connsiteX7" fmla="*/ 240453 w 240453"/>
                        <a:gd name="connsiteY7" fmla="*/ 0 h 114944"/>
                        <a:gd name="connsiteX8" fmla="*/ 213377 w 240453"/>
                        <a:gd name="connsiteY8" fmla="*/ 19513 h 114944"/>
                        <a:gd name="connsiteX9" fmla="*/ 184107 w 240453"/>
                        <a:gd name="connsiteY9" fmla="*/ 35505 h 114944"/>
                        <a:gd name="connsiteX10" fmla="*/ 153682 w 240453"/>
                        <a:gd name="connsiteY10" fmla="*/ 49130 h 114944"/>
                        <a:gd name="connsiteX11" fmla="*/ 123315 w 240453"/>
                        <a:gd name="connsiteY11" fmla="*/ 62754 h 114944"/>
                        <a:gd name="connsiteX12" fmla="*/ 93295 w 240453"/>
                        <a:gd name="connsiteY12" fmla="*/ 77130 h 114944"/>
                        <a:gd name="connsiteX13" fmla="*/ 63563 w 240453"/>
                        <a:gd name="connsiteY13" fmla="*/ 92140 h 114944"/>
                        <a:gd name="connsiteX14" fmla="*/ 808 w 240453"/>
                        <a:gd name="connsiteY14" fmla="*/ 114944 h 114944"/>
                        <a:gd name="connsiteX15" fmla="*/ 0 w 240453"/>
                        <a:gd name="connsiteY15" fmla="*/ 111711 h 114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0453" h="114944">
                          <a:moveTo>
                            <a:pt x="0" y="111711"/>
                          </a:moveTo>
                          <a:cubicBezTo>
                            <a:pt x="21476" y="106400"/>
                            <a:pt x="42491" y="99357"/>
                            <a:pt x="62466" y="89831"/>
                          </a:cubicBezTo>
                          <a:cubicBezTo>
                            <a:pt x="72511" y="85097"/>
                            <a:pt x="82326" y="79959"/>
                            <a:pt x="92371" y="75167"/>
                          </a:cubicBezTo>
                          <a:cubicBezTo>
                            <a:pt x="102416" y="70375"/>
                            <a:pt x="112462" y="65699"/>
                            <a:pt x="122622" y="61196"/>
                          </a:cubicBezTo>
                          <a:cubicBezTo>
                            <a:pt x="132783" y="56635"/>
                            <a:pt x="143002" y="52305"/>
                            <a:pt x="153220" y="47975"/>
                          </a:cubicBezTo>
                          <a:cubicBezTo>
                            <a:pt x="163439" y="43645"/>
                            <a:pt x="173715" y="39373"/>
                            <a:pt x="183761" y="34755"/>
                          </a:cubicBezTo>
                          <a:cubicBezTo>
                            <a:pt x="193864" y="30136"/>
                            <a:pt x="203736" y="24998"/>
                            <a:pt x="213146" y="19167"/>
                          </a:cubicBezTo>
                          <a:cubicBezTo>
                            <a:pt x="222614" y="13336"/>
                            <a:pt x="231620" y="6812"/>
                            <a:pt x="240453" y="0"/>
                          </a:cubicBezTo>
                          <a:cubicBezTo>
                            <a:pt x="231736" y="6928"/>
                            <a:pt x="222787" y="13567"/>
                            <a:pt x="213377" y="19513"/>
                          </a:cubicBezTo>
                          <a:cubicBezTo>
                            <a:pt x="203967" y="25517"/>
                            <a:pt x="194152" y="30771"/>
                            <a:pt x="184107" y="35505"/>
                          </a:cubicBezTo>
                          <a:cubicBezTo>
                            <a:pt x="174062" y="40297"/>
                            <a:pt x="163843" y="44684"/>
                            <a:pt x="153682" y="49130"/>
                          </a:cubicBezTo>
                          <a:cubicBezTo>
                            <a:pt x="143521" y="53575"/>
                            <a:pt x="133360" y="58078"/>
                            <a:pt x="123315" y="62754"/>
                          </a:cubicBezTo>
                          <a:cubicBezTo>
                            <a:pt x="113212" y="67373"/>
                            <a:pt x="103225" y="72223"/>
                            <a:pt x="93295" y="77130"/>
                          </a:cubicBezTo>
                          <a:cubicBezTo>
                            <a:pt x="83365" y="82037"/>
                            <a:pt x="73550" y="87291"/>
                            <a:pt x="63563" y="92140"/>
                          </a:cubicBezTo>
                          <a:cubicBezTo>
                            <a:pt x="43530" y="101954"/>
                            <a:pt x="22342" y="109344"/>
                            <a:pt x="808" y="114944"/>
                          </a:cubicBezTo>
                          <a:lnTo>
                            <a:pt x="0" y="111711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2" name="Freeform: Shape 4601">
                      <a:extLst>
                        <a:ext uri="{FF2B5EF4-FFF2-40B4-BE49-F238E27FC236}">
                          <a16:creationId xmlns:a16="http://schemas.microsoft.com/office/drawing/2014/main" id="{252A610E-6619-4854-AB39-A8F1A3F5C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3140" y="4539836"/>
                      <a:ext cx="136535" cy="60912"/>
                    </a:xfrm>
                    <a:custGeom>
                      <a:avLst/>
                      <a:gdLst>
                        <a:gd name="connsiteX0" fmla="*/ 128915 w 136535"/>
                        <a:gd name="connsiteY0" fmla="*/ 583 h 60912"/>
                        <a:gd name="connsiteX1" fmla="*/ 136536 w 136535"/>
                        <a:gd name="connsiteY1" fmla="*/ 352 h 60912"/>
                        <a:gd name="connsiteX2" fmla="*/ 136247 w 136535"/>
                        <a:gd name="connsiteY2" fmla="*/ 2026 h 60912"/>
                        <a:gd name="connsiteX3" fmla="*/ 114887 w 136535"/>
                        <a:gd name="connsiteY3" fmla="*/ 10281 h 60912"/>
                        <a:gd name="connsiteX4" fmla="*/ 113559 w 136535"/>
                        <a:gd name="connsiteY4" fmla="*/ 11205 h 60912"/>
                        <a:gd name="connsiteX5" fmla="*/ 51381 w 136535"/>
                        <a:gd name="connsiteY5" fmla="*/ 39725 h 60912"/>
                        <a:gd name="connsiteX6" fmla="*/ 808 w 136535"/>
                        <a:gd name="connsiteY6" fmla="*/ 60912 h 60912"/>
                        <a:gd name="connsiteX7" fmla="*/ 0 w 136535"/>
                        <a:gd name="connsiteY7" fmla="*/ 59411 h 60912"/>
                        <a:gd name="connsiteX8" fmla="*/ 50804 w 136535"/>
                        <a:gd name="connsiteY8" fmla="*/ 38108 h 60912"/>
                        <a:gd name="connsiteX9" fmla="*/ 112577 w 136535"/>
                        <a:gd name="connsiteY9" fmla="*/ 9762 h 60912"/>
                        <a:gd name="connsiteX10" fmla="*/ 113905 w 136535"/>
                        <a:gd name="connsiteY10" fmla="*/ 8838 h 60912"/>
                        <a:gd name="connsiteX11" fmla="*/ 128915 w 136535"/>
                        <a:gd name="connsiteY11" fmla="*/ 583 h 609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6535" h="60912">
                          <a:moveTo>
                            <a:pt x="128915" y="583"/>
                          </a:moveTo>
                          <a:cubicBezTo>
                            <a:pt x="131398" y="-52"/>
                            <a:pt x="133938" y="-226"/>
                            <a:pt x="136536" y="352"/>
                          </a:cubicBezTo>
                          <a:lnTo>
                            <a:pt x="136247" y="2026"/>
                          </a:lnTo>
                          <a:cubicBezTo>
                            <a:pt x="128627" y="467"/>
                            <a:pt x="121641" y="5432"/>
                            <a:pt x="114887" y="10281"/>
                          </a:cubicBezTo>
                          <a:lnTo>
                            <a:pt x="113559" y="11205"/>
                          </a:lnTo>
                          <a:cubicBezTo>
                            <a:pt x="94796" y="24541"/>
                            <a:pt x="72742" y="32277"/>
                            <a:pt x="51381" y="39725"/>
                          </a:cubicBezTo>
                          <a:cubicBezTo>
                            <a:pt x="34351" y="45729"/>
                            <a:pt x="16685" y="51906"/>
                            <a:pt x="808" y="60912"/>
                          </a:cubicBezTo>
                          <a:lnTo>
                            <a:pt x="0" y="59411"/>
                          </a:lnTo>
                          <a:cubicBezTo>
                            <a:pt x="15992" y="50347"/>
                            <a:pt x="33716" y="44112"/>
                            <a:pt x="50804" y="38108"/>
                          </a:cubicBezTo>
                          <a:cubicBezTo>
                            <a:pt x="72050" y="30661"/>
                            <a:pt x="93988" y="22982"/>
                            <a:pt x="112577" y="9762"/>
                          </a:cubicBezTo>
                          <a:lnTo>
                            <a:pt x="113905" y="8838"/>
                          </a:lnTo>
                          <a:cubicBezTo>
                            <a:pt x="118524" y="5548"/>
                            <a:pt x="123546" y="1968"/>
                            <a:pt x="128915" y="583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3" name="Freeform: Shape 4602">
                      <a:extLst>
                        <a:ext uri="{FF2B5EF4-FFF2-40B4-BE49-F238E27FC236}">
                          <a16:creationId xmlns:a16="http://schemas.microsoft.com/office/drawing/2014/main" id="{B7588625-F243-42DC-8752-ADFD4BF69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2164" y="4875494"/>
                      <a:ext cx="148024" cy="195653"/>
                    </a:xfrm>
                    <a:custGeom>
                      <a:avLst/>
                      <a:gdLst>
                        <a:gd name="connsiteX0" fmla="*/ 1155 w 148024"/>
                        <a:gd name="connsiteY0" fmla="*/ 0 h 195653"/>
                        <a:gd name="connsiteX1" fmla="*/ 32792 w 148024"/>
                        <a:gd name="connsiteY1" fmla="*/ 56115 h 195653"/>
                        <a:gd name="connsiteX2" fmla="*/ 47687 w 148024"/>
                        <a:gd name="connsiteY2" fmla="*/ 88618 h 195653"/>
                        <a:gd name="connsiteX3" fmla="*/ 120660 w 148024"/>
                        <a:gd name="connsiteY3" fmla="*/ 170828 h 195653"/>
                        <a:gd name="connsiteX4" fmla="*/ 148025 w 148024"/>
                        <a:gd name="connsiteY4" fmla="*/ 194268 h 195653"/>
                        <a:gd name="connsiteX5" fmla="*/ 147043 w 148024"/>
                        <a:gd name="connsiteY5" fmla="*/ 195653 h 195653"/>
                        <a:gd name="connsiteX6" fmla="*/ 119620 w 148024"/>
                        <a:gd name="connsiteY6" fmla="*/ 172156 h 195653"/>
                        <a:gd name="connsiteX7" fmla="*/ 46301 w 148024"/>
                        <a:gd name="connsiteY7" fmla="*/ 89484 h 195653"/>
                        <a:gd name="connsiteX8" fmla="*/ 31291 w 148024"/>
                        <a:gd name="connsiteY8" fmla="*/ 56808 h 195653"/>
                        <a:gd name="connsiteX9" fmla="*/ 0 w 148024"/>
                        <a:gd name="connsiteY9" fmla="*/ 1212 h 195653"/>
                        <a:gd name="connsiteX10" fmla="*/ 1155 w 148024"/>
                        <a:gd name="connsiteY10" fmla="*/ 0 h 195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8024" h="195653">
                          <a:moveTo>
                            <a:pt x="1155" y="0"/>
                          </a:moveTo>
                          <a:cubicBezTo>
                            <a:pt x="15934" y="15818"/>
                            <a:pt x="24478" y="36256"/>
                            <a:pt x="32792" y="56115"/>
                          </a:cubicBezTo>
                          <a:cubicBezTo>
                            <a:pt x="37353" y="66969"/>
                            <a:pt x="42029" y="78227"/>
                            <a:pt x="47687" y="88618"/>
                          </a:cubicBezTo>
                          <a:cubicBezTo>
                            <a:pt x="65641" y="121352"/>
                            <a:pt x="93583" y="146523"/>
                            <a:pt x="120660" y="170828"/>
                          </a:cubicBezTo>
                          <a:cubicBezTo>
                            <a:pt x="129435" y="178738"/>
                            <a:pt x="138556" y="186936"/>
                            <a:pt x="148025" y="194268"/>
                          </a:cubicBezTo>
                          <a:lnTo>
                            <a:pt x="147043" y="195653"/>
                          </a:lnTo>
                          <a:cubicBezTo>
                            <a:pt x="137517" y="188264"/>
                            <a:pt x="128396" y="180066"/>
                            <a:pt x="119620" y="172156"/>
                          </a:cubicBezTo>
                          <a:cubicBezTo>
                            <a:pt x="92429" y="147736"/>
                            <a:pt x="64371" y="122507"/>
                            <a:pt x="46301" y="89484"/>
                          </a:cubicBezTo>
                          <a:cubicBezTo>
                            <a:pt x="40585" y="79035"/>
                            <a:pt x="35852" y="67720"/>
                            <a:pt x="31291" y="56808"/>
                          </a:cubicBezTo>
                          <a:cubicBezTo>
                            <a:pt x="23093" y="37122"/>
                            <a:pt x="14606" y="16800"/>
                            <a:pt x="0" y="1212"/>
                          </a:cubicBezTo>
                          <a:lnTo>
                            <a:pt x="1155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4" name="Freeform: Shape 4603">
                      <a:extLst>
                        <a:ext uri="{FF2B5EF4-FFF2-40B4-BE49-F238E27FC236}">
                          <a16:creationId xmlns:a16="http://schemas.microsoft.com/office/drawing/2014/main" id="{8E9CA581-18A7-4203-9C47-8E8C3E385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9995" y="4757317"/>
                      <a:ext cx="97335" cy="214762"/>
                    </a:xfrm>
                    <a:custGeom>
                      <a:avLst/>
                      <a:gdLst>
                        <a:gd name="connsiteX0" fmla="*/ 1616 w 97335"/>
                        <a:gd name="connsiteY0" fmla="*/ 0 h 214762"/>
                        <a:gd name="connsiteX1" fmla="*/ 9526 w 97335"/>
                        <a:gd name="connsiteY1" fmla="*/ 32041 h 214762"/>
                        <a:gd name="connsiteX2" fmla="*/ 32965 w 97335"/>
                        <a:gd name="connsiteY2" fmla="*/ 115290 h 214762"/>
                        <a:gd name="connsiteX3" fmla="*/ 97336 w 97335"/>
                        <a:gd name="connsiteY3" fmla="*/ 213435 h 214762"/>
                        <a:gd name="connsiteX4" fmla="*/ 96297 w 97335"/>
                        <a:gd name="connsiteY4" fmla="*/ 214763 h 214762"/>
                        <a:gd name="connsiteX5" fmla="*/ 31406 w 97335"/>
                        <a:gd name="connsiteY5" fmla="*/ 115868 h 214762"/>
                        <a:gd name="connsiteX6" fmla="*/ 7909 w 97335"/>
                        <a:gd name="connsiteY6" fmla="*/ 32445 h 214762"/>
                        <a:gd name="connsiteX7" fmla="*/ 0 w 97335"/>
                        <a:gd name="connsiteY7" fmla="*/ 462 h 214762"/>
                        <a:gd name="connsiteX8" fmla="*/ 1616 w 97335"/>
                        <a:gd name="connsiteY8" fmla="*/ 0 h 2147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7335" h="214762">
                          <a:moveTo>
                            <a:pt x="1616" y="0"/>
                          </a:moveTo>
                          <a:cubicBezTo>
                            <a:pt x="4388" y="10623"/>
                            <a:pt x="6986" y="21534"/>
                            <a:pt x="9526" y="32041"/>
                          </a:cubicBezTo>
                          <a:cubicBezTo>
                            <a:pt x="16165" y="59637"/>
                            <a:pt x="23035" y="88214"/>
                            <a:pt x="32965" y="115290"/>
                          </a:cubicBezTo>
                          <a:cubicBezTo>
                            <a:pt x="48726" y="158416"/>
                            <a:pt x="70375" y="191439"/>
                            <a:pt x="97336" y="213435"/>
                          </a:cubicBezTo>
                          <a:lnTo>
                            <a:pt x="96297" y="214763"/>
                          </a:lnTo>
                          <a:cubicBezTo>
                            <a:pt x="69105" y="192594"/>
                            <a:pt x="47282" y="159340"/>
                            <a:pt x="31406" y="115868"/>
                          </a:cubicBezTo>
                          <a:cubicBezTo>
                            <a:pt x="21476" y="88676"/>
                            <a:pt x="14606" y="60099"/>
                            <a:pt x="7909" y="32445"/>
                          </a:cubicBezTo>
                          <a:cubicBezTo>
                            <a:pt x="5369" y="21938"/>
                            <a:pt x="2771" y="11085"/>
                            <a:pt x="0" y="462"/>
                          </a:cubicBezTo>
                          <a:lnTo>
                            <a:pt x="1616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5" name="Freeform: Shape 4604">
                      <a:extLst>
                        <a:ext uri="{FF2B5EF4-FFF2-40B4-BE49-F238E27FC236}">
                          <a16:creationId xmlns:a16="http://schemas.microsoft.com/office/drawing/2014/main" id="{D453CEA9-76BE-4067-8F02-26DC0690F8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1165" y="4651725"/>
                      <a:ext cx="77937" cy="231331"/>
                    </a:xfrm>
                    <a:custGeom>
                      <a:avLst/>
                      <a:gdLst>
                        <a:gd name="connsiteX0" fmla="*/ 1559 w 77937"/>
                        <a:gd name="connsiteY0" fmla="*/ 0 h 231331"/>
                        <a:gd name="connsiteX1" fmla="*/ 10507 w 77937"/>
                        <a:gd name="connsiteY1" fmla="*/ 63216 h 231331"/>
                        <a:gd name="connsiteX2" fmla="*/ 11489 w 77937"/>
                        <a:gd name="connsiteY2" fmla="*/ 88445 h 231331"/>
                        <a:gd name="connsiteX3" fmla="*/ 77938 w 77937"/>
                        <a:gd name="connsiteY3" fmla="*/ 230119 h 231331"/>
                        <a:gd name="connsiteX4" fmla="*/ 76783 w 77937"/>
                        <a:gd name="connsiteY4" fmla="*/ 231331 h 231331"/>
                        <a:gd name="connsiteX5" fmla="*/ 9814 w 77937"/>
                        <a:gd name="connsiteY5" fmla="*/ 88503 h 231331"/>
                        <a:gd name="connsiteX6" fmla="*/ 8833 w 77937"/>
                        <a:gd name="connsiteY6" fmla="*/ 63159 h 231331"/>
                        <a:gd name="connsiteX7" fmla="*/ 0 w 77937"/>
                        <a:gd name="connsiteY7" fmla="*/ 577 h 231331"/>
                        <a:gd name="connsiteX8" fmla="*/ 1559 w 77937"/>
                        <a:gd name="connsiteY8" fmla="*/ 0 h 231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937" h="231331">
                          <a:moveTo>
                            <a:pt x="1559" y="0"/>
                          </a:moveTo>
                          <a:cubicBezTo>
                            <a:pt x="9699" y="19917"/>
                            <a:pt x="10103" y="41971"/>
                            <a:pt x="10507" y="63216"/>
                          </a:cubicBezTo>
                          <a:cubicBezTo>
                            <a:pt x="10680" y="71530"/>
                            <a:pt x="10854" y="80132"/>
                            <a:pt x="11489" y="88445"/>
                          </a:cubicBezTo>
                          <a:cubicBezTo>
                            <a:pt x="15472" y="141674"/>
                            <a:pt x="39720" y="193344"/>
                            <a:pt x="77938" y="230119"/>
                          </a:cubicBezTo>
                          <a:lnTo>
                            <a:pt x="76783" y="231331"/>
                          </a:lnTo>
                          <a:cubicBezTo>
                            <a:pt x="38276" y="194210"/>
                            <a:pt x="13856" y="142193"/>
                            <a:pt x="9814" y="88503"/>
                          </a:cubicBezTo>
                          <a:cubicBezTo>
                            <a:pt x="9179" y="80132"/>
                            <a:pt x="9006" y="71472"/>
                            <a:pt x="8833" y="63159"/>
                          </a:cubicBezTo>
                          <a:cubicBezTo>
                            <a:pt x="8429" y="42029"/>
                            <a:pt x="7967" y="20206"/>
                            <a:pt x="0" y="577"/>
                          </a:cubicBezTo>
                          <a:lnTo>
                            <a:pt x="1559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6" name="Freeform: Shape 4605">
                      <a:extLst>
                        <a:ext uri="{FF2B5EF4-FFF2-40B4-BE49-F238E27FC236}">
                          <a16:creationId xmlns:a16="http://schemas.microsoft.com/office/drawing/2014/main" id="{052A365B-4005-49F1-8ABC-A4CDCC849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1091" y="4601903"/>
                      <a:ext cx="81979" cy="202927"/>
                    </a:xfrm>
                    <a:custGeom>
                      <a:avLst/>
                      <a:gdLst>
                        <a:gd name="connsiteX0" fmla="*/ 1501 w 81979"/>
                        <a:gd name="connsiteY0" fmla="*/ 0 h 202927"/>
                        <a:gd name="connsiteX1" fmla="*/ 11316 w 81979"/>
                        <a:gd name="connsiteY1" fmla="*/ 51497 h 202927"/>
                        <a:gd name="connsiteX2" fmla="*/ 16223 w 81979"/>
                        <a:gd name="connsiteY2" fmla="*/ 86886 h 202927"/>
                        <a:gd name="connsiteX3" fmla="*/ 56808 w 81979"/>
                        <a:gd name="connsiteY3" fmla="*/ 170598 h 202927"/>
                        <a:gd name="connsiteX4" fmla="*/ 81979 w 81979"/>
                        <a:gd name="connsiteY4" fmla="*/ 201542 h 202927"/>
                        <a:gd name="connsiteX5" fmla="*/ 80998 w 81979"/>
                        <a:gd name="connsiteY5" fmla="*/ 202927 h 202927"/>
                        <a:gd name="connsiteX6" fmla="*/ 55422 w 81979"/>
                        <a:gd name="connsiteY6" fmla="*/ 171521 h 202927"/>
                        <a:gd name="connsiteX7" fmla="*/ 14606 w 81979"/>
                        <a:gd name="connsiteY7" fmla="*/ 87291 h 202927"/>
                        <a:gd name="connsiteX8" fmla="*/ 9699 w 81979"/>
                        <a:gd name="connsiteY8" fmla="*/ 51670 h 202927"/>
                        <a:gd name="connsiteX9" fmla="*/ 0 w 81979"/>
                        <a:gd name="connsiteY9" fmla="*/ 635 h 202927"/>
                        <a:gd name="connsiteX10" fmla="*/ 1501 w 81979"/>
                        <a:gd name="connsiteY10" fmla="*/ 0 h 202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1979" h="202927">
                          <a:moveTo>
                            <a:pt x="1501" y="0"/>
                          </a:moveTo>
                          <a:cubicBezTo>
                            <a:pt x="7967" y="16396"/>
                            <a:pt x="9641" y="34235"/>
                            <a:pt x="11316" y="51497"/>
                          </a:cubicBezTo>
                          <a:cubicBezTo>
                            <a:pt x="12412" y="63216"/>
                            <a:pt x="13567" y="75340"/>
                            <a:pt x="16223" y="86886"/>
                          </a:cubicBezTo>
                          <a:cubicBezTo>
                            <a:pt x="23208" y="117600"/>
                            <a:pt x="40297" y="144560"/>
                            <a:pt x="56808" y="170598"/>
                          </a:cubicBezTo>
                          <a:cubicBezTo>
                            <a:pt x="63909" y="181798"/>
                            <a:pt x="71299" y="193459"/>
                            <a:pt x="81979" y="201542"/>
                          </a:cubicBezTo>
                          <a:lnTo>
                            <a:pt x="80998" y="202927"/>
                          </a:lnTo>
                          <a:cubicBezTo>
                            <a:pt x="70087" y="194614"/>
                            <a:pt x="62293" y="182375"/>
                            <a:pt x="55422" y="171521"/>
                          </a:cubicBezTo>
                          <a:cubicBezTo>
                            <a:pt x="38853" y="145369"/>
                            <a:pt x="21649" y="118293"/>
                            <a:pt x="14606" y="87291"/>
                          </a:cubicBezTo>
                          <a:cubicBezTo>
                            <a:pt x="11951" y="75629"/>
                            <a:pt x="10796" y="63447"/>
                            <a:pt x="9699" y="51670"/>
                          </a:cubicBezTo>
                          <a:cubicBezTo>
                            <a:pt x="8083" y="34524"/>
                            <a:pt x="6408" y="16800"/>
                            <a:pt x="0" y="635"/>
                          </a:cubicBezTo>
                          <a:lnTo>
                            <a:pt x="1501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7" name="Freeform: Shape 4606">
                      <a:extLst>
                        <a:ext uri="{FF2B5EF4-FFF2-40B4-BE49-F238E27FC236}">
                          <a16:creationId xmlns:a16="http://schemas.microsoft.com/office/drawing/2014/main" id="{FFDF5360-8D1C-4144-BF62-21ABCB864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013" y="4560740"/>
                      <a:ext cx="46741" cy="163323"/>
                    </a:xfrm>
                    <a:custGeom>
                      <a:avLst/>
                      <a:gdLst>
                        <a:gd name="connsiteX0" fmla="*/ 7600 w 46741"/>
                        <a:gd name="connsiteY0" fmla="*/ 0 h 163323"/>
                        <a:gd name="connsiteX1" fmla="*/ 9216 w 46741"/>
                        <a:gd name="connsiteY1" fmla="*/ 404 h 163323"/>
                        <a:gd name="connsiteX2" fmla="*/ 3212 w 46741"/>
                        <a:gd name="connsiteY2" fmla="*/ 69163 h 163323"/>
                        <a:gd name="connsiteX3" fmla="*/ 22610 w 46741"/>
                        <a:gd name="connsiteY3" fmla="*/ 116849 h 163323"/>
                        <a:gd name="connsiteX4" fmla="*/ 46742 w 46741"/>
                        <a:gd name="connsiteY4" fmla="*/ 162515 h 163323"/>
                        <a:gd name="connsiteX5" fmla="*/ 45299 w 46741"/>
                        <a:gd name="connsiteY5" fmla="*/ 163323 h 163323"/>
                        <a:gd name="connsiteX6" fmla="*/ 21167 w 46741"/>
                        <a:gd name="connsiteY6" fmla="*/ 117658 h 163323"/>
                        <a:gd name="connsiteX7" fmla="*/ 1596 w 46741"/>
                        <a:gd name="connsiteY7" fmla="*/ 69451 h 163323"/>
                        <a:gd name="connsiteX8" fmla="*/ 7600 w 46741"/>
                        <a:gd name="connsiteY8" fmla="*/ 0 h 163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741" h="163323">
                          <a:moveTo>
                            <a:pt x="7600" y="0"/>
                          </a:moveTo>
                          <a:lnTo>
                            <a:pt x="9216" y="404"/>
                          </a:lnTo>
                          <a:cubicBezTo>
                            <a:pt x="4367" y="21765"/>
                            <a:pt x="-1118" y="46012"/>
                            <a:pt x="3212" y="69163"/>
                          </a:cubicBezTo>
                          <a:cubicBezTo>
                            <a:pt x="6387" y="86251"/>
                            <a:pt x="14643" y="101781"/>
                            <a:pt x="22610" y="116849"/>
                          </a:cubicBezTo>
                          <a:lnTo>
                            <a:pt x="46742" y="162515"/>
                          </a:lnTo>
                          <a:lnTo>
                            <a:pt x="45299" y="163323"/>
                          </a:lnTo>
                          <a:lnTo>
                            <a:pt x="21167" y="117658"/>
                          </a:lnTo>
                          <a:cubicBezTo>
                            <a:pt x="13142" y="102474"/>
                            <a:pt x="4829" y="86771"/>
                            <a:pt x="1596" y="69451"/>
                          </a:cubicBezTo>
                          <a:cubicBezTo>
                            <a:pt x="-2792" y="45955"/>
                            <a:pt x="2750" y="21534"/>
                            <a:pt x="7600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08" name="Freeform: Shape 4607">
                      <a:extLst>
                        <a:ext uri="{FF2B5EF4-FFF2-40B4-BE49-F238E27FC236}">
                          <a16:creationId xmlns:a16="http://schemas.microsoft.com/office/drawing/2014/main" id="{850033E1-A96D-4FFE-8258-D968903FE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3816" y="4506183"/>
                      <a:ext cx="16322" cy="96181"/>
                    </a:xfrm>
                    <a:custGeom>
                      <a:avLst/>
                      <a:gdLst>
                        <a:gd name="connsiteX0" fmla="*/ 13320 w 16322"/>
                        <a:gd name="connsiteY0" fmla="*/ 0 h 96181"/>
                        <a:gd name="connsiteX1" fmla="*/ 14706 w 16322"/>
                        <a:gd name="connsiteY1" fmla="*/ 981 h 96181"/>
                        <a:gd name="connsiteX2" fmla="*/ 16323 w 16322"/>
                        <a:gd name="connsiteY2" fmla="*/ 95200 h 96181"/>
                        <a:gd name="connsiteX3" fmla="*/ 14937 w 16322"/>
                        <a:gd name="connsiteY3" fmla="*/ 96181 h 96181"/>
                        <a:gd name="connsiteX4" fmla="*/ 13320 w 16322"/>
                        <a:gd name="connsiteY4" fmla="*/ 0 h 96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322" h="96181">
                          <a:moveTo>
                            <a:pt x="13320" y="0"/>
                          </a:moveTo>
                          <a:lnTo>
                            <a:pt x="14706" y="981"/>
                          </a:lnTo>
                          <a:cubicBezTo>
                            <a:pt x="-3306" y="28404"/>
                            <a:pt x="-2614" y="68008"/>
                            <a:pt x="16323" y="95200"/>
                          </a:cubicBezTo>
                          <a:lnTo>
                            <a:pt x="14937" y="96181"/>
                          </a:lnTo>
                          <a:cubicBezTo>
                            <a:pt x="-4346" y="68412"/>
                            <a:pt x="-5038" y="28000"/>
                            <a:pt x="13320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4454" name="Graphic 3">
                  <a:extLst>
                    <a:ext uri="{FF2B5EF4-FFF2-40B4-BE49-F238E27FC236}">
                      <a16:creationId xmlns:a16="http://schemas.microsoft.com/office/drawing/2014/main" id="{6BD37C6B-6601-4F0A-9680-8F2779996B0A}"/>
                    </a:ext>
                  </a:extLst>
                </p:cNvPr>
                <p:cNvGrpSpPr/>
                <p:nvPr/>
              </p:nvGrpSpPr>
              <p:grpSpPr>
                <a:xfrm>
                  <a:off x="-265093" y="4352757"/>
                  <a:ext cx="1013223" cy="634227"/>
                  <a:chOff x="-265093" y="4352757"/>
                  <a:chExt cx="1013223" cy="634227"/>
                </a:xfrm>
              </p:grpSpPr>
              <p:grpSp>
                <p:nvGrpSpPr>
                  <p:cNvPr id="4575" name="Graphic 3">
                    <a:extLst>
                      <a:ext uri="{FF2B5EF4-FFF2-40B4-BE49-F238E27FC236}">
                        <a16:creationId xmlns:a16="http://schemas.microsoft.com/office/drawing/2014/main" id="{F873FEEB-F26E-4663-A0AD-FEB290D78169}"/>
                      </a:ext>
                    </a:extLst>
                  </p:cNvPr>
                  <p:cNvGrpSpPr/>
                  <p:nvPr/>
                </p:nvGrpSpPr>
                <p:grpSpPr>
                  <a:xfrm>
                    <a:off x="-265093" y="4352757"/>
                    <a:ext cx="1013223" cy="634227"/>
                    <a:chOff x="-265093" y="4352757"/>
                    <a:chExt cx="1013223" cy="634227"/>
                  </a:xfrm>
                  <a:solidFill>
                    <a:srgbClr val="FBFFFF"/>
                  </a:solidFill>
                </p:grpSpPr>
                <p:sp>
                  <p:nvSpPr>
                    <p:cNvPr id="4591" name="Freeform: Shape 4590">
                      <a:extLst>
                        <a:ext uri="{FF2B5EF4-FFF2-40B4-BE49-F238E27FC236}">
                          <a16:creationId xmlns:a16="http://schemas.microsoft.com/office/drawing/2014/main" id="{8E91533C-CDA1-43F7-B827-483A95151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5093" y="4486035"/>
                      <a:ext cx="1013223" cy="500949"/>
                    </a:xfrm>
                    <a:custGeom>
                      <a:avLst/>
                      <a:gdLst>
                        <a:gd name="connsiteX0" fmla="*/ 991140 w 1013223"/>
                        <a:gd name="connsiteY0" fmla="*/ 0 h 500949"/>
                        <a:gd name="connsiteX1" fmla="*/ 1012443 w 1013223"/>
                        <a:gd name="connsiteY1" fmla="*/ 45377 h 500949"/>
                        <a:gd name="connsiteX2" fmla="*/ 832493 w 1013223"/>
                        <a:gd name="connsiteY2" fmla="*/ 321913 h 500949"/>
                        <a:gd name="connsiteX3" fmla="*/ 454350 w 1013223"/>
                        <a:gd name="connsiteY3" fmla="*/ 493723 h 500949"/>
                        <a:gd name="connsiteX4" fmla="*/ 202697 w 1013223"/>
                        <a:gd name="connsiteY4" fmla="*/ 462605 h 500949"/>
                        <a:gd name="connsiteX5" fmla="*/ 0 w 1013223"/>
                        <a:gd name="connsiteY5" fmla="*/ 359092 h 500949"/>
                        <a:gd name="connsiteX6" fmla="*/ 991140 w 1013223"/>
                        <a:gd name="connsiteY6" fmla="*/ 0 h 500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3223" h="500949">
                          <a:moveTo>
                            <a:pt x="991140" y="0"/>
                          </a:moveTo>
                          <a:cubicBezTo>
                            <a:pt x="991140" y="0"/>
                            <a:pt x="1018101" y="11027"/>
                            <a:pt x="1012443" y="45377"/>
                          </a:cubicBezTo>
                          <a:cubicBezTo>
                            <a:pt x="1006786" y="79728"/>
                            <a:pt x="1046274" y="177294"/>
                            <a:pt x="832493" y="321913"/>
                          </a:cubicBezTo>
                          <a:cubicBezTo>
                            <a:pt x="618712" y="466531"/>
                            <a:pt x="505731" y="477558"/>
                            <a:pt x="454350" y="493723"/>
                          </a:cubicBezTo>
                          <a:cubicBezTo>
                            <a:pt x="403026" y="509888"/>
                            <a:pt x="260197" y="498688"/>
                            <a:pt x="202697" y="462605"/>
                          </a:cubicBezTo>
                          <a:cubicBezTo>
                            <a:pt x="145196" y="426523"/>
                            <a:pt x="49823" y="346275"/>
                            <a:pt x="0" y="359092"/>
                          </a:cubicBezTo>
                          <a:cubicBezTo>
                            <a:pt x="0" y="359092"/>
                            <a:pt x="774184" y="28750"/>
                            <a:pt x="991140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92" name="Freeform: Shape 4591">
                      <a:extLst>
                        <a:ext uri="{FF2B5EF4-FFF2-40B4-BE49-F238E27FC236}">
                          <a16:creationId xmlns:a16="http://schemas.microsoft.com/office/drawing/2014/main" id="{007CA008-7E86-42F7-96B5-387F4B758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5036" y="4352757"/>
                      <a:ext cx="996191" cy="492312"/>
                    </a:xfrm>
                    <a:custGeom>
                      <a:avLst/>
                      <a:gdLst>
                        <a:gd name="connsiteX0" fmla="*/ 983404 w 996191"/>
                        <a:gd name="connsiteY0" fmla="*/ 150193 h 492312"/>
                        <a:gd name="connsiteX1" fmla="*/ 975380 w 996191"/>
                        <a:gd name="connsiteY1" fmla="*/ 62499 h 492312"/>
                        <a:gd name="connsiteX2" fmla="*/ 463183 w 996191"/>
                        <a:gd name="connsiteY2" fmla="*/ 50375 h 492312"/>
                        <a:gd name="connsiteX3" fmla="*/ 36717 w 996191"/>
                        <a:gd name="connsiteY3" fmla="*/ 372230 h 492312"/>
                        <a:gd name="connsiteX4" fmla="*/ 0 w 996191"/>
                        <a:gd name="connsiteY4" fmla="*/ 492312 h 492312"/>
                        <a:gd name="connsiteX5" fmla="*/ 983404 w 996191"/>
                        <a:gd name="connsiteY5" fmla="*/ 150193 h 492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96191" h="492312">
                          <a:moveTo>
                            <a:pt x="983404" y="150193"/>
                          </a:moveTo>
                          <a:cubicBezTo>
                            <a:pt x="983404" y="150193"/>
                            <a:pt x="1016947" y="111686"/>
                            <a:pt x="975380" y="62499"/>
                          </a:cubicBezTo>
                          <a:cubicBezTo>
                            <a:pt x="933813" y="13369"/>
                            <a:pt x="781747" y="-43324"/>
                            <a:pt x="463183" y="50375"/>
                          </a:cubicBezTo>
                          <a:cubicBezTo>
                            <a:pt x="144618" y="144074"/>
                            <a:pt x="70029" y="220049"/>
                            <a:pt x="36717" y="372230"/>
                          </a:cubicBezTo>
                          <a:cubicBezTo>
                            <a:pt x="36717" y="372230"/>
                            <a:pt x="46070" y="474531"/>
                            <a:pt x="0" y="492312"/>
                          </a:cubicBezTo>
                          <a:cubicBezTo>
                            <a:pt x="-58" y="492370"/>
                            <a:pt x="653005" y="357624"/>
                            <a:pt x="983404" y="15019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pic>
                <p:nvPicPr>
                  <p:cNvPr id="4576" name="Picture 4575">
                    <a:extLst>
                      <a:ext uri="{FF2B5EF4-FFF2-40B4-BE49-F238E27FC236}">
                        <a16:creationId xmlns:a16="http://schemas.microsoft.com/office/drawing/2014/main" id="{57F09884-EC6A-4E12-96E1-BB39F82B00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-262292" y="4487227"/>
                    <a:ext cx="1004534" cy="496493"/>
                  </a:xfrm>
                  <a:custGeom>
                    <a:avLst/>
                    <a:gdLst>
                      <a:gd name="connsiteX0" fmla="*/ 148 w 1004534"/>
                      <a:gd name="connsiteY0" fmla="*/ 217 h 496493"/>
                      <a:gd name="connsiteX1" fmla="*/ 1004682 w 1004534"/>
                      <a:gd name="connsiteY1" fmla="*/ 217 h 496493"/>
                      <a:gd name="connsiteX2" fmla="*/ 1004682 w 1004534"/>
                      <a:gd name="connsiteY2" fmla="*/ 496711 h 496493"/>
                      <a:gd name="connsiteX3" fmla="*/ 148 w 1004534"/>
                      <a:gd name="connsiteY3" fmla="*/ 496711 h 49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4534" h="496493">
                        <a:moveTo>
                          <a:pt x="148" y="217"/>
                        </a:moveTo>
                        <a:lnTo>
                          <a:pt x="1004682" y="217"/>
                        </a:lnTo>
                        <a:lnTo>
                          <a:pt x="1004682" y="496711"/>
                        </a:lnTo>
                        <a:lnTo>
                          <a:pt x="148" y="49671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577" name="Picture 4576">
                    <a:extLst>
                      <a:ext uri="{FF2B5EF4-FFF2-40B4-BE49-F238E27FC236}">
                        <a16:creationId xmlns:a16="http://schemas.microsoft.com/office/drawing/2014/main" id="{BEA5C7F0-CC22-4DBA-981D-6C1BEFD471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-262292" y="4360216"/>
                    <a:ext cx="987214" cy="484947"/>
                  </a:xfrm>
                  <a:custGeom>
                    <a:avLst/>
                    <a:gdLst>
                      <a:gd name="connsiteX0" fmla="*/ 148 w 987214"/>
                      <a:gd name="connsiteY0" fmla="*/ 195 h 484947"/>
                      <a:gd name="connsiteX1" fmla="*/ 987363 w 987214"/>
                      <a:gd name="connsiteY1" fmla="*/ 195 h 484947"/>
                      <a:gd name="connsiteX2" fmla="*/ 987363 w 987214"/>
                      <a:gd name="connsiteY2" fmla="*/ 485142 h 484947"/>
                      <a:gd name="connsiteX3" fmla="*/ 148 w 987214"/>
                      <a:gd name="connsiteY3" fmla="*/ 485142 h 48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7214" h="484947">
                        <a:moveTo>
                          <a:pt x="148" y="195"/>
                        </a:moveTo>
                        <a:lnTo>
                          <a:pt x="987363" y="195"/>
                        </a:lnTo>
                        <a:lnTo>
                          <a:pt x="987363" y="485142"/>
                        </a:lnTo>
                        <a:lnTo>
                          <a:pt x="148" y="485142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578" name="Graphic 3">
                    <a:extLst>
                      <a:ext uri="{FF2B5EF4-FFF2-40B4-BE49-F238E27FC236}">
                        <a16:creationId xmlns:a16="http://schemas.microsoft.com/office/drawing/2014/main" id="{5F93184D-28F5-455C-8449-A1A23CAD2D58}"/>
                      </a:ext>
                    </a:extLst>
                  </p:cNvPr>
                  <p:cNvGrpSpPr/>
                  <p:nvPr/>
                </p:nvGrpSpPr>
                <p:grpSpPr>
                  <a:xfrm>
                    <a:off x="-45712" y="4463724"/>
                    <a:ext cx="716336" cy="438845"/>
                    <a:chOff x="-45712" y="4463724"/>
                    <a:chExt cx="716336" cy="438845"/>
                  </a:xfrm>
                  <a:solidFill>
                    <a:srgbClr val="A0BDAB"/>
                  </a:solidFill>
                </p:grpSpPr>
                <p:sp>
                  <p:nvSpPr>
                    <p:cNvPr id="4579" name="Freeform: Shape 4578">
                      <a:extLst>
                        <a:ext uri="{FF2B5EF4-FFF2-40B4-BE49-F238E27FC236}">
                          <a16:creationId xmlns:a16="http://schemas.microsoft.com/office/drawing/2014/main" id="{49D9AC8C-2763-46D5-8E5B-2AFDF3FBAD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521" y="4538802"/>
                      <a:ext cx="150102" cy="243397"/>
                    </a:xfrm>
                    <a:custGeom>
                      <a:avLst/>
                      <a:gdLst>
                        <a:gd name="connsiteX0" fmla="*/ 149987 w 150102"/>
                        <a:gd name="connsiteY0" fmla="*/ 6697 h 243397"/>
                        <a:gd name="connsiteX1" fmla="*/ 0 w 150102"/>
                        <a:gd name="connsiteY1" fmla="*/ 243397 h 243397"/>
                        <a:gd name="connsiteX2" fmla="*/ 150103 w 150102"/>
                        <a:gd name="connsiteY2" fmla="*/ 0 h 243397"/>
                        <a:gd name="connsiteX3" fmla="*/ 149987 w 150102"/>
                        <a:gd name="connsiteY3" fmla="*/ 6697 h 2433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0102" h="243397">
                          <a:moveTo>
                            <a:pt x="149987" y="6697"/>
                          </a:moveTo>
                          <a:cubicBezTo>
                            <a:pt x="122507" y="104495"/>
                            <a:pt x="71876" y="188841"/>
                            <a:pt x="0" y="243397"/>
                          </a:cubicBezTo>
                          <a:cubicBezTo>
                            <a:pt x="71357" y="187975"/>
                            <a:pt x="123604" y="97567"/>
                            <a:pt x="150103" y="0"/>
                          </a:cubicBezTo>
                          <a:lnTo>
                            <a:pt x="149987" y="669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0" name="Freeform: Shape 4579">
                      <a:extLst>
                        <a:ext uri="{FF2B5EF4-FFF2-40B4-BE49-F238E27FC236}">
                          <a16:creationId xmlns:a16="http://schemas.microsoft.com/office/drawing/2014/main" id="{3F7E7BD0-10BD-4041-BEF2-B68877AC6F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467" y="4593589"/>
                      <a:ext cx="147966" cy="239702"/>
                    </a:xfrm>
                    <a:custGeom>
                      <a:avLst/>
                      <a:gdLst>
                        <a:gd name="connsiteX0" fmla="*/ 138268 w 147966"/>
                        <a:gd name="connsiteY0" fmla="*/ 20726 h 239702"/>
                        <a:gd name="connsiteX1" fmla="*/ 105880 w 147966"/>
                        <a:gd name="connsiteY1" fmla="*/ 77534 h 239702"/>
                        <a:gd name="connsiteX2" fmla="*/ 72107 w 147966"/>
                        <a:gd name="connsiteY2" fmla="*/ 133072 h 239702"/>
                        <a:gd name="connsiteX3" fmla="*/ 37757 w 147966"/>
                        <a:gd name="connsiteY3" fmla="*/ 188090 h 239702"/>
                        <a:gd name="connsiteX4" fmla="*/ 0 w 147966"/>
                        <a:gd name="connsiteY4" fmla="*/ 239703 h 239702"/>
                        <a:gd name="connsiteX5" fmla="*/ 37237 w 147966"/>
                        <a:gd name="connsiteY5" fmla="*/ 187629 h 239702"/>
                        <a:gd name="connsiteX6" fmla="*/ 71010 w 147966"/>
                        <a:gd name="connsiteY6" fmla="*/ 132148 h 239702"/>
                        <a:gd name="connsiteX7" fmla="*/ 104206 w 147966"/>
                        <a:gd name="connsiteY7" fmla="*/ 76091 h 239702"/>
                        <a:gd name="connsiteX8" fmla="*/ 147967 w 147966"/>
                        <a:gd name="connsiteY8" fmla="*/ 0 h 239702"/>
                        <a:gd name="connsiteX9" fmla="*/ 138268 w 147966"/>
                        <a:gd name="connsiteY9" fmla="*/ 20726 h 239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7966" h="239702">
                          <a:moveTo>
                            <a:pt x="138268" y="20726"/>
                          </a:moveTo>
                          <a:cubicBezTo>
                            <a:pt x="127992" y="40124"/>
                            <a:pt x="117023" y="58944"/>
                            <a:pt x="105880" y="77534"/>
                          </a:cubicBezTo>
                          <a:cubicBezTo>
                            <a:pt x="94738" y="96124"/>
                            <a:pt x="83365" y="114598"/>
                            <a:pt x="72107" y="133072"/>
                          </a:cubicBezTo>
                          <a:cubicBezTo>
                            <a:pt x="60849" y="151546"/>
                            <a:pt x="49592" y="170078"/>
                            <a:pt x="37757" y="188090"/>
                          </a:cubicBezTo>
                          <a:cubicBezTo>
                            <a:pt x="25922" y="206045"/>
                            <a:pt x="13509" y="223538"/>
                            <a:pt x="0" y="239703"/>
                          </a:cubicBezTo>
                          <a:cubicBezTo>
                            <a:pt x="13336" y="223365"/>
                            <a:pt x="25575" y="205756"/>
                            <a:pt x="37237" y="187629"/>
                          </a:cubicBezTo>
                          <a:cubicBezTo>
                            <a:pt x="48899" y="169501"/>
                            <a:pt x="59926" y="150796"/>
                            <a:pt x="71010" y="132148"/>
                          </a:cubicBezTo>
                          <a:cubicBezTo>
                            <a:pt x="82095" y="113501"/>
                            <a:pt x="93237" y="94853"/>
                            <a:pt x="104206" y="76091"/>
                          </a:cubicBezTo>
                          <a:cubicBezTo>
                            <a:pt x="115175" y="57328"/>
                            <a:pt x="137864" y="19513"/>
                            <a:pt x="147967" y="0"/>
                          </a:cubicBezTo>
                          <a:lnTo>
                            <a:pt x="138268" y="207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1" name="Freeform: Shape 4580">
                      <a:extLst>
                        <a:ext uri="{FF2B5EF4-FFF2-40B4-BE49-F238E27FC236}">
                          <a16:creationId xmlns:a16="http://schemas.microsoft.com/office/drawing/2014/main" id="{7AF2ACCD-DA9F-4014-94A0-0CEBEB80A5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379" y="4660789"/>
                      <a:ext cx="128106" cy="218746"/>
                    </a:xfrm>
                    <a:custGeom>
                      <a:avLst/>
                      <a:gdLst>
                        <a:gd name="connsiteX0" fmla="*/ 128107 w 128106"/>
                        <a:gd name="connsiteY0" fmla="*/ 346 h 218746"/>
                        <a:gd name="connsiteX1" fmla="*/ 126086 w 128106"/>
                        <a:gd name="connsiteY1" fmla="*/ 36140 h 218746"/>
                        <a:gd name="connsiteX2" fmla="*/ 120140 w 128106"/>
                        <a:gd name="connsiteY2" fmla="*/ 71010 h 218746"/>
                        <a:gd name="connsiteX3" fmla="*/ 106400 w 128106"/>
                        <a:gd name="connsiteY3" fmla="*/ 101839 h 218746"/>
                        <a:gd name="connsiteX4" fmla="*/ 85674 w 128106"/>
                        <a:gd name="connsiteY4" fmla="*/ 126029 h 218746"/>
                        <a:gd name="connsiteX5" fmla="*/ 0 w 128106"/>
                        <a:gd name="connsiteY5" fmla="*/ 218746 h 218746"/>
                        <a:gd name="connsiteX6" fmla="*/ 84750 w 128106"/>
                        <a:gd name="connsiteY6" fmla="*/ 124874 h 218746"/>
                        <a:gd name="connsiteX7" fmla="*/ 105072 w 128106"/>
                        <a:gd name="connsiteY7" fmla="*/ 100569 h 218746"/>
                        <a:gd name="connsiteX8" fmla="*/ 118235 w 128106"/>
                        <a:gd name="connsiteY8" fmla="*/ 70144 h 218746"/>
                        <a:gd name="connsiteX9" fmla="*/ 123777 w 128106"/>
                        <a:gd name="connsiteY9" fmla="*/ 35678 h 218746"/>
                        <a:gd name="connsiteX10" fmla="*/ 125451 w 128106"/>
                        <a:gd name="connsiteY10" fmla="*/ 0 h 218746"/>
                        <a:gd name="connsiteX11" fmla="*/ 128107 w 128106"/>
                        <a:gd name="connsiteY11" fmla="*/ 346 h 218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8106" h="218746">
                          <a:moveTo>
                            <a:pt x="128107" y="346"/>
                          </a:moveTo>
                          <a:cubicBezTo>
                            <a:pt x="127703" y="12297"/>
                            <a:pt x="127241" y="24305"/>
                            <a:pt x="126086" y="36140"/>
                          </a:cubicBezTo>
                          <a:cubicBezTo>
                            <a:pt x="124989" y="48033"/>
                            <a:pt x="123200" y="59752"/>
                            <a:pt x="120140" y="71010"/>
                          </a:cubicBezTo>
                          <a:cubicBezTo>
                            <a:pt x="117022" y="82152"/>
                            <a:pt x="112577" y="92833"/>
                            <a:pt x="106400" y="101839"/>
                          </a:cubicBezTo>
                          <a:cubicBezTo>
                            <a:pt x="100222" y="110845"/>
                            <a:pt x="92775" y="118235"/>
                            <a:pt x="85674" y="126029"/>
                          </a:cubicBezTo>
                          <a:lnTo>
                            <a:pt x="0" y="218746"/>
                          </a:lnTo>
                          <a:lnTo>
                            <a:pt x="84750" y="124874"/>
                          </a:lnTo>
                          <a:cubicBezTo>
                            <a:pt x="91736" y="116965"/>
                            <a:pt x="99125" y="109460"/>
                            <a:pt x="105072" y="100569"/>
                          </a:cubicBezTo>
                          <a:cubicBezTo>
                            <a:pt x="111018" y="91678"/>
                            <a:pt x="115291" y="81171"/>
                            <a:pt x="118235" y="70144"/>
                          </a:cubicBezTo>
                          <a:cubicBezTo>
                            <a:pt x="121121" y="59060"/>
                            <a:pt x="122796" y="47456"/>
                            <a:pt x="123777" y="35678"/>
                          </a:cubicBezTo>
                          <a:cubicBezTo>
                            <a:pt x="124816" y="23901"/>
                            <a:pt x="125163" y="11951"/>
                            <a:pt x="125451" y="0"/>
                          </a:cubicBezTo>
                          <a:lnTo>
                            <a:pt x="128107" y="34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2" name="Freeform: Shape 4581">
                      <a:extLst>
                        <a:ext uri="{FF2B5EF4-FFF2-40B4-BE49-F238E27FC236}">
                          <a16:creationId xmlns:a16="http://schemas.microsoft.com/office/drawing/2014/main" id="{5F073A6B-21BE-4C2F-9C9E-EC8526E406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088" y="4692311"/>
                      <a:ext cx="121698" cy="210259"/>
                    </a:xfrm>
                    <a:custGeom>
                      <a:avLst/>
                      <a:gdLst>
                        <a:gd name="connsiteX0" fmla="*/ 121699 w 121698"/>
                        <a:gd name="connsiteY0" fmla="*/ 1328 h 210259"/>
                        <a:gd name="connsiteX1" fmla="*/ 95431 w 121698"/>
                        <a:gd name="connsiteY1" fmla="*/ 57155 h 210259"/>
                        <a:gd name="connsiteX2" fmla="*/ 64429 w 121698"/>
                        <a:gd name="connsiteY2" fmla="*/ 108940 h 210259"/>
                        <a:gd name="connsiteX3" fmla="*/ 0 w 121698"/>
                        <a:gd name="connsiteY3" fmla="*/ 210259 h 210259"/>
                        <a:gd name="connsiteX4" fmla="*/ 63332 w 121698"/>
                        <a:gd name="connsiteY4" fmla="*/ 107959 h 210259"/>
                        <a:gd name="connsiteX5" fmla="*/ 93814 w 121698"/>
                        <a:gd name="connsiteY5" fmla="*/ 55711 h 210259"/>
                        <a:gd name="connsiteX6" fmla="*/ 119274 w 121698"/>
                        <a:gd name="connsiteY6" fmla="*/ 0 h 210259"/>
                        <a:gd name="connsiteX7" fmla="*/ 121699 w 121698"/>
                        <a:gd name="connsiteY7" fmla="*/ 1328 h 210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1698" h="210259">
                          <a:moveTo>
                            <a:pt x="121699" y="1328"/>
                          </a:moveTo>
                          <a:cubicBezTo>
                            <a:pt x="115233" y="21592"/>
                            <a:pt x="105592" y="39777"/>
                            <a:pt x="95431" y="57155"/>
                          </a:cubicBezTo>
                          <a:cubicBezTo>
                            <a:pt x="85212" y="74590"/>
                            <a:pt x="74878" y="91794"/>
                            <a:pt x="64429" y="108940"/>
                          </a:cubicBezTo>
                          <a:cubicBezTo>
                            <a:pt x="43472" y="143233"/>
                            <a:pt x="21996" y="177006"/>
                            <a:pt x="0" y="210259"/>
                          </a:cubicBezTo>
                          <a:cubicBezTo>
                            <a:pt x="21649" y="176659"/>
                            <a:pt x="42722" y="142540"/>
                            <a:pt x="63332" y="107959"/>
                          </a:cubicBezTo>
                          <a:cubicBezTo>
                            <a:pt x="73608" y="90639"/>
                            <a:pt x="83769" y="73262"/>
                            <a:pt x="93814" y="55711"/>
                          </a:cubicBezTo>
                          <a:cubicBezTo>
                            <a:pt x="103744" y="38161"/>
                            <a:pt x="113097" y="20033"/>
                            <a:pt x="119274" y="0"/>
                          </a:cubicBezTo>
                          <a:lnTo>
                            <a:pt x="121699" y="132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3" name="Freeform: Shape 4582">
                      <a:extLst>
                        <a:ext uri="{FF2B5EF4-FFF2-40B4-BE49-F238E27FC236}">
                          <a16:creationId xmlns:a16="http://schemas.microsoft.com/office/drawing/2014/main" id="{83A8CE5C-44E6-4543-9AEA-BDA779C7D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136" y="4733069"/>
                      <a:ext cx="103224" cy="152354"/>
                    </a:xfrm>
                    <a:custGeom>
                      <a:avLst/>
                      <a:gdLst>
                        <a:gd name="connsiteX0" fmla="*/ 103225 w 103224"/>
                        <a:gd name="connsiteY0" fmla="*/ 2483 h 152354"/>
                        <a:gd name="connsiteX1" fmla="*/ 88734 w 103224"/>
                        <a:gd name="connsiteY1" fmla="*/ 19398 h 152354"/>
                        <a:gd name="connsiteX2" fmla="*/ 77823 w 103224"/>
                        <a:gd name="connsiteY2" fmla="*/ 40008 h 152354"/>
                        <a:gd name="connsiteX3" fmla="*/ 68874 w 103224"/>
                        <a:gd name="connsiteY3" fmla="*/ 62293 h 152354"/>
                        <a:gd name="connsiteX4" fmla="*/ 64140 w 103224"/>
                        <a:gd name="connsiteY4" fmla="*/ 73320 h 152354"/>
                        <a:gd name="connsiteX5" fmla="*/ 58713 w 103224"/>
                        <a:gd name="connsiteY5" fmla="*/ 83885 h 152354"/>
                        <a:gd name="connsiteX6" fmla="*/ 31579 w 103224"/>
                        <a:gd name="connsiteY6" fmla="*/ 120833 h 152354"/>
                        <a:gd name="connsiteX7" fmla="*/ 0 w 103224"/>
                        <a:gd name="connsiteY7" fmla="*/ 152354 h 152354"/>
                        <a:gd name="connsiteX8" fmla="*/ 31117 w 103224"/>
                        <a:gd name="connsiteY8" fmla="*/ 120256 h 152354"/>
                        <a:gd name="connsiteX9" fmla="*/ 57616 w 103224"/>
                        <a:gd name="connsiteY9" fmla="*/ 82961 h 152354"/>
                        <a:gd name="connsiteX10" fmla="*/ 76091 w 103224"/>
                        <a:gd name="connsiteY10" fmla="*/ 38796 h 152354"/>
                        <a:gd name="connsiteX11" fmla="*/ 86944 w 103224"/>
                        <a:gd name="connsiteY11" fmla="*/ 17608 h 152354"/>
                        <a:gd name="connsiteX12" fmla="*/ 101550 w 103224"/>
                        <a:gd name="connsiteY12" fmla="*/ 0 h 152354"/>
                        <a:gd name="connsiteX13" fmla="*/ 103225 w 103224"/>
                        <a:gd name="connsiteY13" fmla="*/ 2483 h 152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3224" h="152354">
                          <a:moveTo>
                            <a:pt x="103225" y="2483"/>
                          </a:moveTo>
                          <a:cubicBezTo>
                            <a:pt x="97856" y="7390"/>
                            <a:pt x="92948" y="13047"/>
                            <a:pt x="88734" y="19398"/>
                          </a:cubicBezTo>
                          <a:cubicBezTo>
                            <a:pt x="84462" y="25691"/>
                            <a:pt x="80940" y="32676"/>
                            <a:pt x="77823" y="40008"/>
                          </a:cubicBezTo>
                          <a:cubicBezTo>
                            <a:pt x="74705" y="47282"/>
                            <a:pt x="71876" y="54845"/>
                            <a:pt x="68874" y="62293"/>
                          </a:cubicBezTo>
                          <a:cubicBezTo>
                            <a:pt x="67373" y="65988"/>
                            <a:pt x="65814" y="69682"/>
                            <a:pt x="64140" y="73320"/>
                          </a:cubicBezTo>
                          <a:cubicBezTo>
                            <a:pt x="62408" y="76899"/>
                            <a:pt x="60676" y="80478"/>
                            <a:pt x="58713" y="83885"/>
                          </a:cubicBezTo>
                          <a:cubicBezTo>
                            <a:pt x="51035" y="97567"/>
                            <a:pt x="41682" y="109748"/>
                            <a:pt x="31579" y="120833"/>
                          </a:cubicBezTo>
                          <a:cubicBezTo>
                            <a:pt x="21476" y="131975"/>
                            <a:pt x="10738" y="142194"/>
                            <a:pt x="0" y="152354"/>
                          </a:cubicBezTo>
                          <a:cubicBezTo>
                            <a:pt x="10623" y="141963"/>
                            <a:pt x="21245" y="131571"/>
                            <a:pt x="31117" y="120256"/>
                          </a:cubicBezTo>
                          <a:cubicBezTo>
                            <a:pt x="41047" y="108998"/>
                            <a:pt x="50169" y="96701"/>
                            <a:pt x="57616" y="82961"/>
                          </a:cubicBezTo>
                          <a:cubicBezTo>
                            <a:pt x="65237" y="69336"/>
                            <a:pt x="69971" y="53691"/>
                            <a:pt x="76091" y="38796"/>
                          </a:cubicBezTo>
                          <a:cubicBezTo>
                            <a:pt x="79150" y="31349"/>
                            <a:pt x="82614" y="24132"/>
                            <a:pt x="86944" y="17608"/>
                          </a:cubicBezTo>
                          <a:cubicBezTo>
                            <a:pt x="91216" y="11085"/>
                            <a:pt x="96124" y="5138"/>
                            <a:pt x="101550" y="0"/>
                          </a:cubicBezTo>
                          <a:lnTo>
                            <a:pt x="103225" y="248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4" name="Freeform: Shape 4583">
                      <a:extLst>
                        <a:ext uri="{FF2B5EF4-FFF2-40B4-BE49-F238E27FC236}">
                          <a16:creationId xmlns:a16="http://schemas.microsoft.com/office/drawing/2014/main" id="{07D16CBF-3DB2-4AD1-8511-34F21FF8F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41" y="4766265"/>
                      <a:ext cx="53690" cy="94103"/>
                    </a:xfrm>
                    <a:custGeom>
                      <a:avLst/>
                      <a:gdLst>
                        <a:gd name="connsiteX0" fmla="*/ 51208 w 53690"/>
                        <a:gd name="connsiteY0" fmla="*/ 0 h 94103"/>
                        <a:gd name="connsiteX1" fmla="*/ 53691 w 53690"/>
                        <a:gd name="connsiteY1" fmla="*/ 10969 h 94103"/>
                        <a:gd name="connsiteX2" fmla="*/ 52594 w 53690"/>
                        <a:gd name="connsiteY2" fmla="*/ 18474 h 94103"/>
                        <a:gd name="connsiteX3" fmla="*/ 46763 w 53690"/>
                        <a:gd name="connsiteY3" fmla="*/ 31060 h 94103"/>
                        <a:gd name="connsiteX4" fmla="*/ 32445 w 53690"/>
                        <a:gd name="connsiteY4" fmla="*/ 53460 h 94103"/>
                        <a:gd name="connsiteX5" fmla="*/ 0 w 53690"/>
                        <a:gd name="connsiteY5" fmla="*/ 94103 h 94103"/>
                        <a:gd name="connsiteX6" fmla="*/ 31406 w 53690"/>
                        <a:gd name="connsiteY6" fmla="*/ 52421 h 94103"/>
                        <a:gd name="connsiteX7" fmla="*/ 45146 w 53690"/>
                        <a:gd name="connsiteY7" fmla="*/ 29674 h 94103"/>
                        <a:gd name="connsiteX8" fmla="*/ 50458 w 53690"/>
                        <a:gd name="connsiteY8" fmla="*/ 17493 h 94103"/>
                        <a:gd name="connsiteX9" fmla="*/ 49361 w 53690"/>
                        <a:gd name="connsiteY9" fmla="*/ 2887 h 94103"/>
                        <a:gd name="connsiteX10" fmla="*/ 51208 w 53690"/>
                        <a:gd name="connsiteY10" fmla="*/ 0 h 94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3690" h="94103">
                          <a:moveTo>
                            <a:pt x="51208" y="0"/>
                          </a:moveTo>
                          <a:cubicBezTo>
                            <a:pt x="52363" y="2483"/>
                            <a:pt x="53691" y="8313"/>
                            <a:pt x="53691" y="10969"/>
                          </a:cubicBezTo>
                          <a:cubicBezTo>
                            <a:pt x="53691" y="13625"/>
                            <a:pt x="53287" y="16165"/>
                            <a:pt x="52594" y="18474"/>
                          </a:cubicBezTo>
                          <a:cubicBezTo>
                            <a:pt x="51208" y="23151"/>
                            <a:pt x="49014" y="27249"/>
                            <a:pt x="46763" y="31060"/>
                          </a:cubicBezTo>
                          <a:cubicBezTo>
                            <a:pt x="42202" y="38738"/>
                            <a:pt x="37468" y="46185"/>
                            <a:pt x="32445" y="53460"/>
                          </a:cubicBezTo>
                          <a:cubicBezTo>
                            <a:pt x="22458" y="67950"/>
                            <a:pt x="11604" y="81518"/>
                            <a:pt x="0" y="94103"/>
                          </a:cubicBezTo>
                          <a:cubicBezTo>
                            <a:pt x="11258" y="81113"/>
                            <a:pt x="21765" y="67200"/>
                            <a:pt x="31406" y="52421"/>
                          </a:cubicBezTo>
                          <a:cubicBezTo>
                            <a:pt x="36198" y="45031"/>
                            <a:pt x="40759" y="37410"/>
                            <a:pt x="45146" y="29674"/>
                          </a:cubicBezTo>
                          <a:cubicBezTo>
                            <a:pt x="47340" y="25806"/>
                            <a:pt x="49303" y="21823"/>
                            <a:pt x="50458" y="17493"/>
                          </a:cubicBezTo>
                          <a:cubicBezTo>
                            <a:pt x="51612" y="13163"/>
                            <a:pt x="51324" y="6870"/>
                            <a:pt x="49361" y="2887"/>
                          </a:cubicBezTo>
                          <a:lnTo>
                            <a:pt x="51208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5" name="Freeform: Shape 4584">
                      <a:extLst>
                        <a:ext uri="{FF2B5EF4-FFF2-40B4-BE49-F238E27FC236}">
                          <a16:creationId xmlns:a16="http://schemas.microsoft.com/office/drawing/2014/main" id="{F82F2716-D66B-415A-A247-33626EBC5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234" y="4463724"/>
                      <a:ext cx="201484" cy="70227"/>
                    </a:xfrm>
                    <a:custGeom>
                      <a:avLst/>
                      <a:gdLst>
                        <a:gd name="connsiteX0" fmla="*/ 199925 w 201484"/>
                        <a:gd name="connsiteY0" fmla="*/ 70228 h 70227"/>
                        <a:gd name="connsiteX1" fmla="*/ 177410 w 201484"/>
                        <a:gd name="connsiteY1" fmla="*/ 54121 h 70227"/>
                        <a:gd name="connsiteX2" fmla="*/ 152470 w 201484"/>
                        <a:gd name="connsiteY2" fmla="*/ 44075 h 70227"/>
                        <a:gd name="connsiteX3" fmla="*/ 101839 w 201484"/>
                        <a:gd name="connsiteY3" fmla="*/ 26525 h 70227"/>
                        <a:gd name="connsiteX4" fmla="*/ 51208 w 201484"/>
                        <a:gd name="connsiteY4" fmla="*/ 9090 h 70227"/>
                        <a:gd name="connsiteX5" fmla="*/ 25691 w 201484"/>
                        <a:gd name="connsiteY5" fmla="*/ 2162 h 70227"/>
                        <a:gd name="connsiteX6" fmla="*/ 0 w 201484"/>
                        <a:gd name="connsiteY6" fmla="*/ 315 h 70227"/>
                        <a:gd name="connsiteX7" fmla="*/ 25748 w 201484"/>
                        <a:gd name="connsiteY7" fmla="*/ 1758 h 70227"/>
                        <a:gd name="connsiteX8" fmla="*/ 51381 w 201484"/>
                        <a:gd name="connsiteY8" fmla="*/ 8339 h 70227"/>
                        <a:gd name="connsiteX9" fmla="*/ 102128 w 201484"/>
                        <a:gd name="connsiteY9" fmla="*/ 25024 h 70227"/>
                        <a:gd name="connsiteX10" fmla="*/ 152874 w 201484"/>
                        <a:gd name="connsiteY10" fmla="*/ 41824 h 70227"/>
                        <a:gd name="connsiteX11" fmla="*/ 178103 w 201484"/>
                        <a:gd name="connsiteY11" fmla="*/ 51581 h 70227"/>
                        <a:gd name="connsiteX12" fmla="*/ 201484 w 201484"/>
                        <a:gd name="connsiteY12" fmla="*/ 67919 h 70227"/>
                        <a:gd name="connsiteX13" fmla="*/ 199925 w 201484"/>
                        <a:gd name="connsiteY13" fmla="*/ 70228 h 70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01484" h="70227">
                          <a:moveTo>
                            <a:pt x="199925" y="70228"/>
                          </a:moveTo>
                          <a:cubicBezTo>
                            <a:pt x="193286" y="63358"/>
                            <a:pt x="185492" y="58162"/>
                            <a:pt x="177410" y="54121"/>
                          </a:cubicBezTo>
                          <a:cubicBezTo>
                            <a:pt x="169327" y="50080"/>
                            <a:pt x="160899" y="47020"/>
                            <a:pt x="152470" y="44075"/>
                          </a:cubicBezTo>
                          <a:lnTo>
                            <a:pt x="101839" y="26525"/>
                          </a:lnTo>
                          <a:cubicBezTo>
                            <a:pt x="84981" y="20694"/>
                            <a:pt x="68124" y="14748"/>
                            <a:pt x="51208" y="9090"/>
                          </a:cubicBezTo>
                          <a:cubicBezTo>
                            <a:pt x="42779" y="6319"/>
                            <a:pt x="34235" y="3779"/>
                            <a:pt x="25691" y="2162"/>
                          </a:cubicBezTo>
                          <a:cubicBezTo>
                            <a:pt x="17146" y="488"/>
                            <a:pt x="8487" y="-263"/>
                            <a:pt x="0" y="315"/>
                          </a:cubicBezTo>
                          <a:cubicBezTo>
                            <a:pt x="8487" y="-436"/>
                            <a:pt x="17146" y="199"/>
                            <a:pt x="25748" y="1758"/>
                          </a:cubicBezTo>
                          <a:cubicBezTo>
                            <a:pt x="34350" y="3259"/>
                            <a:pt x="42895" y="5684"/>
                            <a:pt x="51381" y="8339"/>
                          </a:cubicBezTo>
                          <a:cubicBezTo>
                            <a:pt x="68354" y="13766"/>
                            <a:pt x="85212" y="19482"/>
                            <a:pt x="102128" y="25024"/>
                          </a:cubicBezTo>
                          <a:lnTo>
                            <a:pt x="152874" y="41824"/>
                          </a:lnTo>
                          <a:cubicBezTo>
                            <a:pt x="161360" y="44653"/>
                            <a:pt x="169847" y="47597"/>
                            <a:pt x="178103" y="51581"/>
                          </a:cubicBezTo>
                          <a:cubicBezTo>
                            <a:pt x="186358" y="55564"/>
                            <a:pt x="194499" y="60760"/>
                            <a:pt x="201484" y="67919"/>
                          </a:cubicBezTo>
                          <a:lnTo>
                            <a:pt x="199925" y="7022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6" name="Freeform: Shape 4585">
                      <a:extLst>
                        <a:ext uri="{FF2B5EF4-FFF2-40B4-BE49-F238E27FC236}">
                          <a16:creationId xmlns:a16="http://schemas.microsoft.com/office/drawing/2014/main" id="{3C1398CB-2447-433E-9A8E-DE618BBBB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851" y="4503008"/>
                      <a:ext cx="259100" cy="91100"/>
                    </a:xfrm>
                    <a:custGeom>
                      <a:avLst/>
                      <a:gdLst>
                        <a:gd name="connsiteX0" fmla="*/ 258061 w 259100"/>
                        <a:gd name="connsiteY0" fmla="*/ 91101 h 91100"/>
                        <a:gd name="connsiteX1" fmla="*/ 196404 w 259100"/>
                        <a:gd name="connsiteY1" fmla="*/ 55423 h 91100"/>
                        <a:gd name="connsiteX2" fmla="*/ 164363 w 259100"/>
                        <a:gd name="connsiteY2" fmla="*/ 42317 h 91100"/>
                        <a:gd name="connsiteX3" fmla="*/ 131455 w 259100"/>
                        <a:gd name="connsiteY3" fmla="*/ 35043 h 91100"/>
                        <a:gd name="connsiteX4" fmla="*/ 114886 w 259100"/>
                        <a:gd name="connsiteY4" fmla="*/ 32792 h 91100"/>
                        <a:gd name="connsiteX5" fmla="*/ 98317 w 259100"/>
                        <a:gd name="connsiteY5" fmla="*/ 29559 h 91100"/>
                        <a:gd name="connsiteX6" fmla="*/ 65468 w 259100"/>
                        <a:gd name="connsiteY6" fmla="*/ 20206 h 91100"/>
                        <a:gd name="connsiteX7" fmla="*/ 0 w 259100"/>
                        <a:gd name="connsiteY7" fmla="*/ 0 h 91100"/>
                        <a:gd name="connsiteX8" fmla="*/ 65583 w 259100"/>
                        <a:gd name="connsiteY8" fmla="*/ 19456 h 91100"/>
                        <a:gd name="connsiteX9" fmla="*/ 98433 w 259100"/>
                        <a:gd name="connsiteY9" fmla="*/ 28404 h 91100"/>
                        <a:gd name="connsiteX10" fmla="*/ 114944 w 259100"/>
                        <a:gd name="connsiteY10" fmla="*/ 31464 h 91100"/>
                        <a:gd name="connsiteX11" fmla="*/ 131513 w 259100"/>
                        <a:gd name="connsiteY11" fmla="*/ 33542 h 91100"/>
                        <a:gd name="connsiteX12" fmla="*/ 164651 w 259100"/>
                        <a:gd name="connsiteY12" fmla="*/ 40470 h 91100"/>
                        <a:gd name="connsiteX13" fmla="*/ 197039 w 259100"/>
                        <a:gd name="connsiteY13" fmla="*/ 53287 h 91100"/>
                        <a:gd name="connsiteX14" fmla="*/ 259101 w 259100"/>
                        <a:gd name="connsiteY14" fmla="*/ 88388 h 91100"/>
                        <a:gd name="connsiteX15" fmla="*/ 258061 w 259100"/>
                        <a:gd name="connsiteY15" fmla="*/ 91101 h 91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9100" h="91100">
                          <a:moveTo>
                            <a:pt x="258061" y="91101"/>
                          </a:moveTo>
                          <a:cubicBezTo>
                            <a:pt x="237797" y="78400"/>
                            <a:pt x="217476" y="65699"/>
                            <a:pt x="196404" y="55423"/>
                          </a:cubicBezTo>
                          <a:cubicBezTo>
                            <a:pt x="185897" y="50284"/>
                            <a:pt x="175216" y="45781"/>
                            <a:pt x="164363" y="42317"/>
                          </a:cubicBezTo>
                          <a:cubicBezTo>
                            <a:pt x="153509" y="38854"/>
                            <a:pt x="142540" y="36429"/>
                            <a:pt x="131455" y="35043"/>
                          </a:cubicBezTo>
                          <a:cubicBezTo>
                            <a:pt x="125913" y="34293"/>
                            <a:pt x="120371" y="33658"/>
                            <a:pt x="114886" y="32792"/>
                          </a:cubicBezTo>
                          <a:cubicBezTo>
                            <a:pt x="109344" y="31926"/>
                            <a:pt x="103802" y="30829"/>
                            <a:pt x="98317" y="29559"/>
                          </a:cubicBezTo>
                          <a:cubicBezTo>
                            <a:pt x="87291" y="26961"/>
                            <a:pt x="76379" y="23555"/>
                            <a:pt x="65468" y="20206"/>
                          </a:cubicBezTo>
                          <a:lnTo>
                            <a:pt x="0" y="0"/>
                          </a:lnTo>
                          <a:lnTo>
                            <a:pt x="65583" y="19456"/>
                          </a:lnTo>
                          <a:cubicBezTo>
                            <a:pt x="76495" y="22689"/>
                            <a:pt x="87464" y="25922"/>
                            <a:pt x="98433" y="28404"/>
                          </a:cubicBezTo>
                          <a:cubicBezTo>
                            <a:pt x="103917" y="29674"/>
                            <a:pt x="109460" y="30656"/>
                            <a:pt x="114944" y="31464"/>
                          </a:cubicBezTo>
                          <a:cubicBezTo>
                            <a:pt x="120486" y="32272"/>
                            <a:pt x="125971" y="32849"/>
                            <a:pt x="131513" y="33542"/>
                          </a:cubicBezTo>
                          <a:cubicBezTo>
                            <a:pt x="142598" y="34812"/>
                            <a:pt x="153740" y="37064"/>
                            <a:pt x="164651" y="40470"/>
                          </a:cubicBezTo>
                          <a:cubicBezTo>
                            <a:pt x="175620" y="43819"/>
                            <a:pt x="186416" y="48206"/>
                            <a:pt x="197039" y="53287"/>
                          </a:cubicBezTo>
                          <a:cubicBezTo>
                            <a:pt x="218284" y="63390"/>
                            <a:pt x="238779" y="75860"/>
                            <a:pt x="259101" y="88388"/>
                          </a:cubicBezTo>
                          <a:lnTo>
                            <a:pt x="258061" y="9110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7" name="Freeform: Shape 4586">
                      <a:extLst>
                        <a:ext uri="{FF2B5EF4-FFF2-40B4-BE49-F238E27FC236}">
                          <a16:creationId xmlns:a16="http://schemas.microsoft.com/office/drawing/2014/main" id="{78D2761E-D438-4A3A-A041-6DD7E16E4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181" y="4552773"/>
                      <a:ext cx="228618" cy="102474"/>
                    </a:xfrm>
                    <a:custGeom>
                      <a:avLst/>
                      <a:gdLst>
                        <a:gd name="connsiteX0" fmla="*/ 227059 w 228618"/>
                        <a:gd name="connsiteY0" fmla="*/ 102474 h 102474"/>
                        <a:gd name="connsiteX1" fmla="*/ 201426 w 228618"/>
                        <a:gd name="connsiteY1" fmla="*/ 82037 h 102474"/>
                        <a:gd name="connsiteX2" fmla="*/ 194730 w 228618"/>
                        <a:gd name="connsiteY2" fmla="*/ 77534 h 102474"/>
                        <a:gd name="connsiteX3" fmla="*/ 187975 w 228618"/>
                        <a:gd name="connsiteY3" fmla="*/ 73204 h 102474"/>
                        <a:gd name="connsiteX4" fmla="*/ 181105 w 228618"/>
                        <a:gd name="connsiteY4" fmla="*/ 69047 h 102474"/>
                        <a:gd name="connsiteX5" fmla="*/ 174177 w 228618"/>
                        <a:gd name="connsiteY5" fmla="*/ 65179 h 102474"/>
                        <a:gd name="connsiteX6" fmla="*/ 145888 w 228618"/>
                        <a:gd name="connsiteY6" fmla="*/ 51266 h 102474"/>
                        <a:gd name="connsiteX7" fmla="*/ 131513 w 228618"/>
                        <a:gd name="connsiteY7" fmla="*/ 45146 h 102474"/>
                        <a:gd name="connsiteX8" fmla="*/ 117022 w 228618"/>
                        <a:gd name="connsiteY8" fmla="*/ 39546 h 102474"/>
                        <a:gd name="connsiteX9" fmla="*/ 58598 w 228618"/>
                        <a:gd name="connsiteY9" fmla="*/ 19456 h 102474"/>
                        <a:gd name="connsiteX10" fmla="*/ 0 w 228618"/>
                        <a:gd name="connsiteY10" fmla="*/ 0 h 102474"/>
                        <a:gd name="connsiteX11" fmla="*/ 58713 w 228618"/>
                        <a:gd name="connsiteY11" fmla="*/ 18705 h 102474"/>
                        <a:gd name="connsiteX12" fmla="*/ 117311 w 228618"/>
                        <a:gd name="connsiteY12" fmla="*/ 38103 h 102474"/>
                        <a:gd name="connsiteX13" fmla="*/ 131860 w 228618"/>
                        <a:gd name="connsiteY13" fmla="*/ 43530 h 102474"/>
                        <a:gd name="connsiteX14" fmla="*/ 146350 w 228618"/>
                        <a:gd name="connsiteY14" fmla="*/ 49476 h 102474"/>
                        <a:gd name="connsiteX15" fmla="*/ 174870 w 228618"/>
                        <a:gd name="connsiteY15" fmla="*/ 63101 h 102474"/>
                        <a:gd name="connsiteX16" fmla="*/ 181913 w 228618"/>
                        <a:gd name="connsiteY16" fmla="*/ 66911 h 102474"/>
                        <a:gd name="connsiteX17" fmla="*/ 188841 w 228618"/>
                        <a:gd name="connsiteY17" fmla="*/ 71010 h 102474"/>
                        <a:gd name="connsiteX18" fmla="*/ 195711 w 228618"/>
                        <a:gd name="connsiteY18" fmla="*/ 75282 h 102474"/>
                        <a:gd name="connsiteX19" fmla="*/ 202523 w 228618"/>
                        <a:gd name="connsiteY19" fmla="*/ 79728 h 102474"/>
                        <a:gd name="connsiteX20" fmla="*/ 228618 w 228618"/>
                        <a:gd name="connsiteY20" fmla="*/ 100049 h 102474"/>
                        <a:gd name="connsiteX21" fmla="*/ 227059 w 228618"/>
                        <a:gd name="connsiteY21" fmla="*/ 102474 h 102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8618" h="102474">
                          <a:moveTo>
                            <a:pt x="227059" y="102474"/>
                          </a:moveTo>
                          <a:cubicBezTo>
                            <a:pt x="218804" y="95142"/>
                            <a:pt x="210317" y="88214"/>
                            <a:pt x="201426" y="82037"/>
                          </a:cubicBezTo>
                          <a:cubicBezTo>
                            <a:pt x="199233" y="80420"/>
                            <a:pt x="196981" y="79035"/>
                            <a:pt x="194730" y="77534"/>
                          </a:cubicBezTo>
                          <a:cubicBezTo>
                            <a:pt x="192478" y="76033"/>
                            <a:pt x="190226" y="74532"/>
                            <a:pt x="187975" y="73204"/>
                          </a:cubicBezTo>
                          <a:lnTo>
                            <a:pt x="181105" y="69047"/>
                          </a:lnTo>
                          <a:lnTo>
                            <a:pt x="174177" y="65179"/>
                          </a:lnTo>
                          <a:cubicBezTo>
                            <a:pt x="164882" y="60099"/>
                            <a:pt x="155414" y="55423"/>
                            <a:pt x="145888" y="51266"/>
                          </a:cubicBezTo>
                          <a:cubicBezTo>
                            <a:pt x="141154" y="49072"/>
                            <a:pt x="136305" y="47167"/>
                            <a:pt x="131513" y="45146"/>
                          </a:cubicBezTo>
                          <a:cubicBezTo>
                            <a:pt x="126664" y="43241"/>
                            <a:pt x="121872" y="41278"/>
                            <a:pt x="117022" y="39546"/>
                          </a:cubicBezTo>
                          <a:cubicBezTo>
                            <a:pt x="97625" y="32272"/>
                            <a:pt x="78111" y="25922"/>
                            <a:pt x="58598" y="19456"/>
                          </a:cubicBezTo>
                          <a:lnTo>
                            <a:pt x="0" y="0"/>
                          </a:lnTo>
                          <a:lnTo>
                            <a:pt x="58713" y="18705"/>
                          </a:lnTo>
                          <a:cubicBezTo>
                            <a:pt x="78284" y="24940"/>
                            <a:pt x="97855" y="31060"/>
                            <a:pt x="117311" y="38103"/>
                          </a:cubicBezTo>
                          <a:cubicBezTo>
                            <a:pt x="122161" y="39835"/>
                            <a:pt x="127010" y="41740"/>
                            <a:pt x="131860" y="43530"/>
                          </a:cubicBezTo>
                          <a:cubicBezTo>
                            <a:pt x="136709" y="45493"/>
                            <a:pt x="141558" y="47340"/>
                            <a:pt x="146350" y="49476"/>
                          </a:cubicBezTo>
                          <a:cubicBezTo>
                            <a:pt x="155991" y="53517"/>
                            <a:pt x="165459" y="58136"/>
                            <a:pt x="174870" y="63101"/>
                          </a:cubicBezTo>
                          <a:lnTo>
                            <a:pt x="181913" y="66911"/>
                          </a:lnTo>
                          <a:lnTo>
                            <a:pt x="188841" y="71010"/>
                          </a:lnTo>
                          <a:cubicBezTo>
                            <a:pt x="191150" y="72338"/>
                            <a:pt x="193459" y="73781"/>
                            <a:pt x="195711" y="75282"/>
                          </a:cubicBezTo>
                          <a:cubicBezTo>
                            <a:pt x="197963" y="76783"/>
                            <a:pt x="200272" y="78169"/>
                            <a:pt x="202523" y="79728"/>
                          </a:cubicBezTo>
                          <a:cubicBezTo>
                            <a:pt x="211529" y="85847"/>
                            <a:pt x="220189" y="92717"/>
                            <a:pt x="228618" y="100049"/>
                          </a:cubicBezTo>
                          <a:lnTo>
                            <a:pt x="227059" y="10247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8" name="Freeform: Shape 4587">
                      <a:extLst>
                        <a:ext uri="{FF2B5EF4-FFF2-40B4-BE49-F238E27FC236}">
                          <a16:creationId xmlns:a16="http://schemas.microsoft.com/office/drawing/2014/main" id="{08D0A218-FCA9-4280-A65F-77E43DC87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87" y="4599363"/>
                      <a:ext cx="222325" cy="91100"/>
                    </a:xfrm>
                    <a:custGeom>
                      <a:avLst/>
                      <a:gdLst>
                        <a:gd name="connsiteX0" fmla="*/ 221517 w 222325"/>
                        <a:gd name="connsiteY0" fmla="*/ 91101 h 91100"/>
                        <a:gd name="connsiteX1" fmla="*/ 166614 w 222325"/>
                        <a:gd name="connsiteY1" fmla="*/ 66507 h 91100"/>
                        <a:gd name="connsiteX2" fmla="*/ 111076 w 222325"/>
                        <a:gd name="connsiteY2" fmla="*/ 44280 h 91100"/>
                        <a:gd name="connsiteX3" fmla="*/ 0 w 222325"/>
                        <a:gd name="connsiteY3" fmla="*/ 0 h 91100"/>
                        <a:gd name="connsiteX4" fmla="*/ 111422 w 222325"/>
                        <a:gd name="connsiteY4" fmla="*/ 42779 h 91100"/>
                        <a:gd name="connsiteX5" fmla="*/ 167134 w 222325"/>
                        <a:gd name="connsiteY5" fmla="*/ 64313 h 91100"/>
                        <a:gd name="connsiteX6" fmla="*/ 222325 w 222325"/>
                        <a:gd name="connsiteY6" fmla="*/ 88272 h 91100"/>
                        <a:gd name="connsiteX7" fmla="*/ 221517 w 222325"/>
                        <a:gd name="connsiteY7" fmla="*/ 91101 h 91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2325" h="91100">
                          <a:moveTo>
                            <a:pt x="221517" y="91101"/>
                          </a:moveTo>
                          <a:cubicBezTo>
                            <a:pt x="203447" y="82095"/>
                            <a:pt x="185088" y="74070"/>
                            <a:pt x="166614" y="66507"/>
                          </a:cubicBezTo>
                          <a:cubicBezTo>
                            <a:pt x="148140" y="58944"/>
                            <a:pt x="129608" y="51670"/>
                            <a:pt x="111076" y="44280"/>
                          </a:cubicBezTo>
                          <a:lnTo>
                            <a:pt x="0" y="0"/>
                          </a:lnTo>
                          <a:lnTo>
                            <a:pt x="111422" y="42779"/>
                          </a:lnTo>
                          <a:cubicBezTo>
                            <a:pt x="130012" y="49938"/>
                            <a:pt x="148544" y="56981"/>
                            <a:pt x="167134" y="64313"/>
                          </a:cubicBezTo>
                          <a:cubicBezTo>
                            <a:pt x="185666" y="71645"/>
                            <a:pt x="204140" y="79439"/>
                            <a:pt x="222325" y="88272"/>
                          </a:cubicBezTo>
                          <a:lnTo>
                            <a:pt x="221517" y="9110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89" name="Freeform: Shape 4588">
                      <a:extLst>
                        <a:ext uri="{FF2B5EF4-FFF2-40B4-BE49-F238E27FC236}">
                          <a16:creationId xmlns:a16="http://schemas.microsoft.com/office/drawing/2014/main" id="{F7501782-3052-4FC4-A42A-1156F4FC7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4" y="4643181"/>
                      <a:ext cx="173137" cy="81459"/>
                    </a:xfrm>
                    <a:custGeom>
                      <a:avLst/>
                      <a:gdLst>
                        <a:gd name="connsiteX0" fmla="*/ 172041 w 173137"/>
                        <a:gd name="connsiteY0" fmla="*/ 81460 h 81459"/>
                        <a:gd name="connsiteX1" fmla="*/ 0 w 173137"/>
                        <a:gd name="connsiteY1" fmla="*/ 0 h 81459"/>
                        <a:gd name="connsiteX2" fmla="*/ 173138 w 173137"/>
                        <a:gd name="connsiteY2" fmla="*/ 78746 h 81459"/>
                        <a:gd name="connsiteX3" fmla="*/ 172041 w 173137"/>
                        <a:gd name="connsiteY3" fmla="*/ 81460 h 8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3137" h="81459">
                          <a:moveTo>
                            <a:pt x="172041" y="81460"/>
                          </a:moveTo>
                          <a:cubicBezTo>
                            <a:pt x="117427" y="45608"/>
                            <a:pt x="59406" y="18128"/>
                            <a:pt x="0" y="0"/>
                          </a:cubicBezTo>
                          <a:cubicBezTo>
                            <a:pt x="59522" y="17089"/>
                            <a:pt x="117946" y="43703"/>
                            <a:pt x="173138" y="78746"/>
                          </a:cubicBezTo>
                          <a:lnTo>
                            <a:pt x="172041" y="8146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90" name="Freeform: Shape 4589">
                      <a:extLst>
                        <a:ext uri="{FF2B5EF4-FFF2-40B4-BE49-F238E27FC236}">
                          <a16:creationId xmlns:a16="http://schemas.microsoft.com/office/drawing/2014/main" id="{02AFD5B7-FB33-4132-8D57-56878A768D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12" y="4715981"/>
                      <a:ext cx="135727" cy="42317"/>
                    </a:xfrm>
                    <a:custGeom>
                      <a:avLst/>
                      <a:gdLst>
                        <a:gd name="connsiteX0" fmla="*/ 134746 w 135727"/>
                        <a:gd name="connsiteY0" fmla="*/ 42318 h 42317"/>
                        <a:gd name="connsiteX1" fmla="*/ 0 w 135727"/>
                        <a:gd name="connsiteY1" fmla="*/ 0 h 42317"/>
                        <a:gd name="connsiteX2" fmla="*/ 135728 w 135727"/>
                        <a:gd name="connsiteY2" fmla="*/ 39546 h 42317"/>
                        <a:gd name="connsiteX3" fmla="*/ 134746 w 135727"/>
                        <a:gd name="connsiteY3" fmla="*/ 42318 h 423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5727" h="42317">
                          <a:moveTo>
                            <a:pt x="134746" y="42318"/>
                          </a:moveTo>
                          <a:cubicBezTo>
                            <a:pt x="92544" y="16223"/>
                            <a:pt x="46012" y="1616"/>
                            <a:pt x="0" y="0"/>
                          </a:cubicBezTo>
                          <a:cubicBezTo>
                            <a:pt x="45897" y="520"/>
                            <a:pt x="92833" y="14144"/>
                            <a:pt x="135728" y="39546"/>
                          </a:cubicBezTo>
                          <a:lnTo>
                            <a:pt x="134746" y="4231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pic>
              <p:nvPicPr>
                <p:cNvPr id="4455" name="Picture 4454">
                  <a:extLst>
                    <a:ext uri="{FF2B5EF4-FFF2-40B4-BE49-F238E27FC236}">
                      <a16:creationId xmlns:a16="http://schemas.microsoft.com/office/drawing/2014/main" id="{184F4E2C-A508-4691-A7AC-0FDF7DAAF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69662" y="5128050"/>
                  <a:ext cx="121236" cy="63505"/>
                </a:xfrm>
                <a:custGeom>
                  <a:avLst/>
                  <a:gdLst>
                    <a:gd name="connsiteX0" fmla="*/ 448 w 121236"/>
                    <a:gd name="connsiteY0" fmla="*/ 328 h 63505"/>
                    <a:gd name="connsiteX1" fmla="*/ 121685 w 121236"/>
                    <a:gd name="connsiteY1" fmla="*/ 328 h 63505"/>
                    <a:gd name="connsiteX2" fmla="*/ 121685 w 121236"/>
                    <a:gd name="connsiteY2" fmla="*/ 63833 h 63505"/>
                    <a:gd name="connsiteX3" fmla="*/ 448 w 121236"/>
                    <a:gd name="connsiteY3" fmla="*/ 63833 h 6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3505">
                      <a:moveTo>
                        <a:pt x="448" y="328"/>
                      </a:moveTo>
                      <a:lnTo>
                        <a:pt x="121685" y="328"/>
                      </a:lnTo>
                      <a:lnTo>
                        <a:pt x="121685" y="63833"/>
                      </a:lnTo>
                      <a:lnTo>
                        <a:pt x="448" y="6383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456" name="Picture 4455">
                  <a:extLst>
                    <a:ext uri="{FF2B5EF4-FFF2-40B4-BE49-F238E27FC236}">
                      <a16:creationId xmlns:a16="http://schemas.microsoft.com/office/drawing/2014/main" id="{D026868A-8C71-476A-86FD-955F956C3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1312" y="4816298"/>
                  <a:ext cx="121236" cy="63505"/>
                </a:xfrm>
                <a:custGeom>
                  <a:avLst/>
                  <a:gdLst>
                    <a:gd name="connsiteX0" fmla="*/ 379 w 121236"/>
                    <a:gd name="connsiteY0" fmla="*/ 274 h 63505"/>
                    <a:gd name="connsiteX1" fmla="*/ 121616 w 121236"/>
                    <a:gd name="connsiteY1" fmla="*/ 274 h 63505"/>
                    <a:gd name="connsiteX2" fmla="*/ 121616 w 121236"/>
                    <a:gd name="connsiteY2" fmla="*/ 63779 h 63505"/>
                    <a:gd name="connsiteX3" fmla="*/ 379 w 121236"/>
                    <a:gd name="connsiteY3" fmla="*/ 63779 h 6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3505">
                      <a:moveTo>
                        <a:pt x="379" y="274"/>
                      </a:moveTo>
                      <a:lnTo>
                        <a:pt x="121616" y="274"/>
                      </a:lnTo>
                      <a:lnTo>
                        <a:pt x="121616" y="63779"/>
                      </a:lnTo>
                      <a:lnTo>
                        <a:pt x="379" y="6377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457" name="Picture 4456">
                  <a:extLst>
                    <a:ext uri="{FF2B5EF4-FFF2-40B4-BE49-F238E27FC236}">
                      <a16:creationId xmlns:a16="http://schemas.microsoft.com/office/drawing/2014/main" id="{ABF555E4-2BFB-438B-8A89-B8CCF2776B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0282" y="4446814"/>
                  <a:ext cx="121236" cy="69278"/>
                </a:xfrm>
                <a:custGeom>
                  <a:avLst/>
                  <a:gdLst>
                    <a:gd name="connsiteX0" fmla="*/ 313 w 121236"/>
                    <a:gd name="connsiteY0" fmla="*/ 210 h 69278"/>
                    <a:gd name="connsiteX1" fmla="*/ 121550 w 121236"/>
                    <a:gd name="connsiteY1" fmla="*/ 210 h 69278"/>
                    <a:gd name="connsiteX2" fmla="*/ 121550 w 121236"/>
                    <a:gd name="connsiteY2" fmla="*/ 69488 h 69278"/>
                    <a:gd name="connsiteX3" fmla="*/ 313 w 121236"/>
                    <a:gd name="connsiteY3" fmla="*/ 69488 h 6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9278">
                      <a:moveTo>
                        <a:pt x="313" y="210"/>
                      </a:moveTo>
                      <a:lnTo>
                        <a:pt x="121550" y="210"/>
                      </a:lnTo>
                      <a:lnTo>
                        <a:pt x="121550" y="69488"/>
                      </a:lnTo>
                      <a:lnTo>
                        <a:pt x="313" y="694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458" name="Picture 4457">
                  <a:extLst>
                    <a:ext uri="{FF2B5EF4-FFF2-40B4-BE49-F238E27FC236}">
                      <a16:creationId xmlns:a16="http://schemas.microsoft.com/office/drawing/2014/main" id="{F55005E5-8936-4A97-808F-013F77FB5F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4406" y="4238980"/>
                  <a:ext cx="103917" cy="86597"/>
                </a:xfrm>
                <a:custGeom>
                  <a:avLst/>
                  <a:gdLst>
                    <a:gd name="connsiteX0" fmla="*/ 286 w 103917"/>
                    <a:gd name="connsiteY0" fmla="*/ 174 h 86597"/>
                    <a:gd name="connsiteX1" fmla="*/ 104204 w 103917"/>
                    <a:gd name="connsiteY1" fmla="*/ 174 h 86597"/>
                    <a:gd name="connsiteX2" fmla="*/ 104204 w 103917"/>
                    <a:gd name="connsiteY2" fmla="*/ 86772 h 86597"/>
                    <a:gd name="connsiteX3" fmla="*/ 286 w 103917"/>
                    <a:gd name="connsiteY3" fmla="*/ 86772 h 8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" h="86597">
                      <a:moveTo>
                        <a:pt x="286" y="174"/>
                      </a:moveTo>
                      <a:lnTo>
                        <a:pt x="104204" y="174"/>
                      </a:lnTo>
                      <a:lnTo>
                        <a:pt x="104204" y="86772"/>
                      </a:lnTo>
                      <a:lnTo>
                        <a:pt x="286" y="86772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459" name="Graphic 3">
                  <a:extLst>
                    <a:ext uri="{FF2B5EF4-FFF2-40B4-BE49-F238E27FC236}">
                      <a16:creationId xmlns:a16="http://schemas.microsoft.com/office/drawing/2014/main" id="{192440EC-EA02-4F14-A68F-192DB4AC8839}"/>
                    </a:ext>
                  </a:extLst>
                </p:cNvPr>
                <p:cNvGrpSpPr/>
                <p:nvPr/>
              </p:nvGrpSpPr>
              <p:grpSpPr>
                <a:xfrm>
                  <a:off x="-48137" y="4749455"/>
                  <a:ext cx="1156662" cy="617819"/>
                  <a:chOff x="-48137" y="4749455"/>
                  <a:chExt cx="1156662" cy="617819"/>
                </a:xfrm>
              </p:grpSpPr>
              <p:grpSp>
                <p:nvGrpSpPr>
                  <p:cNvPr id="4556" name="Graphic 3">
                    <a:extLst>
                      <a:ext uri="{FF2B5EF4-FFF2-40B4-BE49-F238E27FC236}">
                        <a16:creationId xmlns:a16="http://schemas.microsoft.com/office/drawing/2014/main" id="{3C7243CC-D956-4E96-98EB-AD1957CD2048}"/>
                      </a:ext>
                    </a:extLst>
                  </p:cNvPr>
                  <p:cNvGrpSpPr/>
                  <p:nvPr/>
                </p:nvGrpSpPr>
                <p:grpSpPr>
                  <a:xfrm>
                    <a:off x="-48137" y="4749455"/>
                    <a:ext cx="1156662" cy="617819"/>
                    <a:chOff x="-48137" y="4749455"/>
                    <a:chExt cx="1156662" cy="617819"/>
                  </a:xfrm>
                  <a:solidFill>
                    <a:srgbClr val="FBFFFF"/>
                  </a:solidFill>
                </p:grpSpPr>
                <p:sp>
                  <p:nvSpPr>
                    <p:cNvPr id="4573" name="Freeform: Shape 4572">
                      <a:extLst>
                        <a:ext uri="{FF2B5EF4-FFF2-40B4-BE49-F238E27FC236}">
                          <a16:creationId xmlns:a16="http://schemas.microsoft.com/office/drawing/2014/main" id="{04103801-7A08-4984-810F-22A7BFA8F1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8137" y="4864352"/>
                      <a:ext cx="1156662" cy="502922"/>
                    </a:xfrm>
                    <a:custGeom>
                      <a:avLst/>
                      <a:gdLst>
                        <a:gd name="connsiteX0" fmla="*/ 1133565 w 1156662"/>
                        <a:gd name="connsiteY0" fmla="*/ 0 h 502922"/>
                        <a:gd name="connsiteX1" fmla="*/ 1155272 w 1156662"/>
                        <a:gd name="connsiteY1" fmla="*/ 41682 h 502922"/>
                        <a:gd name="connsiteX2" fmla="*/ 938778 w 1156662"/>
                        <a:gd name="connsiteY2" fmla="*/ 311175 h 502922"/>
                        <a:gd name="connsiteX3" fmla="*/ 504576 w 1156662"/>
                        <a:gd name="connsiteY3" fmla="*/ 492106 h 502922"/>
                        <a:gd name="connsiteX4" fmla="*/ 222903 w 1156662"/>
                        <a:gd name="connsiteY4" fmla="*/ 475479 h 502922"/>
                        <a:gd name="connsiteX5" fmla="*/ 0 w 1156662"/>
                        <a:gd name="connsiteY5" fmla="*/ 388189 h 502922"/>
                        <a:gd name="connsiteX6" fmla="*/ 1133565 w 1156662"/>
                        <a:gd name="connsiteY6" fmla="*/ 0 h 502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56662" h="502922">
                          <a:moveTo>
                            <a:pt x="1133565" y="0"/>
                          </a:moveTo>
                          <a:cubicBezTo>
                            <a:pt x="1133565" y="0"/>
                            <a:pt x="1163354" y="9006"/>
                            <a:pt x="1155272" y="41682"/>
                          </a:cubicBezTo>
                          <a:cubicBezTo>
                            <a:pt x="1147190" y="74301"/>
                            <a:pt x="1186736" y="164189"/>
                            <a:pt x="938778" y="311175"/>
                          </a:cubicBezTo>
                          <a:cubicBezTo>
                            <a:pt x="690877" y="458160"/>
                            <a:pt x="563174" y="474267"/>
                            <a:pt x="504576" y="492106"/>
                          </a:cubicBezTo>
                          <a:cubicBezTo>
                            <a:pt x="445978" y="509945"/>
                            <a:pt x="285830" y="506597"/>
                            <a:pt x="222903" y="475479"/>
                          </a:cubicBezTo>
                          <a:cubicBezTo>
                            <a:pt x="159975" y="444420"/>
                            <a:pt x="56693" y="373640"/>
                            <a:pt x="0" y="388189"/>
                          </a:cubicBezTo>
                          <a:cubicBezTo>
                            <a:pt x="0" y="388189"/>
                            <a:pt x="887916" y="38045"/>
                            <a:pt x="1133565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74" name="Freeform: Shape 4573">
                      <a:extLst>
                        <a:ext uri="{FF2B5EF4-FFF2-40B4-BE49-F238E27FC236}">
                          <a16:creationId xmlns:a16="http://schemas.microsoft.com/office/drawing/2014/main" id="{7D358F5B-0DE8-4A6A-8A44-DDBA80410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8137" y="4749455"/>
                      <a:ext cx="1140399" cy="503085"/>
                    </a:xfrm>
                    <a:custGeom>
                      <a:avLst/>
                      <a:gdLst>
                        <a:gd name="connsiteX0" fmla="*/ 1124039 w 1140399"/>
                        <a:gd name="connsiteY0" fmla="*/ 131235 h 503085"/>
                        <a:gd name="connsiteX1" fmla="*/ 1119421 w 1140399"/>
                        <a:gd name="connsiteY1" fmla="*/ 49083 h 503085"/>
                        <a:gd name="connsiteX2" fmla="*/ 543603 w 1140399"/>
                        <a:gd name="connsiteY2" fmla="*/ 63516 h 503085"/>
                        <a:gd name="connsiteX3" fmla="*/ 47398 w 1140399"/>
                        <a:gd name="connsiteY3" fmla="*/ 388142 h 503085"/>
                        <a:gd name="connsiteX4" fmla="*/ 0 w 1140399"/>
                        <a:gd name="connsiteY4" fmla="*/ 503086 h 503085"/>
                        <a:gd name="connsiteX5" fmla="*/ 1124039 w 1140399"/>
                        <a:gd name="connsiteY5" fmla="*/ 131235 h 503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40399" h="503085">
                          <a:moveTo>
                            <a:pt x="1124039" y="131235"/>
                          </a:moveTo>
                          <a:cubicBezTo>
                            <a:pt x="1124039" y="131235"/>
                            <a:pt x="1163759" y="93248"/>
                            <a:pt x="1119421" y="49083"/>
                          </a:cubicBezTo>
                          <a:cubicBezTo>
                            <a:pt x="1075140" y="4860"/>
                            <a:pt x="906852" y="-40806"/>
                            <a:pt x="543603" y="63516"/>
                          </a:cubicBezTo>
                          <a:cubicBezTo>
                            <a:pt x="180354" y="167837"/>
                            <a:pt x="92602" y="243177"/>
                            <a:pt x="47398" y="388142"/>
                          </a:cubicBezTo>
                          <a:cubicBezTo>
                            <a:pt x="47398" y="388142"/>
                            <a:pt x="52767" y="484034"/>
                            <a:pt x="0" y="503086"/>
                          </a:cubicBezTo>
                          <a:cubicBezTo>
                            <a:pt x="0" y="503086"/>
                            <a:pt x="741739" y="343284"/>
                            <a:pt x="1124039" y="131235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557" name="Graphic 3">
                    <a:extLst>
                      <a:ext uri="{FF2B5EF4-FFF2-40B4-BE49-F238E27FC236}">
                        <a16:creationId xmlns:a16="http://schemas.microsoft.com/office/drawing/2014/main" id="{F14A845E-050E-4B2C-95D2-5FD75CB7E76B}"/>
                      </a:ext>
                    </a:extLst>
                  </p:cNvPr>
                  <p:cNvGrpSpPr/>
                  <p:nvPr/>
                </p:nvGrpSpPr>
                <p:grpSpPr>
                  <a:xfrm>
                    <a:off x="-42911" y="4758566"/>
                    <a:ext cx="1143090" cy="606184"/>
                    <a:chOff x="-42911" y="4758566"/>
                    <a:chExt cx="1143090" cy="606184"/>
                  </a:xfrm>
                  <a:solidFill>
                    <a:srgbClr val="A0BDAB"/>
                  </a:solidFill>
                </p:grpSpPr>
                <p:pic>
                  <p:nvPicPr>
                    <p:cNvPr id="4558" name="Picture 4557">
                      <a:extLst>
                        <a:ext uri="{FF2B5EF4-FFF2-40B4-BE49-F238E27FC236}">
                          <a16:creationId xmlns:a16="http://schemas.microsoft.com/office/drawing/2014/main" id="{6E41B3FC-CFE9-4D32-8220-F3E42EF7E11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-42911" y="4868257"/>
                      <a:ext cx="1143090" cy="496493"/>
                    </a:xfrm>
                    <a:custGeom>
                      <a:avLst/>
                      <a:gdLst>
                        <a:gd name="connsiteX0" fmla="*/ 186 w 1143090"/>
                        <a:gd name="connsiteY0" fmla="*/ 283 h 496493"/>
                        <a:gd name="connsiteX1" fmla="*/ 1143277 w 1143090"/>
                        <a:gd name="connsiteY1" fmla="*/ 283 h 496493"/>
                        <a:gd name="connsiteX2" fmla="*/ 1143277 w 1143090"/>
                        <a:gd name="connsiteY2" fmla="*/ 496777 h 496493"/>
                        <a:gd name="connsiteX3" fmla="*/ 186 w 1143090"/>
                        <a:gd name="connsiteY3" fmla="*/ 496777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43090" h="496493">
                          <a:moveTo>
                            <a:pt x="186" y="283"/>
                          </a:moveTo>
                          <a:lnTo>
                            <a:pt x="1143277" y="283"/>
                          </a:lnTo>
                          <a:lnTo>
                            <a:pt x="1143277" y="496777"/>
                          </a:lnTo>
                          <a:lnTo>
                            <a:pt x="186" y="496777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559" name="Picture 4558">
                      <a:extLst>
                        <a:ext uri="{FF2B5EF4-FFF2-40B4-BE49-F238E27FC236}">
                          <a16:creationId xmlns:a16="http://schemas.microsoft.com/office/drawing/2014/main" id="{08FD061C-A4F2-4841-B363-F942603A2D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-42911" y="4758566"/>
                      <a:ext cx="1131544" cy="496493"/>
                    </a:xfrm>
                    <a:custGeom>
                      <a:avLst/>
                      <a:gdLst>
                        <a:gd name="connsiteX0" fmla="*/ 186 w 1131544"/>
                        <a:gd name="connsiteY0" fmla="*/ 264 h 496493"/>
                        <a:gd name="connsiteX1" fmla="*/ 1131730 w 1131544"/>
                        <a:gd name="connsiteY1" fmla="*/ 264 h 496493"/>
                        <a:gd name="connsiteX2" fmla="*/ 1131730 w 1131544"/>
                        <a:gd name="connsiteY2" fmla="*/ 496758 h 496493"/>
                        <a:gd name="connsiteX3" fmla="*/ 186 w 1131544"/>
                        <a:gd name="connsiteY3" fmla="*/ 496758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544" h="496493">
                          <a:moveTo>
                            <a:pt x="186" y="264"/>
                          </a:moveTo>
                          <a:lnTo>
                            <a:pt x="1131730" y="264"/>
                          </a:lnTo>
                          <a:lnTo>
                            <a:pt x="1131730" y="496758"/>
                          </a:lnTo>
                          <a:lnTo>
                            <a:pt x="186" y="496758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4560" name="Graphic 3">
                      <a:extLst>
                        <a:ext uri="{FF2B5EF4-FFF2-40B4-BE49-F238E27FC236}">
                          <a16:creationId xmlns:a16="http://schemas.microsoft.com/office/drawing/2014/main" id="{608277C4-1AD8-4438-B2B3-D3D334758F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74" y="4820653"/>
                      <a:ext cx="971626" cy="509306"/>
                      <a:chOff x="76274" y="4820653"/>
                      <a:chExt cx="971626" cy="509306"/>
                    </a:xfrm>
                    <a:solidFill>
                      <a:srgbClr val="A0BDAB"/>
                    </a:solidFill>
                  </p:grpSpPr>
                  <p:sp>
                    <p:nvSpPr>
                      <p:cNvPr id="4561" name="Freeform: Shape 4560">
                        <a:extLst>
                          <a:ext uri="{FF2B5EF4-FFF2-40B4-BE49-F238E27FC236}">
                            <a16:creationId xmlns:a16="http://schemas.microsoft.com/office/drawing/2014/main" id="{915C6B27-7057-4CCA-9A1E-0737C50E5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926" y="4893160"/>
                        <a:ext cx="215974" cy="282308"/>
                      </a:xfrm>
                      <a:custGeom>
                        <a:avLst/>
                        <a:gdLst>
                          <a:gd name="connsiteX0" fmla="*/ 215455 w 215974"/>
                          <a:gd name="connsiteY0" fmla="*/ 7563 h 282308"/>
                          <a:gd name="connsiteX1" fmla="*/ 0 w 215974"/>
                          <a:gd name="connsiteY1" fmla="*/ 282309 h 282308"/>
                          <a:gd name="connsiteX2" fmla="*/ 215975 w 215974"/>
                          <a:gd name="connsiteY2" fmla="*/ 0 h 282308"/>
                          <a:gd name="connsiteX3" fmla="*/ 215455 w 215974"/>
                          <a:gd name="connsiteY3" fmla="*/ 7563 h 282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974" h="282308">
                            <a:moveTo>
                              <a:pt x="215455" y="7563"/>
                            </a:moveTo>
                            <a:cubicBezTo>
                              <a:pt x="172676" y="118985"/>
                              <a:pt x="99703" y="216725"/>
                              <a:pt x="0" y="282309"/>
                            </a:cubicBezTo>
                            <a:cubicBezTo>
                              <a:pt x="99068" y="215744"/>
                              <a:pt x="174581" y="111134"/>
                              <a:pt x="215975" y="0"/>
                            </a:cubicBezTo>
                            <a:lnTo>
                              <a:pt x="215455" y="756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2" name="Freeform: Shape 4561">
                        <a:extLst>
                          <a:ext uri="{FF2B5EF4-FFF2-40B4-BE49-F238E27FC236}">
                            <a16:creationId xmlns:a16="http://schemas.microsoft.com/office/drawing/2014/main" id="{17D95E7B-8300-4169-BA13-C8767A6EC7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6673" y="4961226"/>
                        <a:ext cx="212914" cy="277978"/>
                      </a:xfrm>
                      <a:custGeom>
                        <a:avLst/>
                        <a:gdLst>
                          <a:gd name="connsiteX0" fmla="*/ 198598 w 212914"/>
                          <a:gd name="connsiteY0" fmla="*/ 23785 h 277978"/>
                          <a:gd name="connsiteX1" fmla="*/ 151719 w 212914"/>
                          <a:gd name="connsiteY1" fmla="*/ 89542 h 277978"/>
                          <a:gd name="connsiteX2" fmla="*/ 103109 w 212914"/>
                          <a:gd name="connsiteY2" fmla="*/ 153971 h 277978"/>
                          <a:gd name="connsiteX3" fmla="*/ 53748 w 212914"/>
                          <a:gd name="connsiteY3" fmla="*/ 217822 h 277978"/>
                          <a:gd name="connsiteX4" fmla="*/ 0 w 212914"/>
                          <a:gd name="connsiteY4" fmla="*/ 277979 h 277978"/>
                          <a:gd name="connsiteX5" fmla="*/ 53055 w 212914"/>
                          <a:gd name="connsiteY5" fmla="*/ 217245 h 277978"/>
                          <a:gd name="connsiteX6" fmla="*/ 101723 w 212914"/>
                          <a:gd name="connsiteY6" fmla="*/ 152932 h 277978"/>
                          <a:gd name="connsiteX7" fmla="*/ 149641 w 212914"/>
                          <a:gd name="connsiteY7" fmla="*/ 88041 h 277978"/>
                          <a:gd name="connsiteX8" fmla="*/ 212915 w 212914"/>
                          <a:gd name="connsiteY8" fmla="*/ 0 h 277978"/>
                          <a:gd name="connsiteX9" fmla="*/ 198598 w 212914"/>
                          <a:gd name="connsiteY9" fmla="*/ 23785 h 2779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12914" h="277978">
                            <a:moveTo>
                              <a:pt x="198598" y="23785"/>
                            </a:moveTo>
                            <a:cubicBezTo>
                              <a:pt x="183645" y="46185"/>
                              <a:pt x="167826" y="67950"/>
                              <a:pt x="151719" y="89542"/>
                            </a:cubicBezTo>
                            <a:cubicBezTo>
                              <a:pt x="135612" y="111076"/>
                              <a:pt x="119332" y="132494"/>
                              <a:pt x="103109" y="153971"/>
                            </a:cubicBezTo>
                            <a:cubicBezTo>
                              <a:pt x="86886" y="175389"/>
                              <a:pt x="70664" y="196923"/>
                              <a:pt x="53748" y="217822"/>
                            </a:cubicBezTo>
                            <a:cubicBezTo>
                              <a:pt x="36833" y="238721"/>
                              <a:pt x="19109" y="259043"/>
                              <a:pt x="0" y="277979"/>
                            </a:cubicBezTo>
                            <a:cubicBezTo>
                              <a:pt x="18878" y="258812"/>
                              <a:pt x="36371" y="238317"/>
                              <a:pt x="53055" y="217245"/>
                            </a:cubicBezTo>
                            <a:cubicBezTo>
                              <a:pt x="69740" y="196173"/>
                              <a:pt x="85732" y="174523"/>
                              <a:pt x="101723" y="152932"/>
                            </a:cubicBezTo>
                            <a:cubicBezTo>
                              <a:pt x="117715" y="131282"/>
                              <a:pt x="133765" y="109748"/>
                              <a:pt x="149641" y="88041"/>
                            </a:cubicBezTo>
                            <a:cubicBezTo>
                              <a:pt x="165459" y="66334"/>
                              <a:pt x="198193" y="22458"/>
                              <a:pt x="212915" y="0"/>
                            </a:cubicBezTo>
                            <a:lnTo>
                              <a:pt x="198598" y="2378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3" name="Freeform: Shape 4562">
                        <a:extLst>
                          <a:ext uri="{FF2B5EF4-FFF2-40B4-BE49-F238E27FC236}">
                            <a16:creationId xmlns:a16="http://schemas.microsoft.com/office/drawing/2014/main" id="{D2704AD4-14E0-40D3-A64F-DE4F44355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648" y="5045572"/>
                        <a:ext cx="184972" cy="253211"/>
                      </a:xfrm>
                      <a:custGeom>
                        <a:avLst/>
                        <a:gdLst>
                          <a:gd name="connsiteX0" fmla="*/ 184973 w 184972"/>
                          <a:gd name="connsiteY0" fmla="*/ 346 h 253211"/>
                          <a:gd name="connsiteX1" fmla="*/ 180123 w 184972"/>
                          <a:gd name="connsiteY1" fmla="*/ 40701 h 253211"/>
                          <a:gd name="connsiteX2" fmla="*/ 170020 w 184972"/>
                          <a:gd name="connsiteY2" fmla="*/ 80190 h 253211"/>
                          <a:gd name="connsiteX3" fmla="*/ 149756 w 184972"/>
                          <a:gd name="connsiteY3" fmla="*/ 115579 h 253211"/>
                          <a:gd name="connsiteX4" fmla="*/ 120544 w 184972"/>
                          <a:gd name="connsiteY4" fmla="*/ 143983 h 253211"/>
                          <a:gd name="connsiteX5" fmla="*/ 0 w 184972"/>
                          <a:gd name="connsiteY5" fmla="*/ 253212 h 253211"/>
                          <a:gd name="connsiteX6" fmla="*/ 119389 w 184972"/>
                          <a:gd name="connsiteY6" fmla="*/ 142713 h 253211"/>
                          <a:gd name="connsiteX7" fmla="*/ 148140 w 184972"/>
                          <a:gd name="connsiteY7" fmla="*/ 114194 h 253211"/>
                          <a:gd name="connsiteX8" fmla="*/ 167653 w 184972"/>
                          <a:gd name="connsiteY8" fmla="*/ 79266 h 253211"/>
                          <a:gd name="connsiteX9" fmla="*/ 177179 w 184972"/>
                          <a:gd name="connsiteY9" fmla="*/ 40181 h 253211"/>
                          <a:gd name="connsiteX10" fmla="*/ 181567 w 184972"/>
                          <a:gd name="connsiteY10" fmla="*/ 0 h 253211"/>
                          <a:gd name="connsiteX11" fmla="*/ 184973 w 184972"/>
                          <a:gd name="connsiteY11" fmla="*/ 346 h 253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4972" h="253211">
                            <a:moveTo>
                              <a:pt x="184973" y="346"/>
                            </a:moveTo>
                            <a:cubicBezTo>
                              <a:pt x="183645" y="13798"/>
                              <a:pt x="182375" y="27307"/>
                              <a:pt x="180123" y="40701"/>
                            </a:cubicBezTo>
                            <a:cubicBezTo>
                              <a:pt x="177930" y="54095"/>
                              <a:pt x="174812" y="67373"/>
                              <a:pt x="170020" y="80190"/>
                            </a:cubicBezTo>
                            <a:cubicBezTo>
                              <a:pt x="165171" y="92891"/>
                              <a:pt x="158589" y="105130"/>
                              <a:pt x="149756" y="115579"/>
                            </a:cubicBezTo>
                            <a:cubicBezTo>
                              <a:pt x="140923" y="126086"/>
                              <a:pt x="130474" y="134804"/>
                              <a:pt x="120544" y="143983"/>
                            </a:cubicBezTo>
                            <a:lnTo>
                              <a:pt x="0" y="253212"/>
                            </a:lnTo>
                            <a:lnTo>
                              <a:pt x="119389" y="142713"/>
                            </a:lnTo>
                            <a:cubicBezTo>
                              <a:pt x="129262" y="133418"/>
                              <a:pt x="139596" y="124585"/>
                              <a:pt x="148140" y="114194"/>
                            </a:cubicBezTo>
                            <a:cubicBezTo>
                              <a:pt x="156684" y="103860"/>
                              <a:pt x="162977" y="91794"/>
                              <a:pt x="167653" y="79266"/>
                            </a:cubicBezTo>
                            <a:cubicBezTo>
                              <a:pt x="172214" y="66623"/>
                              <a:pt x="175158" y="53518"/>
                              <a:pt x="177179" y="40181"/>
                            </a:cubicBezTo>
                            <a:cubicBezTo>
                              <a:pt x="179257" y="26903"/>
                              <a:pt x="180412" y="13452"/>
                              <a:pt x="181567" y="0"/>
                            </a:cubicBezTo>
                            <a:lnTo>
                              <a:pt x="184973" y="34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4" name="Freeform: Shape 4563">
                        <a:extLst>
                          <a:ext uri="{FF2B5EF4-FFF2-40B4-BE49-F238E27FC236}">
                            <a16:creationId xmlns:a16="http://schemas.microsoft.com/office/drawing/2014/main" id="{A1124817-8253-4388-AC4E-E308F82990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183" y="5086735"/>
                        <a:ext cx="175793" cy="243224"/>
                      </a:xfrm>
                      <a:custGeom>
                        <a:avLst/>
                        <a:gdLst>
                          <a:gd name="connsiteX0" fmla="*/ 175793 w 175793"/>
                          <a:gd name="connsiteY0" fmla="*/ 1328 h 243224"/>
                          <a:gd name="connsiteX1" fmla="*/ 137229 w 175793"/>
                          <a:gd name="connsiteY1" fmla="*/ 65583 h 243224"/>
                          <a:gd name="connsiteX2" fmla="*/ 92486 w 175793"/>
                          <a:gd name="connsiteY2" fmla="*/ 125567 h 243224"/>
                          <a:gd name="connsiteX3" fmla="*/ 0 w 175793"/>
                          <a:gd name="connsiteY3" fmla="*/ 243224 h 243224"/>
                          <a:gd name="connsiteX4" fmla="*/ 91101 w 175793"/>
                          <a:gd name="connsiteY4" fmla="*/ 124528 h 243224"/>
                          <a:gd name="connsiteX5" fmla="*/ 135092 w 175793"/>
                          <a:gd name="connsiteY5" fmla="*/ 64082 h 243224"/>
                          <a:gd name="connsiteX6" fmla="*/ 172560 w 175793"/>
                          <a:gd name="connsiteY6" fmla="*/ 0 h 243224"/>
                          <a:gd name="connsiteX7" fmla="*/ 175793 w 175793"/>
                          <a:gd name="connsiteY7" fmla="*/ 1328 h 2432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5793" h="243224">
                            <a:moveTo>
                              <a:pt x="175793" y="1328"/>
                            </a:moveTo>
                            <a:cubicBezTo>
                              <a:pt x="165921" y="24478"/>
                              <a:pt x="151835" y="45435"/>
                              <a:pt x="137229" y="65583"/>
                            </a:cubicBezTo>
                            <a:cubicBezTo>
                              <a:pt x="122507" y="85732"/>
                              <a:pt x="107554" y="105707"/>
                              <a:pt x="92486" y="125567"/>
                            </a:cubicBezTo>
                            <a:cubicBezTo>
                              <a:pt x="62293" y="165286"/>
                              <a:pt x="31464" y="204544"/>
                              <a:pt x="0" y="243224"/>
                            </a:cubicBezTo>
                            <a:cubicBezTo>
                              <a:pt x="31060" y="204197"/>
                              <a:pt x="61427" y="164594"/>
                              <a:pt x="91101" y="124528"/>
                            </a:cubicBezTo>
                            <a:cubicBezTo>
                              <a:pt x="105938" y="104495"/>
                              <a:pt x="120660" y="84346"/>
                              <a:pt x="135092" y="64082"/>
                            </a:cubicBezTo>
                            <a:cubicBezTo>
                              <a:pt x="149468" y="43818"/>
                              <a:pt x="163150" y="22862"/>
                              <a:pt x="172560" y="0"/>
                            </a:cubicBezTo>
                            <a:lnTo>
                              <a:pt x="175793" y="132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5" name="Freeform: Shape 4564">
                        <a:extLst>
                          <a:ext uri="{FF2B5EF4-FFF2-40B4-BE49-F238E27FC236}">
                            <a16:creationId xmlns:a16="http://schemas.microsoft.com/office/drawing/2014/main" id="{8DFDC39D-B953-402F-B1D1-836071C9C9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381" y="5139444"/>
                        <a:ext cx="147562" cy="177179"/>
                      </a:xfrm>
                      <a:custGeom>
                        <a:avLst/>
                        <a:gdLst>
                          <a:gd name="connsiteX0" fmla="*/ 147562 w 147562"/>
                          <a:gd name="connsiteY0" fmla="*/ 2713 h 177179"/>
                          <a:gd name="connsiteX1" fmla="*/ 127068 w 147562"/>
                          <a:gd name="connsiteY1" fmla="*/ 22573 h 177179"/>
                          <a:gd name="connsiteX2" fmla="*/ 111192 w 147562"/>
                          <a:gd name="connsiteY2" fmla="*/ 46359 h 177179"/>
                          <a:gd name="connsiteX3" fmla="*/ 97855 w 147562"/>
                          <a:gd name="connsiteY3" fmla="*/ 71934 h 177179"/>
                          <a:gd name="connsiteX4" fmla="*/ 90812 w 147562"/>
                          <a:gd name="connsiteY4" fmla="*/ 84577 h 177179"/>
                          <a:gd name="connsiteX5" fmla="*/ 82903 w 147562"/>
                          <a:gd name="connsiteY5" fmla="*/ 96759 h 177179"/>
                          <a:gd name="connsiteX6" fmla="*/ 44280 w 147562"/>
                          <a:gd name="connsiteY6" fmla="*/ 139884 h 177179"/>
                          <a:gd name="connsiteX7" fmla="*/ 0 w 147562"/>
                          <a:gd name="connsiteY7" fmla="*/ 177179 h 177179"/>
                          <a:gd name="connsiteX8" fmla="*/ 43703 w 147562"/>
                          <a:gd name="connsiteY8" fmla="*/ 139307 h 177179"/>
                          <a:gd name="connsiteX9" fmla="*/ 81460 w 147562"/>
                          <a:gd name="connsiteY9" fmla="*/ 95835 h 177179"/>
                          <a:gd name="connsiteX10" fmla="*/ 108882 w 147562"/>
                          <a:gd name="connsiteY10" fmla="*/ 45146 h 177179"/>
                          <a:gd name="connsiteX11" fmla="*/ 124701 w 147562"/>
                          <a:gd name="connsiteY11" fmla="*/ 20668 h 177179"/>
                          <a:gd name="connsiteX12" fmla="*/ 145369 w 147562"/>
                          <a:gd name="connsiteY12" fmla="*/ 0 h 177179"/>
                          <a:gd name="connsiteX13" fmla="*/ 147562 w 147562"/>
                          <a:gd name="connsiteY13" fmla="*/ 2713 h 177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7562" h="177179">
                            <a:moveTo>
                              <a:pt x="147562" y="2713"/>
                            </a:moveTo>
                            <a:cubicBezTo>
                              <a:pt x="140057" y="8544"/>
                              <a:pt x="133130" y="15184"/>
                              <a:pt x="127068" y="22573"/>
                            </a:cubicBezTo>
                            <a:cubicBezTo>
                              <a:pt x="120948" y="29905"/>
                              <a:pt x="115810" y="37987"/>
                              <a:pt x="111192" y="46359"/>
                            </a:cubicBezTo>
                            <a:cubicBezTo>
                              <a:pt x="106515" y="54730"/>
                              <a:pt x="102301" y="63390"/>
                              <a:pt x="97855" y="71934"/>
                            </a:cubicBezTo>
                            <a:cubicBezTo>
                              <a:pt x="95604" y="76206"/>
                              <a:pt x="93295" y="80420"/>
                              <a:pt x="90812" y="84577"/>
                            </a:cubicBezTo>
                            <a:cubicBezTo>
                              <a:pt x="88272" y="88676"/>
                              <a:pt x="85732" y="92833"/>
                              <a:pt x="82903" y="96759"/>
                            </a:cubicBezTo>
                            <a:cubicBezTo>
                              <a:pt x="71761" y="112577"/>
                              <a:pt x="58482" y="126779"/>
                              <a:pt x="44280" y="139884"/>
                            </a:cubicBezTo>
                            <a:cubicBezTo>
                              <a:pt x="30078" y="152989"/>
                              <a:pt x="15068" y="165113"/>
                              <a:pt x="0" y="177179"/>
                            </a:cubicBezTo>
                            <a:cubicBezTo>
                              <a:pt x="14895" y="164882"/>
                              <a:pt x="29732" y="152585"/>
                              <a:pt x="43703" y="139307"/>
                            </a:cubicBezTo>
                            <a:cubicBezTo>
                              <a:pt x="57674" y="126029"/>
                              <a:pt x="70664" y="111711"/>
                              <a:pt x="81460" y="95835"/>
                            </a:cubicBezTo>
                            <a:cubicBezTo>
                              <a:pt x="92486" y="80074"/>
                              <a:pt x="99818" y="62235"/>
                              <a:pt x="108882" y="45146"/>
                            </a:cubicBezTo>
                            <a:cubicBezTo>
                              <a:pt x="113443" y="36602"/>
                              <a:pt x="118523" y="28289"/>
                              <a:pt x="124701" y="20668"/>
                            </a:cubicBezTo>
                            <a:cubicBezTo>
                              <a:pt x="130820" y="13047"/>
                              <a:pt x="137748" y="6120"/>
                              <a:pt x="145369" y="0"/>
                            </a:cubicBezTo>
                            <a:lnTo>
                              <a:pt x="147562" y="27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6" name="Freeform: Shape 4565">
                        <a:extLst>
                          <a:ext uri="{FF2B5EF4-FFF2-40B4-BE49-F238E27FC236}">
                            <a16:creationId xmlns:a16="http://schemas.microsoft.com/office/drawing/2014/main" id="{3C0667EE-1CDE-4A1C-A3F5-C0C413DB35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350" y="5184417"/>
                        <a:ext cx="77020" cy="108708"/>
                      </a:xfrm>
                      <a:custGeom>
                        <a:avLst/>
                        <a:gdLst>
                          <a:gd name="connsiteX0" fmla="*/ 74301 w 77020"/>
                          <a:gd name="connsiteY0" fmla="*/ 0 h 108708"/>
                          <a:gd name="connsiteX1" fmla="*/ 77014 w 77020"/>
                          <a:gd name="connsiteY1" fmla="*/ 12181 h 108708"/>
                          <a:gd name="connsiteX2" fmla="*/ 75109 w 77020"/>
                          <a:gd name="connsiteY2" fmla="*/ 20668 h 108708"/>
                          <a:gd name="connsiteX3" fmla="*/ 66507 w 77020"/>
                          <a:gd name="connsiteY3" fmla="*/ 35159 h 108708"/>
                          <a:gd name="connsiteX4" fmla="*/ 45955 w 77020"/>
                          <a:gd name="connsiteY4" fmla="*/ 61138 h 108708"/>
                          <a:gd name="connsiteX5" fmla="*/ 0 w 77020"/>
                          <a:gd name="connsiteY5" fmla="*/ 108709 h 108708"/>
                          <a:gd name="connsiteX6" fmla="*/ 44627 w 77020"/>
                          <a:gd name="connsiteY6" fmla="*/ 60041 h 108708"/>
                          <a:gd name="connsiteX7" fmla="*/ 64429 w 77020"/>
                          <a:gd name="connsiteY7" fmla="*/ 33658 h 108708"/>
                          <a:gd name="connsiteX8" fmla="*/ 72280 w 77020"/>
                          <a:gd name="connsiteY8" fmla="*/ 19629 h 108708"/>
                          <a:gd name="connsiteX9" fmla="*/ 71703 w 77020"/>
                          <a:gd name="connsiteY9" fmla="*/ 3291 h 108708"/>
                          <a:gd name="connsiteX10" fmla="*/ 74301 w 77020"/>
                          <a:gd name="connsiteY10" fmla="*/ 0 h 108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7020" h="108708">
                            <a:moveTo>
                              <a:pt x="74301" y="0"/>
                            </a:moveTo>
                            <a:cubicBezTo>
                              <a:pt x="75686" y="2713"/>
                              <a:pt x="77130" y="9179"/>
                              <a:pt x="77014" y="12181"/>
                            </a:cubicBezTo>
                            <a:cubicBezTo>
                              <a:pt x="76899" y="15184"/>
                              <a:pt x="76148" y="18012"/>
                              <a:pt x="75109" y="20668"/>
                            </a:cubicBezTo>
                            <a:cubicBezTo>
                              <a:pt x="72973" y="26037"/>
                              <a:pt x="69798" y="30713"/>
                              <a:pt x="66507" y="35159"/>
                            </a:cubicBezTo>
                            <a:cubicBezTo>
                              <a:pt x="59926" y="44049"/>
                              <a:pt x="53113" y="52709"/>
                              <a:pt x="45955" y="61138"/>
                            </a:cubicBezTo>
                            <a:cubicBezTo>
                              <a:pt x="31695" y="77996"/>
                              <a:pt x="16338" y="93872"/>
                              <a:pt x="0" y="108709"/>
                            </a:cubicBezTo>
                            <a:cubicBezTo>
                              <a:pt x="15934" y="93468"/>
                              <a:pt x="30829" y="77187"/>
                              <a:pt x="44627" y="60041"/>
                            </a:cubicBezTo>
                            <a:cubicBezTo>
                              <a:pt x="51497" y="51439"/>
                              <a:pt x="58078" y="42664"/>
                              <a:pt x="64429" y="33658"/>
                            </a:cubicBezTo>
                            <a:cubicBezTo>
                              <a:pt x="67604" y="29212"/>
                              <a:pt x="70491" y="24594"/>
                              <a:pt x="72280" y="19629"/>
                            </a:cubicBezTo>
                            <a:cubicBezTo>
                              <a:pt x="74128" y="14722"/>
                              <a:pt x="74128" y="7620"/>
                              <a:pt x="71703" y="3291"/>
                            </a:cubicBezTo>
                            <a:lnTo>
                              <a:pt x="74301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7" name="Freeform: Shape 4566">
                        <a:extLst>
                          <a:ext uri="{FF2B5EF4-FFF2-40B4-BE49-F238E27FC236}">
                            <a16:creationId xmlns:a16="http://schemas.microsoft.com/office/drawing/2014/main" id="{CF2FCF0C-05CA-4390-B235-66F8FAA91C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679" y="4820653"/>
                        <a:ext cx="266317" cy="67311"/>
                      </a:xfrm>
                      <a:custGeom>
                        <a:avLst/>
                        <a:gdLst>
                          <a:gd name="connsiteX0" fmla="*/ 263950 w 266317"/>
                          <a:gd name="connsiteY0" fmla="*/ 67311 h 67311"/>
                          <a:gd name="connsiteX1" fmla="*/ 234738 w 266317"/>
                          <a:gd name="connsiteY1" fmla="*/ 50627 h 67311"/>
                          <a:gd name="connsiteX2" fmla="*/ 201888 w 266317"/>
                          <a:gd name="connsiteY2" fmla="*/ 40870 h 67311"/>
                          <a:gd name="connsiteX3" fmla="*/ 135035 w 266317"/>
                          <a:gd name="connsiteY3" fmla="*/ 24243 h 67311"/>
                          <a:gd name="connsiteX4" fmla="*/ 68181 w 266317"/>
                          <a:gd name="connsiteY4" fmla="*/ 7674 h 67311"/>
                          <a:gd name="connsiteX5" fmla="*/ 34351 w 266317"/>
                          <a:gd name="connsiteY5" fmla="*/ 1439 h 67311"/>
                          <a:gd name="connsiteX6" fmla="*/ 0 w 266317"/>
                          <a:gd name="connsiteY6" fmla="*/ 920 h 67311"/>
                          <a:gd name="connsiteX7" fmla="*/ 34408 w 266317"/>
                          <a:gd name="connsiteY7" fmla="*/ 1035 h 67311"/>
                          <a:gd name="connsiteX8" fmla="*/ 68412 w 266317"/>
                          <a:gd name="connsiteY8" fmla="*/ 6866 h 67311"/>
                          <a:gd name="connsiteX9" fmla="*/ 135497 w 266317"/>
                          <a:gd name="connsiteY9" fmla="*/ 22569 h 67311"/>
                          <a:gd name="connsiteX10" fmla="*/ 202581 w 266317"/>
                          <a:gd name="connsiteY10" fmla="*/ 38387 h 67311"/>
                          <a:gd name="connsiteX11" fmla="*/ 235892 w 266317"/>
                          <a:gd name="connsiteY11" fmla="*/ 47856 h 67311"/>
                          <a:gd name="connsiteX12" fmla="*/ 266317 w 266317"/>
                          <a:gd name="connsiteY12" fmla="*/ 64771 h 67311"/>
                          <a:gd name="connsiteX13" fmla="*/ 263950 w 266317"/>
                          <a:gd name="connsiteY13" fmla="*/ 67311 h 67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66317" h="67311">
                            <a:moveTo>
                              <a:pt x="263950" y="67311"/>
                            </a:moveTo>
                            <a:cubicBezTo>
                              <a:pt x="255463" y="59979"/>
                              <a:pt x="245303" y="54668"/>
                              <a:pt x="234738" y="50627"/>
                            </a:cubicBezTo>
                            <a:cubicBezTo>
                              <a:pt x="224115" y="46528"/>
                              <a:pt x="213030" y="43641"/>
                              <a:pt x="201888" y="40870"/>
                            </a:cubicBezTo>
                            <a:lnTo>
                              <a:pt x="135035" y="24243"/>
                            </a:lnTo>
                            <a:cubicBezTo>
                              <a:pt x="112750" y="18759"/>
                              <a:pt x="90466" y="13043"/>
                              <a:pt x="68181" y="7674"/>
                            </a:cubicBezTo>
                            <a:cubicBezTo>
                              <a:pt x="56981" y="5076"/>
                              <a:pt x="45781" y="2767"/>
                              <a:pt x="34351" y="1439"/>
                            </a:cubicBezTo>
                            <a:cubicBezTo>
                              <a:pt x="22977" y="54"/>
                              <a:pt x="11431" y="-293"/>
                              <a:pt x="0" y="920"/>
                            </a:cubicBezTo>
                            <a:cubicBezTo>
                              <a:pt x="11431" y="-408"/>
                              <a:pt x="22977" y="-235"/>
                              <a:pt x="34408" y="1035"/>
                            </a:cubicBezTo>
                            <a:cubicBezTo>
                              <a:pt x="45839" y="2247"/>
                              <a:pt x="57154" y="4441"/>
                              <a:pt x="68412" y="6866"/>
                            </a:cubicBezTo>
                            <a:cubicBezTo>
                              <a:pt x="90812" y="11946"/>
                              <a:pt x="113154" y="17373"/>
                              <a:pt x="135497" y="22569"/>
                            </a:cubicBezTo>
                            <a:lnTo>
                              <a:pt x="202581" y="38387"/>
                            </a:lnTo>
                            <a:cubicBezTo>
                              <a:pt x="213781" y="41043"/>
                              <a:pt x="224981" y="43814"/>
                              <a:pt x="235892" y="47856"/>
                            </a:cubicBezTo>
                            <a:cubicBezTo>
                              <a:pt x="246746" y="51839"/>
                              <a:pt x="257311" y="57208"/>
                              <a:pt x="266317" y="64771"/>
                            </a:cubicBezTo>
                            <a:lnTo>
                              <a:pt x="263950" y="6731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8" name="Freeform: Shape 4567">
                        <a:extLst>
                          <a:ext uri="{FF2B5EF4-FFF2-40B4-BE49-F238E27FC236}">
                            <a16:creationId xmlns:a16="http://schemas.microsoft.com/office/drawing/2014/main" id="{3D104861-18E4-421F-A7C3-486E7B033B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005" y="4875263"/>
                        <a:ext cx="342349" cy="86713"/>
                      </a:xfrm>
                      <a:custGeom>
                        <a:avLst/>
                        <a:gdLst>
                          <a:gd name="connsiteX0" fmla="*/ 340791 w 342349"/>
                          <a:gd name="connsiteY0" fmla="*/ 86713 h 86713"/>
                          <a:gd name="connsiteX1" fmla="*/ 260255 w 342349"/>
                          <a:gd name="connsiteY1" fmla="*/ 50400 h 86713"/>
                          <a:gd name="connsiteX2" fmla="*/ 218053 w 342349"/>
                          <a:gd name="connsiteY2" fmla="*/ 37641 h 86713"/>
                          <a:gd name="connsiteX3" fmla="*/ 174350 w 342349"/>
                          <a:gd name="connsiteY3" fmla="*/ 31464 h 86713"/>
                          <a:gd name="connsiteX4" fmla="*/ 152239 w 342349"/>
                          <a:gd name="connsiteY4" fmla="*/ 29905 h 86713"/>
                          <a:gd name="connsiteX5" fmla="*/ 130185 w 342349"/>
                          <a:gd name="connsiteY5" fmla="*/ 27249 h 86713"/>
                          <a:gd name="connsiteX6" fmla="*/ 86656 w 342349"/>
                          <a:gd name="connsiteY6" fmla="*/ 18705 h 86713"/>
                          <a:gd name="connsiteX7" fmla="*/ 0 w 342349"/>
                          <a:gd name="connsiteY7" fmla="*/ 0 h 86713"/>
                          <a:gd name="connsiteX8" fmla="*/ 86829 w 342349"/>
                          <a:gd name="connsiteY8" fmla="*/ 17839 h 86713"/>
                          <a:gd name="connsiteX9" fmla="*/ 130358 w 342349"/>
                          <a:gd name="connsiteY9" fmla="*/ 25922 h 86713"/>
                          <a:gd name="connsiteX10" fmla="*/ 152354 w 342349"/>
                          <a:gd name="connsiteY10" fmla="*/ 28346 h 86713"/>
                          <a:gd name="connsiteX11" fmla="*/ 174466 w 342349"/>
                          <a:gd name="connsiteY11" fmla="*/ 29674 h 86713"/>
                          <a:gd name="connsiteX12" fmla="*/ 218515 w 342349"/>
                          <a:gd name="connsiteY12" fmla="*/ 35447 h 86713"/>
                          <a:gd name="connsiteX13" fmla="*/ 261179 w 342349"/>
                          <a:gd name="connsiteY13" fmla="*/ 47860 h 86713"/>
                          <a:gd name="connsiteX14" fmla="*/ 342350 w 342349"/>
                          <a:gd name="connsiteY14" fmla="*/ 83480 h 86713"/>
                          <a:gd name="connsiteX15" fmla="*/ 340791 w 342349"/>
                          <a:gd name="connsiteY15" fmla="*/ 86713 h 867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42349" h="86713">
                            <a:moveTo>
                              <a:pt x="340791" y="86713"/>
                            </a:moveTo>
                            <a:cubicBezTo>
                              <a:pt x="314350" y="73666"/>
                              <a:pt x="287851" y="60618"/>
                              <a:pt x="260255" y="50400"/>
                            </a:cubicBezTo>
                            <a:cubicBezTo>
                              <a:pt x="246457" y="45262"/>
                              <a:pt x="232371" y="40874"/>
                              <a:pt x="218053" y="37641"/>
                            </a:cubicBezTo>
                            <a:cubicBezTo>
                              <a:pt x="203678" y="34408"/>
                              <a:pt x="189072" y="32388"/>
                              <a:pt x="174350" y="31464"/>
                            </a:cubicBezTo>
                            <a:cubicBezTo>
                              <a:pt x="166960" y="30944"/>
                              <a:pt x="159629" y="30540"/>
                              <a:pt x="152239" y="29905"/>
                            </a:cubicBezTo>
                            <a:cubicBezTo>
                              <a:pt x="144849" y="29270"/>
                              <a:pt x="137517" y="28404"/>
                              <a:pt x="130185" y="27249"/>
                            </a:cubicBezTo>
                            <a:cubicBezTo>
                              <a:pt x="115579" y="24998"/>
                              <a:pt x="101089" y="21823"/>
                              <a:pt x="86656" y="18705"/>
                            </a:cubicBezTo>
                            <a:lnTo>
                              <a:pt x="0" y="0"/>
                            </a:lnTo>
                            <a:lnTo>
                              <a:pt x="86829" y="17839"/>
                            </a:lnTo>
                            <a:cubicBezTo>
                              <a:pt x="101319" y="20841"/>
                              <a:pt x="115752" y="23785"/>
                              <a:pt x="130358" y="25922"/>
                            </a:cubicBezTo>
                            <a:cubicBezTo>
                              <a:pt x="137633" y="26961"/>
                              <a:pt x="144965" y="27827"/>
                              <a:pt x="152354" y="28346"/>
                            </a:cubicBezTo>
                            <a:cubicBezTo>
                              <a:pt x="159686" y="28866"/>
                              <a:pt x="167076" y="29212"/>
                              <a:pt x="174466" y="29674"/>
                            </a:cubicBezTo>
                            <a:cubicBezTo>
                              <a:pt x="189245" y="30425"/>
                              <a:pt x="204024" y="32330"/>
                              <a:pt x="218515" y="35447"/>
                            </a:cubicBezTo>
                            <a:cubicBezTo>
                              <a:pt x="233006" y="38565"/>
                              <a:pt x="247265" y="42837"/>
                              <a:pt x="261179" y="47860"/>
                            </a:cubicBezTo>
                            <a:cubicBezTo>
                              <a:pt x="289063" y="57905"/>
                              <a:pt x="315793" y="70722"/>
                              <a:pt x="342350" y="83480"/>
                            </a:cubicBezTo>
                            <a:lnTo>
                              <a:pt x="340791" y="867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69" name="Freeform: Shape 4568">
                        <a:extLst>
                          <a:ext uri="{FF2B5EF4-FFF2-40B4-BE49-F238E27FC236}">
                            <a16:creationId xmlns:a16="http://schemas.microsoft.com/office/drawing/2014/main" id="{00168473-F8A7-4CE7-BA61-DC1D105169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558" y="4937613"/>
                        <a:ext cx="300667" cy="101377"/>
                      </a:xfrm>
                      <a:custGeom>
                        <a:avLst/>
                        <a:gdLst>
                          <a:gd name="connsiteX0" fmla="*/ 298474 w 300667"/>
                          <a:gd name="connsiteY0" fmla="*/ 101377 h 101377"/>
                          <a:gd name="connsiteX1" fmla="*/ 265336 w 300667"/>
                          <a:gd name="connsiteY1" fmla="*/ 79959 h 101377"/>
                          <a:gd name="connsiteX2" fmla="*/ 256618 w 300667"/>
                          <a:gd name="connsiteY2" fmla="*/ 75282 h 101377"/>
                          <a:gd name="connsiteX3" fmla="*/ 247785 w 300667"/>
                          <a:gd name="connsiteY3" fmla="*/ 70837 h 101377"/>
                          <a:gd name="connsiteX4" fmla="*/ 238837 w 300667"/>
                          <a:gd name="connsiteY4" fmla="*/ 66622 h 101377"/>
                          <a:gd name="connsiteX5" fmla="*/ 229773 w 300667"/>
                          <a:gd name="connsiteY5" fmla="*/ 62697 h 101377"/>
                          <a:gd name="connsiteX6" fmla="*/ 192651 w 300667"/>
                          <a:gd name="connsiteY6" fmla="*/ 48783 h 101377"/>
                          <a:gd name="connsiteX7" fmla="*/ 173715 w 300667"/>
                          <a:gd name="connsiteY7" fmla="*/ 42779 h 101377"/>
                          <a:gd name="connsiteX8" fmla="*/ 154606 w 300667"/>
                          <a:gd name="connsiteY8" fmla="*/ 37353 h 101377"/>
                          <a:gd name="connsiteX9" fmla="*/ 77418 w 300667"/>
                          <a:gd name="connsiteY9" fmla="*/ 18301 h 101377"/>
                          <a:gd name="connsiteX10" fmla="*/ 0 w 300667"/>
                          <a:gd name="connsiteY10" fmla="*/ 0 h 101377"/>
                          <a:gd name="connsiteX11" fmla="*/ 77649 w 300667"/>
                          <a:gd name="connsiteY11" fmla="*/ 17435 h 101377"/>
                          <a:gd name="connsiteX12" fmla="*/ 155125 w 300667"/>
                          <a:gd name="connsiteY12" fmla="*/ 35678 h 101377"/>
                          <a:gd name="connsiteX13" fmla="*/ 174350 w 300667"/>
                          <a:gd name="connsiteY13" fmla="*/ 40932 h 101377"/>
                          <a:gd name="connsiteX14" fmla="*/ 193402 w 300667"/>
                          <a:gd name="connsiteY14" fmla="*/ 46763 h 101377"/>
                          <a:gd name="connsiteX15" fmla="*/ 230870 w 300667"/>
                          <a:gd name="connsiteY15" fmla="*/ 60330 h 101377"/>
                          <a:gd name="connsiteX16" fmla="*/ 240049 w 300667"/>
                          <a:gd name="connsiteY16" fmla="*/ 64198 h 101377"/>
                          <a:gd name="connsiteX17" fmla="*/ 249113 w 300667"/>
                          <a:gd name="connsiteY17" fmla="*/ 68354 h 101377"/>
                          <a:gd name="connsiteX18" fmla="*/ 258061 w 300667"/>
                          <a:gd name="connsiteY18" fmla="*/ 72742 h 101377"/>
                          <a:gd name="connsiteX19" fmla="*/ 266894 w 300667"/>
                          <a:gd name="connsiteY19" fmla="*/ 77361 h 101377"/>
                          <a:gd name="connsiteX20" fmla="*/ 300668 w 300667"/>
                          <a:gd name="connsiteY20" fmla="*/ 98606 h 101377"/>
                          <a:gd name="connsiteX21" fmla="*/ 298474 w 300667"/>
                          <a:gd name="connsiteY21" fmla="*/ 101377 h 10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300667" h="101377">
                            <a:moveTo>
                              <a:pt x="298474" y="101377"/>
                            </a:moveTo>
                            <a:cubicBezTo>
                              <a:pt x="287851" y="93641"/>
                              <a:pt x="276824" y="86367"/>
                              <a:pt x="265336" y="79959"/>
                            </a:cubicBezTo>
                            <a:cubicBezTo>
                              <a:pt x="262507" y="78284"/>
                              <a:pt x="259505" y="76841"/>
                              <a:pt x="256618" y="75282"/>
                            </a:cubicBezTo>
                            <a:cubicBezTo>
                              <a:pt x="253732" y="73723"/>
                              <a:pt x="250787" y="72222"/>
                              <a:pt x="247785" y="70837"/>
                            </a:cubicBezTo>
                            <a:lnTo>
                              <a:pt x="238837" y="66622"/>
                            </a:lnTo>
                            <a:lnTo>
                              <a:pt x="229773" y="62697"/>
                            </a:lnTo>
                            <a:cubicBezTo>
                              <a:pt x="217591" y="57559"/>
                              <a:pt x="205237" y="52882"/>
                              <a:pt x="192651" y="48783"/>
                            </a:cubicBezTo>
                            <a:cubicBezTo>
                              <a:pt x="186416" y="46647"/>
                              <a:pt x="180066" y="44800"/>
                              <a:pt x="173715" y="42779"/>
                            </a:cubicBezTo>
                            <a:cubicBezTo>
                              <a:pt x="167365" y="40932"/>
                              <a:pt x="161014" y="39027"/>
                              <a:pt x="154606" y="37353"/>
                            </a:cubicBezTo>
                            <a:cubicBezTo>
                              <a:pt x="129031" y="30367"/>
                              <a:pt x="103225" y="24420"/>
                              <a:pt x="77418" y="18301"/>
                            </a:cubicBezTo>
                            <a:lnTo>
                              <a:pt x="0" y="0"/>
                            </a:lnTo>
                            <a:lnTo>
                              <a:pt x="77649" y="17435"/>
                            </a:lnTo>
                            <a:cubicBezTo>
                              <a:pt x="103513" y="23266"/>
                              <a:pt x="129435" y="28924"/>
                              <a:pt x="155125" y="35678"/>
                            </a:cubicBezTo>
                            <a:cubicBezTo>
                              <a:pt x="161534" y="37295"/>
                              <a:pt x="167942" y="39142"/>
                              <a:pt x="174350" y="40932"/>
                            </a:cubicBezTo>
                            <a:cubicBezTo>
                              <a:pt x="180701" y="42837"/>
                              <a:pt x="187109" y="44627"/>
                              <a:pt x="193402" y="46763"/>
                            </a:cubicBezTo>
                            <a:cubicBezTo>
                              <a:pt x="206045" y="50746"/>
                              <a:pt x="218573" y="55307"/>
                              <a:pt x="230870" y="60330"/>
                            </a:cubicBezTo>
                            <a:lnTo>
                              <a:pt x="240049" y="64198"/>
                            </a:lnTo>
                            <a:lnTo>
                              <a:pt x="249113" y="68354"/>
                            </a:lnTo>
                            <a:cubicBezTo>
                              <a:pt x="252173" y="69682"/>
                              <a:pt x="255117" y="71241"/>
                              <a:pt x="258061" y="72742"/>
                            </a:cubicBezTo>
                            <a:cubicBezTo>
                              <a:pt x="261006" y="74301"/>
                              <a:pt x="264008" y="75686"/>
                              <a:pt x="266894" y="77361"/>
                            </a:cubicBezTo>
                            <a:cubicBezTo>
                              <a:pt x="278614" y="83711"/>
                              <a:pt x="289814" y="90870"/>
                              <a:pt x="300668" y="98606"/>
                            </a:cubicBezTo>
                            <a:lnTo>
                              <a:pt x="298474" y="10137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70" name="Freeform: Shape 4569">
                        <a:extLst>
                          <a:ext uri="{FF2B5EF4-FFF2-40B4-BE49-F238E27FC236}">
                            <a16:creationId xmlns:a16="http://schemas.microsoft.com/office/drawing/2014/main" id="{DC94E73D-D0E0-4445-93DC-A89FC2FABD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150" y="4995057"/>
                        <a:ext cx="292931" cy="88964"/>
                      </a:xfrm>
                      <a:custGeom>
                        <a:avLst/>
                        <a:gdLst>
                          <a:gd name="connsiteX0" fmla="*/ 291719 w 292931"/>
                          <a:gd name="connsiteY0" fmla="*/ 88965 h 88964"/>
                          <a:gd name="connsiteX1" fmla="*/ 219554 w 292931"/>
                          <a:gd name="connsiteY1" fmla="*/ 64660 h 88964"/>
                          <a:gd name="connsiteX2" fmla="*/ 146408 w 292931"/>
                          <a:gd name="connsiteY2" fmla="*/ 43010 h 88964"/>
                          <a:gd name="connsiteX3" fmla="*/ 0 w 292931"/>
                          <a:gd name="connsiteY3" fmla="*/ 0 h 88964"/>
                          <a:gd name="connsiteX4" fmla="*/ 146870 w 292931"/>
                          <a:gd name="connsiteY4" fmla="*/ 41336 h 88964"/>
                          <a:gd name="connsiteX5" fmla="*/ 220305 w 292931"/>
                          <a:gd name="connsiteY5" fmla="*/ 62120 h 88964"/>
                          <a:gd name="connsiteX6" fmla="*/ 292931 w 292931"/>
                          <a:gd name="connsiteY6" fmla="*/ 85674 h 88964"/>
                          <a:gd name="connsiteX7" fmla="*/ 291719 w 292931"/>
                          <a:gd name="connsiteY7" fmla="*/ 88965 h 88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92931" h="88964">
                            <a:moveTo>
                              <a:pt x="291719" y="88965"/>
                            </a:moveTo>
                            <a:cubicBezTo>
                              <a:pt x="268049" y="79901"/>
                              <a:pt x="243859" y="72049"/>
                              <a:pt x="219554" y="64660"/>
                            </a:cubicBezTo>
                            <a:cubicBezTo>
                              <a:pt x="195249" y="57270"/>
                              <a:pt x="170829" y="50227"/>
                              <a:pt x="146408" y="43010"/>
                            </a:cubicBezTo>
                            <a:lnTo>
                              <a:pt x="0" y="0"/>
                            </a:lnTo>
                            <a:lnTo>
                              <a:pt x="146870" y="41336"/>
                            </a:lnTo>
                            <a:cubicBezTo>
                              <a:pt x="171348" y="48264"/>
                              <a:pt x="195826" y="55018"/>
                              <a:pt x="220305" y="62120"/>
                            </a:cubicBezTo>
                            <a:cubicBezTo>
                              <a:pt x="244725" y="69278"/>
                              <a:pt x="269030" y="76899"/>
                              <a:pt x="292931" y="85674"/>
                            </a:cubicBezTo>
                            <a:lnTo>
                              <a:pt x="291719" y="8896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71" name="Freeform: Shape 4570">
                        <a:extLst>
                          <a:ext uri="{FF2B5EF4-FFF2-40B4-BE49-F238E27FC236}">
                            <a16:creationId xmlns:a16="http://schemas.microsoft.com/office/drawing/2014/main" id="{5FDF4547-41DF-40D4-B298-543B5247B5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202" y="5048285"/>
                        <a:ext cx="227463" cy="81113"/>
                      </a:xfrm>
                      <a:custGeom>
                        <a:avLst/>
                        <a:gdLst>
                          <a:gd name="connsiteX0" fmla="*/ 225905 w 227463"/>
                          <a:gd name="connsiteY0" fmla="*/ 81113 h 81113"/>
                          <a:gd name="connsiteX1" fmla="*/ 0 w 227463"/>
                          <a:gd name="connsiteY1" fmla="*/ 0 h 81113"/>
                          <a:gd name="connsiteX2" fmla="*/ 227464 w 227463"/>
                          <a:gd name="connsiteY2" fmla="*/ 77996 h 81113"/>
                          <a:gd name="connsiteX3" fmla="*/ 225905 w 227463"/>
                          <a:gd name="connsiteY3" fmla="*/ 81113 h 811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7463" h="81113">
                            <a:moveTo>
                              <a:pt x="225905" y="81113"/>
                            </a:moveTo>
                            <a:cubicBezTo>
                              <a:pt x="154837" y="44165"/>
                              <a:pt x="78631" y="16800"/>
                              <a:pt x="0" y="0"/>
                            </a:cubicBezTo>
                            <a:cubicBezTo>
                              <a:pt x="78862" y="15645"/>
                              <a:pt x="155587" y="41971"/>
                              <a:pt x="227464" y="77996"/>
                            </a:cubicBezTo>
                            <a:lnTo>
                              <a:pt x="225905" y="811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72" name="Freeform: Shape 4571">
                        <a:extLst>
                          <a:ext uri="{FF2B5EF4-FFF2-40B4-BE49-F238E27FC236}">
                            <a16:creationId xmlns:a16="http://schemas.microsoft.com/office/drawing/2014/main" id="{A0877B88-41C0-44F8-BC5B-FCB01F80E1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74" y="5134995"/>
                        <a:ext cx="179719" cy="39607"/>
                      </a:xfrm>
                      <a:custGeom>
                        <a:avLst/>
                        <a:gdLst>
                          <a:gd name="connsiteX0" fmla="*/ 178218 w 179719"/>
                          <a:gd name="connsiteY0" fmla="*/ 39608 h 39607"/>
                          <a:gd name="connsiteX1" fmla="*/ 0 w 179719"/>
                          <a:gd name="connsiteY1" fmla="*/ 235 h 39607"/>
                          <a:gd name="connsiteX2" fmla="*/ 179719 w 179719"/>
                          <a:gd name="connsiteY2" fmla="*/ 36490 h 39607"/>
                          <a:gd name="connsiteX3" fmla="*/ 178218 w 179719"/>
                          <a:gd name="connsiteY3" fmla="*/ 39608 h 39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9719" h="39607">
                            <a:moveTo>
                              <a:pt x="178218" y="39608"/>
                            </a:moveTo>
                            <a:cubicBezTo>
                              <a:pt x="123200" y="12878"/>
                              <a:pt x="61600" y="-747"/>
                              <a:pt x="0" y="235"/>
                            </a:cubicBezTo>
                            <a:cubicBezTo>
                              <a:pt x="61542" y="-1901"/>
                              <a:pt x="123662" y="10569"/>
                              <a:pt x="179719" y="36490"/>
                            </a:cubicBezTo>
                            <a:lnTo>
                              <a:pt x="178218" y="3960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  <p:grpSp>
              <p:nvGrpSpPr>
                <p:cNvPr id="4460" name="Graphic 3">
                  <a:extLst>
                    <a:ext uri="{FF2B5EF4-FFF2-40B4-BE49-F238E27FC236}">
                      <a16:creationId xmlns:a16="http://schemas.microsoft.com/office/drawing/2014/main" id="{5D424259-34AA-4A3D-B2D0-06EDEA3821F2}"/>
                    </a:ext>
                  </a:extLst>
                </p:cNvPr>
                <p:cNvGrpSpPr/>
                <p:nvPr/>
              </p:nvGrpSpPr>
              <p:grpSpPr>
                <a:xfrm>
                  <a:off x="371226" y="5065210"/>
                  <a:ext cx="1148510" cy="615898"/>
                  <a:chOff x="371226" y="5065210"/>
                  <a:chExt cx="1148510" cy="615898"/>
                </a:xfrm>
              </p:grpSpPr>
              <p:grpSp>
                <p:nvGrpSpPr>
                  <p:cNvPr id="4537" name="Graphic 3">
                    <a:extLst>
                      <a:ext uri="{FF2B5EF4-FFF2-40B4-BE49-F238E27FC236}">
                        <a16:creationId xmlns:a16="http://schemas.microsoft.com/office/drawing/2014/main" id="{9CC4A9EF-B3CE-499C-AAE5-AC4CCE1DBF3F}"/>
                      </a:ext>
                    </a:extLst>
                  </p:cNvPr>
                  <p:cNvGrpSpPr/>
                  <p:nvPr/>
                </p:nvGrpSpPr>
                <p:grpSpPr>
                  <a:xfrm>
                    <a:off x="371226" y="5065210"/>
                    <a:ext cx="1148510" cy="615898"/>
                    <a:chOff x="371226" y="5065210"/>
                    <a:chExt cx="1148510" cy="615898"/>
                  </a:xfrm>
                  <a:solidFill>
                    <a:srgbClr val="FBFFFF"/>
                  </a:solidFill>
                </p:grpSpPr>
                <p:sp>
                  <p:nvSpPr>
                    <p:cNvPr id="4554" name="Freeform: Shape 4553">
                      <a:extLst>
                        <a:ext uri="{FF2B5EF4-FFF2-40B4-BE49-F238E27FC236}">
                          <a16:creationId xmlns:a16="http://schemas.microsoft.com/office/drawing/2014/main" id="{0ABFCC4C-623C-4F00-B7D3-3E2C66D2F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226" y="5180145"/>
                      <a:ext cx="1148510" cy="500963"/>
                    </a:xfrm>
                    <a:custGeom>
                      <a:avLst/>
                      <a:gdLst>
                        <a:gd name="connsiteX0" fmla="*/ 1125540 w 1148510"/>
                        <a:gd name="connsiteY0" fmla="*/ 0 h 500963"/>
                        <a:gd name="connsiteX1" fmla="*/ 1147132 w 1148510"/>
                        <a:gd name="connsiteY1" fmla="*/ 41625 h 500963"/>
                        <a:gd name="connsiteX2" fmla="*/ 932427 w 1148510"/>
                        <a:gd name="connsiteY2" fmla="*/ 310309 h 500963"/>
                        <a:gd name="connsiteX3" fmla="*/ 501343 w 1148510"/>
                        <a:gd name="connsiteY3" fmla="*/ 490317 h 500963"/>
                        <a:gd name="connsiteX4" fmla="*/ 221517 w 1148510"/>
                        <a:gd name="connsiteY4" fmla="*/ 473343 h 500963"/>
                        <a:gd name="connsiteX5" fmla="*/ 0 w 1148510"/>
                        <a:gd name="connsiteY5" fmla="*/ 385937 h 500963"/>
                        <a:gd name="connsiteX6" fmla="*/ 1125540 w 1148510"/>
                        <a:gd name="connsiteY6" fmla="*/ 0 h 500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48510" h="500963">
                          <a:moveTo>
                            <a:pt x="1125540" y="0"/>
                          </a:moveTo>
                          <a:cubicBezTo>
                            <a:pt x="1125540" y="0"/>
                            <a:pt x="1155157" y="9064"/>
                            <a:pt x="1147132" y="41625"/>
                          </a:cubicBezTo>
                          <a:cubicBezTo>
                            <a:pt x="1139107" y="74185"/>
                            <a:pt x="1178538" y="163959"/>
                            <a:pt x="932427" y="310309"/>
                          </a:cubicBezTo>
                          <a:cubicBezTo>
                            <a:pt x="686374" y="456659"/>
                            <a:pt x="559537" y="472593"/>
                            <a:pt x="501343" y="490317"/>
                          </a:cubicBezTo>
                          <a:cubicBezTo>
                            <a:pt x="443150" y="508040"/>
                            <a:pt x="284041" y="504461"/>
                            <a:pt x="221517" y="473343"/>
                          </a:cubicBezTo>
                          <a:cubicBezTo>
                            <a:pt x="158994" y="442226"/>
                            <a:pt x="56289" y="371504"/>
                            <a:pt x="0" y="385937"/>
                          </a:cubicBezTo>
                          <a:cubicBezTo>
                            <a:pt x="0" y="385937"/>
                            <a:pt x="881565" y="37699"/>
                            <a:pt x="1125540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55" name="Freeform: Shape 4554">
                      <a:extLst>
                        <a:ext uri="{FF2B5EF4-FFF2-40B4-BE49-F238E27FC236}">
                          <a16:creationId xmlns:a16="http://schemas.microsoft.com/office/drawing/2014/main" id="{A9FBCC11-3556-493D-83C0-2C1ADA20F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226" y="5065210"/>
                      <a:ext cx="1132263" cy="500930"/>
                    </a:xfrm>
                    <a:custGeom>
                      <a:avLst/>
                      <a:gdLst>
                        <a:gd name="connsiteX0" fmla="*/ 1116072 w 1132263"/>
                        <a:gd name="connsiteY0" fmla="*/ 131273 h 500930"/>
                        <a:gd name="connsiteX1" fmla="*/ 1111396 w 1132263"/>
                        <a:gd name="connsiteY1" fmla="*/ 49236 h 500930"/>
                        <a:gd name="connsiteX2" fmla="*/ 539446 w 1132263"/>
                        <a:gd name="connsiteY2" fmla="*/ 62919 h 500930"/>
                        <a:gd name="connsiteX3" fmla="*/ 46936 w 1132263"/>
                        <a:gd name="connsiteY3" fmla="*/ 386275 h 500930"/>
                        <a:gd name="connsiteX4" fmla="*/ 0 w 1132263"/>
                        <a:gd name="connsiteY4" fmla="*/ 500930 h 500930"/>
                        <a:gd name="connsiteX5" fmla="*/ 1116072 w 1132263"/>
                        <a:gd name="connsiteY5" fmla="*/ 131273 h 500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32263" h="500930">
                          <a:moveTo>
                            <a:pt x="1116072" y="131273"/>
                          </a:moveTo>
                          <a:cubicBezTo>
                            <a:pt x="1116072" y="131273"/>
                            <a:pt x="1155445" y="93401"/>
                            <a:pt x="1111396" y="49236"/>
                          </a:cubicBezTo>
                          <a:cubicBezTo>
                            <a:pt x="1067346" y="5071"/>
                            <a:pt x="900097" y="-40768"/>
                            <a:pt x="539446" y="62919"/>
                          </a:cubicBezTo>
                          <a:cubicBezTo>
                            <a:pt x="178796" y="166605"/>
                            <a:pt x="91678" y="241656"/>
                            <a:pt x="46936" y="386275"/>
                          </a:cubicBezTo>
                          <a:cubicBezTo>
                            <a:pt x="46936" y="386275"/>
                            <a:pt x="52420" y="481936"/>
                            <a:pt x="0" y="500930"/>
                          </a:cubicBezTo>
                          <a:cubicBezTo>
                            <a:pt x="0" y="500872"/>
                            <a:pt x="736601" y="342341"/>
                            <a:pt x="1116072" y="13127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538" name="Graphic 3">
                    <a:extLst>
                      <a:ext uri="{FF2B5EF4-FFF2-40B4-BE49-F238E27FC236}">
                        <a16:creationId xmlns:a16="http://schemas.microsoft.com/office/drawing/2014/main" id="{59F529D4-A4C1-4AA3-AA6A-AD35E64CA5AA}"/>
                      </a:ext>
                    </a:extLst>
                  </p:cNvPr>
                  <p:cNvGrpSpPr/>
                  <p:nvPr/>
                </p:nvGrpSpPr>
                <p:grpSpPr>
                  <a:xfrm>
                    <a:off x="378530" y="5070318"/>
                    <a:ext cx="1137317" cy="606184"/>
                    <a:chOff x="378530" y="5070318"/>
                    <a:chExt cx="1137317" cy="606184"/>
                  </a:xfrm>
                  <a:solidFill>
                    <a:srgbClr val="A0BDAB"/>
                  </a:solidFill>
                </p:grpSpPr>
                <p:pic>
                  <p:nvPicPr>
                    <p:cNvPr id="4539" name="Picture 4538">
                      <a:extLst>
                        <a:ext uri="{FF2B5EF4-FFF2-40B4-BE49-F238E27FC236}">
                          <a16:creationId xmlns:a16="http://schemas.microsoft.com/office/drawing/2014/main" id="{D9B630E7-1CE9-48CB-AA21-425D666E15F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378530" y="5185782"/>
                      <a:ext cx="1137317" cy="490720"/>
                    </a:xfrm>
                    <a:custGeom>
                      <a:avLst/>
                      <a:gdLst>
                        <a:gd name="connsiteX0" fmla="*/ 259 w 1137317"/>
                        <a:gd name="connsiteY0" fmla="*/ 338 h 490720"/>
                        <a:gd name="connsiteX1" fmla="*/ 1137577 w 1137317"/>
                        <a:gd name="connsiteY1" fmla="*/ 338 h 490720"/>
                        <a:gd name="connsiteX2" fmla="*/ 1137577 w 1137317"/>
                        <a:gd name="connsiteY2" fmla="*/ 491058 h 490720"/>
                        <a:gd name="connsiteX3" fmla="*/ 259 w 1137317"/>
                        <a:gd name="connsiteY3" fmla="*/ 491058 h 490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7317" h="490720">
                          <a:moveTo>
                            <a:pt x="259" y="338"/>
                          </a:moveTo>
                          <a:lnTo>
                            <a:pt x="1137577" y="338"/>
                          </a:lnTo>
                          <a:lnTo>
                            <a:pt x="1137577" y="491058"/>
                          </a:lnTo>
                          <a:lnTo>
                            <a:pt x="259" y="491058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540" name="Picture 4539">
                      <a:extLst>
                        <a:ext uri="{FF2B5EF4-FFF2-40B4-BE49-F238E27FC236}">
                          <a16:creationId xmlns:a16="http://schemas.microsoft.com/office/drawing/2014/main" id="{7DF88359-3433-420C-B841-9FF2987737B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378530" y="5070318"/>
                      <a:ext cx="1119997" cy="496493"/>
                    </a:xfrm>
                    <a:custGeom>
                      <a:avLst/>
                      <a:gdLst>
                        <a:gd name="connsiteX0" fmla="*/ 259 w 1119997"/>
                        <a:gd name="connsiteY0" fmla="*/ 318 h 496493"/>
                        <a:gd name="connsiteX1" fmla="*/ 1120257 w 1119997"/>
                        <a:gd name="connsiteY1" fmla="*/ 318 h 496493"/>
                        <a:gd name="connsiteX2" fmla="*/ 1120257 w 1119997"/>
                        <a:gd name="connsiteY2" fmla="*/ 496812 h 496493"/>
                        <a:gd name="connsiteX3" fmla="*/ 259 w 1119997"/>
                        <a:gd name="connsiteY3" fmla="*/ 496812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9997" h="496493">
                          <a:moveTo>
                            <a:pt x="259" y="318"/>
                          </a:moveTo>
                          <a:lnTo>
                            <a:pt x="1120257" y="318"/>
                          </a:lnTo>
                          <a:lnTo>
                            <a:pt x="1120257" y="496812"/>
                          </a:lnTo>
                          <a:lnTo>
                            <a:pt x="259" y="49681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4541" name="Graphic 3">
                      <a:extLst>
                        <a:ext uri="{FF2B5EF4-FFF2-40B4-BE49-F238E27FC236}">
                          <a16:creationId xmlns:a16="http://schemas.microsoft.com/office/drawing/2014/main" id="{4521FA67-0C13-434D-B2D6-185E1BA1E7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4715" y="5136126"/>
                      <a:ext cx="964814" cy="507836"/>
                      <a:chOff x="494715" y="5136126"/>
                      <a:chExt cx="964814" cy="507836"/>
                    </a:xfrm>
                    <a:solidFill>
                      <a:srgbClr val="A0BDAB"/>
                    </a:solidFill>
                  </p:grpSpPr>
                  <p:sp>
                    <p:nvSpPr>
                      <p:cNvPr id="4542" name="Freeform: Shape 4541">
                        <a:extLst>
                          <a:ext uri="{FF2B5EF4-FFF2-40B4-BE49-F238E27FC236}">
                            <a16:creationId xmlns:a16="http://schemas.microsoft.com/office/drawing/2014/main" id="{509D0A4B-7DF2-4CA8-BAC0-BE622A90E3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5344" y="5208837"/>
                        <a:ext cx="214185" cy="281442"/>
                      </a:xfrm>
                      <a:custGeom>
                        <a:avLst/>
                        <a:gdLst>
                          <a:gd name="connsiteX0" fmla="*/ 213666 w 214185"/>
                          <a:gd name="connsiteY0" fmla="*/ 7563 h 281442"/>
                          <a:gd name="connsiteX1" fmla="*/ 0 w 214185"/>
                          <a:gd name="connsiteY1" fmla="*/ 281443 h 281442"/>
                          <a:gd name="connsiteX2" fmla="*/ 214185 w 214185"/>
                          <a:gd name="connsiteY2" fmla="*/ 0 h 281442"/>
                          <a:gd name="connsiteX3" fmla="*/ 213666 w 214185"/>
                          <a:gd name="connsiteY3" fmla="*/ 7563 h 2814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185" h="281442">
                            <a:moveTo>
                              <a:pt x="213666" y="7563"/>
                            </a:moveTo>
                            <a:cubicBezTo>
                              <a:pt x="171348" y="118754"/>
                              <a:pt x="98952" y="216148"/>
                              <a:pt x="0" y="281443"/>
                            </a:cubicBezTo>
                            <a:cubicBezTo>
                              <a:pt x="98317" y="215167"/>
                              <a:pt x="173196" y="110845"/>
                              <a:pt x="214185" y="0"/>
                            </a:cubicBezTo>
                            <a:lnTo>
                              <a:pt x="213666" y="756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43" name="Freeform: Shape 4542">
                        <a:extLst>
                          <a:ext uri="{FF2B5EF4-FFF2-40B4-BE49-F238E27FC236}">
                            <a16:creationId xmlns:a16="http://schemas.microsoft.com/office/drawing/2014/main" id="{446ED351-2D38-4F73-8D3A-342BFA75C0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130" y="5276499"/>
                        <a:ext cx="211125" cy="277170"/>
                      </a:xfrm>
                      <a:custGeom>
                        <a:avLst/>
                        <a:gdLst>
                          <a:gd name="connsiteX0" fmla="*/ 196981 w 211125"/>
                          <a:gd name="connsiteY0" fmla="*/ 23843 h 277170"/>
                          <a:gd name="connsiteX1" fmla="*/ 150507 w 211125"/>
                          <a:gd name="connsiteY1" fmla="*/ 89369 h 277170"/>
                          <a:gd name="connsiteX2" fmla="*/ 102301 w 211125"/>
                          <a:gd name="connsiteY2" fmla="*/ 153567 h 277170"/>
                          <a:gd name="connsiteX3" fmla="*/ 53344 w 211125"/>
                          <a:gd name="connsiteY3" fmla="*/ 217187 h 277170"/>
                          <a:gd name="connsiteX4" fmla="*/ 0 w 211125"/>
                          <a:gd name="connsiteY4" fmla="*/ 277171 h 277170"/>
                          <a:gd name="connsiteX5" fmla="*/ 52651 w 211125"/>
                          <a:gd name="connsiteY5" fmla="*/ 216610 h 277170"/>
                          <a:gd name="connsiteX6" fmla="*/ 100915 w 211125"/>
                          <a:gd name="connsiteY6" fmla="*/ 152470 h 277170"/>
                          <a:gd name="connsiteX7" fmla="*/ 148429 w 211125"/>
                          <a:gd name="connsiteY7" fmla="*/ 87752 h 277170"/>
                          <a:gd name="connsiteX8" fmla="*/ 211125 w 211125"/>
                          <a:gd name="connsiteY8" fmla="*/ 0 h 277170"/>
                          <a:gd name="connsiteX9" fmla="*/ 196981 w 211125"/>
                          <a:gd name="connsiteY9" fmla="*/ 23843 h 277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11125" h="277170">
                            <a:moveTo>
                              <a:pt x="196981" y="23843"/>
                            </a:moveTo>
                            <a:cubicBezTo>
                              <a:pt x="182144" y="46185"/>
                              <a:pt x="166441" y="67893"/>
                              <a:pt x="150507" y="89369"/>
                            </a:cubicBezTo>
                            <a:cubicBezTo>
                              <a:pt x="134515" y="110845"/>
                              <a:pt x="118350" y="132206"/>
                              <a:pt x="102301" y="153567"/>
                            </a:cubicBezTo>
                            <a:cubicBezTo>
                              <a:pt x="86194" y="174928"/>
                              <a:pt x="70144" y="196346"/>
                              <a:pt x="53344" y="217187"/>
                            </a:cubicBezTo>
                            <a:cubicBezTo>
                              <a:pt x="36544" y="238028"/>
                              <a:pt x="18994" y="258292"/>
                              <a:pt x="0" y="277171"/>
                            </a:cubicBezTo>
                            <a:cubicBezTo>
                              <a:pt x="18763" y="258061"/>
                              <a:pt x="36082" y="237624"/>
                              <a:pt x="52651" y="216610"/>
                            </a:cubicBezTo>
                            <a:cubicBezTo>
                              <a:pt x="69221" y="195596"/>
                              <a:pt x="85039" y="174004"/>
                              <a:pt x="100915" y="152470"/>
                            </a:cubicBezTo>
                            <a:cubicBezTo>
                              <a:pt x="116734" y="130878"/>
                              <a:pt x="132668" y="109402"/>
                              <a:pt x="148429" y="87752"/>
                            </a:cubicBezTo>
                            <a:cubicBezTo>
                              <a:pt x="164132" y="66103"/>
                              <a:pt x="196577" y="22400"/>
                              <a:pt x="211125" y="0"/>
                            </a:cubicBezTo>
                            <a:lnTo>
                              <a:pt x="196981" y="2384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44" name="Freeform: Shape 4543">
                        <a:extLst>
                          <a:ext uri="{FF2B5EF4-FFF2-40B4-BE49-F238E27FC236}">
                            <a16:creationId xmlns:a16="http://schemas.microsoft.com/office/drawing/2014/main" id="{35F31652-0E08-4A62-B1F6-4C55C782AD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6318" y="5360557"/>
                        <a:ext cx="183471" cy="252403"/>
                      </a:xfrm>
                      <a:custGeom>
                        <a:avLst/>
                        <a:gdLst>
                          <a:gd name="connsiteX0" fmla="*/ 183472 w 183471"/>
                          <a:gd name="connsiteY0" fmla="*/ 346 h 252403"/>
                          <a:gd name="connsiteX1" fmla="*/ 178680 w 183471"/>
                          <a:gd name="connsiteY1" fmla="*/ 40585 h 252403"/>
                          <a:gd name="connsiteX2" fmla="*/ 168692 w 183471"/>
                          <a:gd name="connsiteY2" fmla="*/ 79959 h 252403"/>
                          <a:gd name="connsiteX3" fmla="*/ 148602 w 183471"/>
                          <a:gd name="connsiteY3" fmla="*/ 115290 h 252403"/>
                          <a:gd name="connsiteX4" fmla="*/ 119620 w 183471"/>
                          <a:gd name="connsiteY4" fmla="*/ 143579 h 252403"/>
                          <a:gd name="connsiteX5" fmla="*/ 0 w 183471"/>
                          <a:gd name="connsiteY5" fmla="*/ 252404 h 252403"/>
                          <a:gd name="connsiteX6" fmla="*/ 118408 w 183471"/>
                          <a:gd name="connsiteY6" fmla="*/ 142251 h 252403"/>
                          <a:gd name="connsiteX7" fmla="*/ 146928 w 183471"/>
                          <a:gd name="connsiteY7" fmla="*/ 113847 h 252403"/>
                          <a:gd name="connsiteX8" fmla="*/ 166268 w 183471"/>
                          <a:gd name="connsiteY8" fmla="*/ 79035 h 252403"/>
                          <a:gd name="connsiteX9" fmla="*/ 175678 w 183471"/>
                          <a:gd name="connsiteY9" fmla="*/ 40066 h 252403"/>
                          <a:gd name="connsiteX10" fmla="*/ 180008 w 183471"/>
                          <a:gd name="connsiteY10" fmla="*/ 0 h 252403"/>
                          <a:gd name="connsiteX11" fmla="*/ 183472 w 183471"/>
                          <a:gd name="connsiteY11" fmla="*/ 346 h 252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471" h="252403">
                            <a:moveTo>
                              <a:pt x="183472" y="346"/>
                            </a:moveTo>
                            <a:cubicBezTo>
                              <a:pt x="182202" y="13740"/>
                              <a:pt x="180932" y="27249"/>
                              <a:pt x="178680" y="40585"/>
                            </a:cubicBezTo>
                            <a:cubicBezTo>
                              <a:pt x="176544" y="53922"/>
                              <a:pt x="173427" y="67200"/>
                              <a:pt x="168692" y="79959"/>
                            </a:cubicBezTo>
                            <a:cubicBezTo>
                              <a:pt x="163901" y="92660"/>
                              <a:pt x="157377" y="104841"/>
                              <a:pt x="148602" y="115290"/>
                            </a:cubicBezTo>
                            <a:cubicBezTo>
                              <a:pt x="139827" y="125740"/>
                              <a:pt x="129492" y="134458"/>
                              <a:pt x="119620" y="143579"/>
                            </a:cubicBezTo>
                            <a:lnTo>
                              <a:pt x="0" y="252404"/>
                            </a:lnTo>
                            <a:lnTo>
                              <a:pt x="118408" y="142251"/>
                            </a:lnTo>
                            <a:cubicBezTo>
                              <a:pt x="128222" y="133014"/>
                              <a:pt x="138441" y="124181"/>
                              <a:pt x="146928" y="113847"/>
                            </a:cubicBezTo>
                            <a:cubicBezTo>
                              <a:pt x="155414" y="103513"/>
                              <a:pt x="161649" y="91505"/>
                              <a:pt x="166268" y="79035"/>
                            </a:cubicBezTo>
                            <a:cubicBezTo>
                              <a:pt x="170771" y="66449"/>
                              <a:pt x="173715" y="53344"/>
                              <a:pt x="175678" y="40066"/>
                            </a:cubicBezTo>
                            <a:cubicBezTo>
                              <a:pt x="177756" y="26788"/>
                              <a:pt x="178853" y="13394"/>
                              <a:pt x="180008" y="0"/>
                            </a:cubicBezTo>
                            <a:lnTo>
                              <a:pt x="183472" y="34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45" name="Freeform: Shape 4544">
                        <a:extLst>
                          <a:ext uri="{FF2B5EF4-FFF2-40B4-BE49-F238E27FC236}">
                            <a16:creationId xmlns:a16="http://schemas.microsoft.com/office/drawing/2014/main" id="{C74BB9B5-8BD1-44A9-AC00-1FF139BEC9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8718" y="5401489"/>
                        <a:ext cx="174292" cy="242473"/>
                      </a:xfrm>
                      <a:custGeom>
                        <a:avLst/>
                        <a:gdLst>
                          <a:gd name="connsiteX0" fmla="*/ 174292 w 174292"/>
                          <a:gd name="connsiteY0" fmla="*/ 1270 h 242473"/>
                          <a:gd name="connsiteX1" fmla="*/ 136074 w 174292"/>
                          <a:gd name="connsiteY1" fmla="*/ 65352 h 242473"/>
                          <a:gd name="connsiteX2" fmla="*/ 91736 w 174292"/>
                          <a:gd name="connsiteY2" fmla="*/ 125163 h 242473"/>
                          <a:gd name="connsiteX3" fmla="*/ 0 w 174292"/>
                          <a:gd name="connsiteY3" fmla="*/ 242474 h 242473"/>
                          <a:gd name="connsiteX4" fmla="*/ 90350 w 174292"/>
                          <a:gd name="connsiteY4" fmla="*/ 124181 h 242473"/>
                          <a:gd name="connsiteX5" fmla="*/ 133996 w 174292"/>
                          <a:gd name="connsiteY5" fmla="*/ 63909 h 242473"/>
                          <a:gd name="connsiteX6" fmla="*/ 171117 w 174292"/>
                          <a:gd name="connsiteY6" fmla="*/ 0 h 242473"/>
                          <a:gd name="connsiteX7" fmla="*/ 174292 w 174292"/>
                          <a:gd name="connsiteY7" fmla="*/ 1270 h 2424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4292" h="242473">
                            <a:moveTo>
                              <a:pt x="174292" y="1270"/>
                            </a:moveTo>
                            <a:cubicBezTo>
                              <a:pt x="164478" y="24363"/>
                              <a:pt x="150565" y="45262"/>
                              <a:pt x="136074" y="65352"/>
                            </a:cubicBezTo>
                            <a:cubicBezTo>
                              <a:pt x="121468" y="85443"/>
                              <a:pt x="106689" y="105361"/>
                              <a:pt x="91736" y="125163"/>
                            </a:cubicBezTo>
                            <a:cubicBezTo>
                              <a:pt x="61831" y="164767"/>
                              <a:pt x="31233" y="203851"/>
                              <a:pt x="0" y="242474"/>
                            </a:cubicBezTo>
                            <a:cubicBezTo>
                              <a:pt x="30771" y="203562"/>
                              <a:pt x="60907" y="164074"/>
                              <a:pt x="90350" y="124181"/>
                            </a:cubicBezTo>
                            <a:cubicBezTo>
                              <a:pt x="105072" y="104206"/>
                              <a:pt x="119620" y="84115"/>
                              <a:pt x="133996" y="63909"/>
                            </a:cubicBezTo>
                            <a:cubicBezTo>
                              <a:pt x="148255" y="43703"/>
                              <a:pt x="161822" y="22804"/>
                              <a:pt x="171117" y="0"/>
                            </a:cubicBezTo>
                            <a:lnTo>
                              <a:pt x="174292" y="127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46" name="Freeform: Shape 4545">
                        <a:extLst>
                          <a:ext uri="{FF2B5EF4-FFF2-40B4-BE49-F238E27FC236}">
                            <a16:creationId xmlns:a16="http://schemas.microsoft.com/office/drawing/2014/main" id="{273F006A-484F-430D-A5BB-10A36F3358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7782" y="5453909"/>
                        <a:ext cx="146350" cy="176486"/>
                      </a:xfrm>
                      <a:custGeom>
                        <a:avLst/>
                        <a:gdLst>
                          <a:gd name="connsiteX0" fmla="*/ 146350 w 146350"/>
                          <a:gd name="connsiteY0" fmla="*/ 2656 h 176486"/>
                          <a:gd name="connsiteX1" fmla="*/ 126029 w 146350"/>
                          <a:gd name="connsiteY1" fmla="*/ 22400 h 176486"/>
                          <a:gd name="connsiteX2" fmla="*/ 110268 w 146350"/>
                          <a:gd name="connsiteY2" fmla="*/ 46128 h 176486"/>
                          <a:gd name="connsiteX3" fmla="*/ 97047 w 146350"/>
                          <a:gd name="connsiteY3" fmla="*/ 71645 h 176486"/>
                          <a:gd name="connsiteX4" fmla="*/ 90062 w 146350"/>
                          <a:gd name="connsiteY4" fmla="*/ 84289 h 176486"/>
                          <a:gd name="connsiteX5" fmla="*/ 82210 w 146350"/>
                          <a:gd name="connsiteY5" fmla="*/ 96412 h 176486"/>
                          <a:gd name="connsiteX6" fmla="*/ 43934 w 146350"/>
                          <a:gd name="connsiteY6" fmla="*/ 139365 h 176486"/>
                          <a:gd name="connsiteX7" fmla="*/ 0 w 146350"/>
                          <a:gd name="connsiteY7" fmla="*/ 176486 h 176486"/>
                          <a:gd name="connsiteX8" fmla="*/ 43356 w 146350"/>
                          <a:gd name="connsiteY8" fmla="*/ 138730 h 176486"/>
                          <a:gd name="connsiteX9" fmla="*/ 80825 w 146350"/>
                          <a:gd name="connsiteY9" fmla="*/ 95431 h 176486"/>
                          <a:gd name="connsiteX10" fmla="*/ 108016 w 146350"/>
                          <a:gd name="connsiteY10" fmla="*/ 44915 h 176486"/>
                          <a:gd name="connsiteX11" fmla="*/ 123662 w 146350"/>
                          <a:gd name="connsiteY11" fmla="*/ 20553 h 176486"/>
                          <a:gd name="connsiteX12" fmla="*/ 144214 w 146350"/>
                          <a:gd name="connsiteY12" fmla="*/ 0 h 176486"/>
                          <a:gd name="connsiteX13" fmla="*/ 146350 w 146350"/>
                          <a:gd name="connsiteY13" fmla="*/ 2656 h 176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6350" h="176486">
                            <a:moveTo>
                              <a:pt x="146350" y="2656"/>
                            </a:moveTo>
                            <a:cubicBezTo>
                              <a:pt x="138903" y="8487"/>
                              <a:pt x="132033" y="15126"/>
                              <a:pt x="126029" y="22400"/>
                            </a:cubicBezTo>
                            <a:cubicBezTo>
                              <a:pt x="119967" y="29674"/>
                              <a:pt x="114886" y="37757"/>
                              <a:pt x="110268" y="46128"/>
                            </a:cubicBezTo>
                            <a:cubicBezTo>
                              <a:pt x="105649" y="54499"/>
                              <a:pt x="101493" y="63101"/>
                              <a:pt x="97047" y="71645"/>
                            </a:cubicBezTo>
                            <a:cubicBezTo>
                              <a:pt x="94796" y="75917"/>
                              <a:pt x="92544" y="80132"/>
                              <a:pt x="90062" y="84289"/>
                            </a:cubicBezTo>
                            <a:cubicBezTo>
                              <a:pt x="87579" y="88387"/>
                              <a:pt x="84981" y="92486"/>
                              <a:pt x="82210" y="96412"/>
                            </a:cubicBezTo>
                            <a:cubicBezTo>
                              <a:pt x="71183" y="112231"/>
                              <a:pt x="58020" y="126375"/>
                              <a:pt x="43934" y="139365"/>
                            </a:cubicBezTo>
                            <a:cubicBezTo>
                              <a:pt x="29847" y="152412"/>
                              <a:pt x="14953" y="164478"/>
                              <a:pt x="0" y="176486"/>
                            </a:cubicBezTo>
                            <a:cubicBezTo>
                              <a:pt x="14779" y="164247"/>
                              <a:pt x="29501" y="151950"/>
                              <a:pt x="43356" y="138730"/>
                            </a:cubicBezTo>
                            <a:cubicBezTo>
                              <a:pt x="57212" y="125509"/>
                              <a:pt x="70086" y="111249"/>
                              <a:pt x="80825" y="95431"/>
                            </a:cubicBezTo>
                            <a:cubicBezTo>
                              <a:pt x="91736" y="79728"/>
                              <a:pt x="99010" y="61946"/>
                              <a:pt x="108016" y="44915"/>
                            </a:cubicBezTo>
                            <a:cubicBezTo>
                              <a:pt x="112519" y="36429"/>
                              <a:pt x="117600" y="28115"/>
                              <a:pt x="123662" y="20553"/>
                            </a:cubicBezTo>
                            <a:cubicBezTo>
                              <a:pt x="129723" y="12990"/>
                              <a:pt x="136594" y="6062"/>
                              <a:pt x="144214" y="0"/>
                            </a:cubicBezTo>
                            <a:lnTo>
                              <a:pt x="146350" y="265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47" name="Freeform: Shape 4546">
                        <a:extLst>
                          <a:ext uri="{FF2B5EF4-FFF2-40B4-BE49-F238E27FC236}">
                            <a16:creationId xmlns:a16="http://schemas.microsoft.com/office/drawing/2014/main" id="{2C517CA4-840D-45FC-8A4C-398D781BD5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386" y="5498478"/>
                        <a:ext cx="76443" cy="108420"/>
                      </a:xfrm>
                      <a:custGeom>
                        <a:avLst/>
                        <a:gdLst>
                          <a:gd name="connsiteX0" fmla="*/ 73724 w 76443"/>
                          <a:gd name="connsiteY0" fmla="*/ 0 h 108420"/>
                          <a:gd name="connsiteX1" fmla="*/ 76437 w 76443"/>
                          <a:gd name="connsiteY1" fmla="*/ 12124 h 108420"/>
                          <a:gd name="connsiteX2" fmla="*/ 74532 w 76443"/>
                          <a:gd name="connsiteY2" fmla="*/ 20610 h 108420"/>
                          <a:gd name="connsiteX3" fmla="*/ 65988 w 76443"/>
                          <a:gd name="connsiteY3" fmla="*/ 35043 h 108420"/>
                          <a:gd name="connsiteX4" fmla="*/ 45608 w 76443"/>
                          <a:gd name="connsiteY4" fmla="*/ 60965 h 108420"/>
                          <a:gd name="connsiteX5" fmla="*/ 0 w 76443"/>
                          <a:gd name="connsiteY5" fmla="*/ 108420 h 108420"/>
                          <a:gd name="connsiteX6" fmla="*/ 44223 w 76443"/>
                          <a:gd name="connsiteY6" fmla="*/ 59868 h 108420"/>
                          <a:gd name="connsiteX7" fmla="*/ 63851 w 76443"/>
                          <a:gd name="connsiteY7" fmla="*/ 33542 h 108420"/>
                          <a:gd name="connsiteX8" fmla="*/ 71645 w 76443"/>
                          <a:gd name="connsiteY8" fmla="*/ 19571 h 108420"/>
                          <a:gd name="connsiteX9" fmla="*/ 71068 w 76443"/>
                          <a:gd name="connsiteY9" fmla="*/ 3291 h 108420"/>
                          <a:gd name="connsiteX10" fmla="*/ 73724 w 76443"/>
                          <a:gd name="connsiteY10" fmla="*/ 0 h 1084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6443" h="108420">
                            <a:moveTo>
                              <a:pt x="73724" y="0"/>
                            </a:moveTo>
                            <a:cubicBezTo>
                              <a:pt x="75109" y="2713"/>
                              <a:pt x="76552" y="9179"/>
                              <a:pt x="76437" y="12124"/>
                            </a:cubicBezTo>
                            <a:cubicBezTo>
                              <a:pt x="76322" y="15126"/>
                              <a:pt x="75571" y="17955"/>
                              <a:pt x="74532" y="20610"/>
                            </a:cubicBezTo>
                            <a:cubicBezTo>
                              <a:pt x="72454" y="25922"/>
                              <a:pt x="69278" y="30656"/>
                              <a:pt x="65988" y="35043"/>
                            </a:cubicBezTo>
                            <a:cubicBezTo>
                              <a:pt x="59464" y="43876"/>
                              <a:pt x="52709" y="52536"/>
                              <a:pt x="45608" y="60965"/>
                            </a:cubicBezTo>
                            <a:cubicBezTo>
                              <a:pt x="31464" y="77765"/>
                              <a:pt x="16223" y="93641"/>
                              <a:pt x="0" y="108420"/>
                            </a:cubicBezTo>
                            <a:cubicBezTo>
                              <a:pt x="15819" y="93237"/>
                              <a:pt x="30598" y="77014"/>
                              <a:pt x="44223" y="59868"/>
                            </a:cubicBezTo>
                            <a:cubicBezTo>
                              <a:pt x="51035" y="51324"/>
                              <a:pt x="57559" y="42548"/>
                              <a:pt x="63851" y="33542"/>
                            </a:cubicBezTo>
                            <a:cubicBezTo>
                              <a:pt x="66969" y="29097"/>
                              <a:pt x="69856" y="24478"/>
                              <a:pt x="71645" y="19571"/>
                            </a:cubicBezTo>
                            <a:cubicBezTo>
                              <a:pt x="73435" y="14664"/>
                              <a:pt x="73435" y="7621"/>
                              <a:pt x="71068" y="3291"/>
                            </a:cubicBezTo>
                            <a:lnTo>
                              <a:pt x="73724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48" name="Freeform: Shape 4547">
                        <a:extLst>
                          <a:ext uri="{FF2B5EF4-FFF2-40B4-BE49-F238E27FC236}">
                            <a16:creationId xmlns:a16="http://schemas.microsoft.com/office/drawing/2014/main" id="{DC8762A4-6F9D-4270-8182-227FF1ABA1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2923" y="5136126"/>
                        <a:ext cx="264585" cy="67515"/>
                      </a:xfrm>
                      <a:custGeom>
                        <a:avLst/>
                        <a:gdLst>
                          <a:gd name="connsiteX0" fmla="*/ 262334 w 264585"/>
                          <a:gd name="connsiteY0" fmla="*/ 67516 h 67515"/>
                          <a:gd name="connsiteX1" fmla="*/ 233294 w 264585"/>
                          <a:gd name="connsiteY1" fmla="*/ 50832 h 67515"/>
                          <a:gd name="connsiteX2" fmla="*/ 200676 w 264585"/>
                          <a:gd name="connsiteY2" fmla="*/ 41075 h 67515"/>
                          <a:gd name="connsiteX3" fmla="*/ 134227 w 264585"/>
                          <a:gd name="connsiteY3" fmla="*/ 24390 h 67515"/>
                          <a:gd name="connsiteX4" fmla="*/ 67777 w 264585"/>
                          <a:gd name="connsiteY4" fmla="*/ 7763 h 67515"/>
                          <a:gd name="connsiteX5" fmla="*/ 34177 w 264585"/>
                          <a:gd name="connsiteY5" fmla="*/ 1471 h 67515"/>
                          <a:gd name="connsiteX6" fmla="*/ 0 w 264585"/>
                          <a:gd name="connsiteY6" fmla="*/ 893 h 67515"/>
                          <a:gd name="connsiteX7" fmla="*/ 34177 w 264585"/>
                          <a:gd name="connsiteY7" fmla="*/ 1067 h 67515"/>
                          <a:gd name="connsiteX8" fmla="*/ 67950 w 264585"/>
                          <a:gd name="connsiteY8" fmla="*/ 6955 h 67515"/>
                          <a:gd name="connsiteX9" fmla="*/ 134631 w 264585"/>
                          <a:gd name="connsiteY9" fmla="*/ 22716 h 67515"/>
                          <a:gd name="connsiteX10" fmla="*/ 201253 w 264585"/>
                          <a:gd name="connsiteY10" fmla="*/ 38592 h 67515"/>
                          <a:gd name="connsiteX11" fmla="*/ 234334 w 264585"/>
                          <a:gd name="connsiteY11" fmla="*/ 48060 h 67515"/>
                          <a:gd name="connsiteX12" fmla="*/ 264585 w 264585"/>
                          <a:gd name="connsiteY12" fmla="*/ 64976 h 67515"/>
                          <a:gd name="connsiteX13" fmla="*/ 262334 w 264585"/>
                          <a:gd name="connsiteY13" fmla="*/ 67516 h 675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64585" h="67515">
                            <a:moveTo>
                              <a:pt x="262334" y="67516"/>
                            </a:moveTo>
                            <a:cubicBezTo>
                              <a:pt x="253905" y="60184"/>
                              <a:pt x="243802" y="54873"/>
                              <a:pt x="233294" y="50832"/>
                            </a:cubicBezTo>
                            <a:cubicBezTo>
                              <a:pt x="222730" y="46732"/>
                              <a:pt x="211703" y="43846"/>
                              <a:pt x="200676" y="41075"/>
                            </a:cubicBezTo>
                            <a:lnTo>
                              <a:pt x="134227" y="24390"/>
                            </a:lnTo>
                            <a:cubicBezTo>
                              <a:pt x="112058" y="18848"/>
                              <a:pt x="89946" y="13190"/>
                              <a:pt x="67777" y="7763"/>
                            </a:cubicBezTo>
                            <a:cubicBezTo>
                              <a:pt x="56693" y="5166"/>
                              <a:pt x="45493" y="2799"/>
                              <a:pt x="34177" y="1471"/>
                            </a:cubicBezTo>
                            <a:cubicBezTo>
                              <a:pt x="22862" y="85"/>
                              <a:pt x="11373" y="-261"/>
                              <a:pt x="0" y="893"/>
                            </a:cubicBezTo>
                            <a:cubicBezTo>
                              <a:pt x="11373" y="-434"/>
                              <a:pt x="22862" y="-203"/>
                              <a:pt x="34177" y="1067"/>
                            </a:cubicBezTo>
                            <a:cubicBezTo>
                              <a:pt x="45551" y="2279"/>
                              <a:pt x="56808" y="4473"/>
                              <a:pt x="67950" y="6955"/>
                            </a:cubicBezTo>
                            <a:cubicBezTo>
                              <a:pt x="90235" y="12036"/>
                              <a:pt x="112404" y="17463"/>
                              <a:pt x="134631" y="22716"/>
                            </a:cubicBezTo>
                            <a:lnTo>
                              <a:pt x="201253" y="38592"/>
                            </a:lnTo>
                            <a:cubicBezTo>
                              <a:pt x="212338" y="41248"/>
                              <a:pt x="223538" y="44019"/>
                              <a:pt x="234334" y="48060"/>
                            </a:cubicBezTo>
                            <a:cubicBezTo>
                              <a:pt x="245130" y="52044"/>
                              <a:pt x="255637" y="57413"/>
                              <a:pt x="264585" y="64976"/>
                            </a:cubicBezTo>
                            <a:lnTo>
                              <a:pt x="262334" y="6751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49" name="Freeform: Shape 4548">
                        <a:extLst>
                          <a:ext uri="{FF2B5EF4-FFF2-40B4-BE49-F238E27FC236}">
                            <a16:creationId xmlns:a16="http://schemas.microsoft.com/office/drawing/2014/main" id="{D4FC1753-85E6-438A-90C0-221886D5E0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8924" y="5190421"/>
                        <a:ext cx="340098" cy="86886"/>
                      </a:xfrm>
                      <a:custGeom>
                        <a:avLst/>
                        <a:gdLst>
                          <a:gd name="connsiteX0" fmla="*/ 338597 w 340098"/>
                          <a:gd name="connsiteY0" fmla="*/ 86887 h 86886"/>
                          <a:gd name="connsiteX1" fmla="*/ 258581 w 340098"/>
                          <a:gd name="connsiteY1" fmla="*/ 50515 h 86886"/>
                          <a:gd name="connsiteX2" fmla="*/ 216610 w 340098"/>
                          <a:gd name="connsiteY2" fmla="*/ 37757 h 86886"/>
                          <a:gd name="connsiteX3" fmla="*/ 173196 w 340098"/>
                          <a:gd name="connsiteY3" fmla="*/ 31522 h 86886"/>
                          <a:gd name="connsiteX4" fmla="*/ 151200 w 340098"/>
                          <a:gd name="connsiteY4" fmla="*/ 29963 h 86886"/>
                          <a:gd name="connsiteX5" fmla="*/ 129319 w 340098"/>
                          <a:gd name="connsiteY5" fmla="*/ 27307 h 86886"/>
                          <a:gd name="connsiteX6" fmla="*/ 86078 w 340098"/>
                          <a:gd name="connsiteY6" fmla="*/ 18763 h 86886"/>
                          <a:gd name="connsiteX7" fmla="*/ 0 w 340098"/>
                          <a:gd name="connsiteY7" fmla="*/ 0 h 86886"/>
                          <a:gd name="connsiteX8" fmla="*/ 86251 w 340098"/>
                          <a:gd name="connsiteY8" fmla="*/ 17955 h 86886"/>
                          <a:gd name="connsiteX9" fmla="*/ 129492 w 340098"/>
                          <a:gd name="connsiteY9" fmla="*/ 26095 h 86886"/>
                          <a:gd name="connsiteX10" fmla="*/ 151315 w 340098"/>
                          <a:gd name="connsiteY10" fmla="*/ 28520 h 86886"/>
                          <a:gd name="connsiteX11" fmla="*/ 173311 w 340098"/>
                          <a:gd name="connsiteY11" fmla="*/ 29847 h 86886"/>
                          <a:gd name="connsiteX12" fmla="*/ 217072 w 340098"/>
                          <a:gd name="connsiteY12" fmla="*/ 35678 h 86886"/>
                          <a:gd name="connsiteX13" fmla="*/ 259447 w 340098"/>
                          <a:gd name="connsiteY13" fmla="*/ 48149 h 86886"/>
                          <a:gd name="connsiteX14" fmla="*/ 340098 w 340098"/>
                          <a:gd name="connsiteY14" fmla="*/ 83827 h 86886"/>
                          <a:gd name="connsiteX15" fmla="*/ 338597 w 340098"/>
                          <a:gd name="connsiteY15" fmla="*/ 86887 h 86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40098" h="86886">
                            <a:moveTo>
                              <a:pt x="338597" y="86887"/>
                            </a:moveTo>
                            <a:cubicBezTo>
                              <a:pt x="312329" y="73839"/>
                              <a:pt x="286004" y="60792"/>
                              <a:pt x="258581" y="50515"/>
                            </a:cubicBezTo>
                            <a:cubicBezTo>
                              <a:pt x="244899" y="45377"/>
                              <a:pt x="230870" y="40990"/>
                              <a:pt x="216610" y="37757"/>
                            </a:cubicBezTo>
                            <a:cubicBezTo>
                              <a:pt x="202350" y="34466"/>
                              <a:pt x="187859" y="32445"/>
                              <a:pt x="173196" y="31522"/>
                            </a:cubicBezTo>
                            <a:cubicBezTo>
                              <a:pt x="165864" y="31002"/>
                              <a:pt x="158532" y="30598"/>
                              <a:pt x="151200" y="29963"/>
                            </a:cubicBezTo>
                            <a:cubicBezTo>
                              <a:pt x="143868" y="29328"/>
                              <a:pt x="136536" y="28404"/>
                              <a:pt x="129319" y="27307"/>
                            </a:cubicBezTo>
                            <a:cubicBezTo>
                              <a:pt x="114771" y="24998"/>
                              <a:pt x="100396" y="21880"/>
                              <a:pt x="86078" y="18763"/>
                            </a:cubicBezTo>
                            <a:lnTo>
                              <a:pt x="0" y="0"/>
                            </a:lnTo>
                            <a:lnTo>
                              <a:pt x="86251" y="17955"/>
                            </a:lnTo>
                            <a:cubicBezTo>
                              <a:pt x="100627" y="20957"/>
                              <a:pt x="115002" y="23959"/>
                              <a:pt x="129492" y="26095"/>
                            </a:cubicBezTo>
                            <a:cubicBezTo>
                              <a:pt x="136767" y="27192"/>
                              <a:pt x="144041" y="28000"/>
                              <a:pt x="151315" y="28520"/>
                            </a:cubicBezTo>
                            <a:cubicBezTo>
                              <a:pt x="158647" y="29097"/>
                              <a:pt x="165979" y="29386"/>
                              <a:pt x="173311" y="29847"/>
                            </a:cubicBezTo>
                            <a:cubicBezTo>
                              <a:pt x="187975" y="30598"/>
                              <a:pt x="202697" y="32503"/>
                              <a:pt x="217072" y="35678"/>
                            </a:cubicBezTo>
                            <a:cubicBezTo>
                              <a:pt x="231505" y="38796"/>
                              <a:pt x="245591" y="43126"/>
                              <a:pt x="259447" y="48149"/>
                            </a:cubicBezTo>
                            <a:cubicBezTo>
                              <a:pt x="287158" y="58194"/>
                              <a:pt x="313715" y="71010"/>
                              <a:pt x="340098" y="83827"/>
                            </a:cubicBezTo>
                            <a:lnTo>
                              <a:pt x="338597" y="8688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50" name="Freeform: Shape 4549">
                        <a:extLst>
                          <a:ext uri="{FF2B5EF4-FFF2-40B4-BE49-F238E27FC236}">
                            <a16:creationId xmlns:a16="http://schemas.microsoft.com/office/drawing/2014/main" id="{E5D6978F-C642-42BE-ABB6-4C2F3A4EBB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2400" y="5252367"/>
                        <a:ext cx="298704" cy="101550"/>
                      </a:xfrm>
                      <a:custGeom>
                        <a:avLst/>
                        <a:gdLst>
                          <a:gd name="connsiteX0" fmla="*/ 296684 w 298704"/>
                          <a:gd name="connsiteY0" fmla="*/ 101550 h 101550"/>
                          <a:gd name="connsiteX1" fmla="*/ 263719 w 298704"/>
                          <a:gd name="connsiteY1" fmla="*/ 80132 h 101550"/>
                          <a:gd name="connsiteX2" fmla="*/ 255059 w 298704"/>
                          <a:gd name="connsiteY2" fmla="*/ 75456 h 101550"/>
                          <a:gd name="connsiteX3" fmla="*/ 246284 w 298704"/>
                          <a:gd name="connsiteY3" fmla="*/ 71010 h 101550"/>
                          <a:gd name="connsiteX4" fmla="*/ 237393 w 298704"/>
                          <a:gd name="connsiteY4" fmla="*/ 66738 h 101550"/>
                          <a:gd name="connsiteX5" fmla="*/ 228387 w 298704"/>
                          <a:gd name="connsiteY5" fmla="*/ 62812 h 101550"/>
                          <a:gd name="connsiteX6" fmla="*/ 191497 w 298704"/>
                          <a:gd name="connsiteY6" fmla="*/ 48899 h 101550"/>
                          <a:gd name="connsiteX7" fmla="*/ 172676 w 298704"/>
                          <a:gd name="connsiteY7" fmla="*/ 42895 h 101550"/>
                          <a:gd name="connsiteX8" fmla="*/ 153682 w 298704"/>
                          <a:gd name="connsiteY8" fmla="*/ 37468 h 101550"/>
                          <a:gd name="connsiteX9" fmla="*/ 76957 w 298704"/>
                          <a:gd name="connsiteY9" fmla="*/ 18359 h 101550"/>
                          <a:gd name="connsiteX10" fmla="*/ 0 w 298704"/>
                          <a:gd name="connsiteY10" fmla="*/ 0 h 101550"/>
                          <a:gd name="connsiteX11" fmla="*/ 77130 w 298704"/>
                          <a:gd name="connsiteY11" fmla="*/ 17493 h 101550"/>
                          <a:gd name="connsiteX12" fmla="*/ 154086 w 298704"/>
                          <a:gd name="connsiteY12" fmla="*/ 35794 h 101550"/>
                          <a:gd name="connsiteX13" fmla="*/ 173196 w 298704"/>
                          <a:gd name="connsiteY13" fmla="*/ 41047 h 101550"/>
                          <a:gd name="connsiteX14" fmla="*/ 192132 w 298704"/>
                          <a:gd name="connsiteY14" fmla="*/ 46878 h 101550"/>
                          <a:gd name="connsiteX15" fmla="*/ 229369 w 298704"/>
                          <a:gd name="connsiteY15" fmla="*/ 60445 h 101550"/>
                          <a:gd name="connsiteX16" fmla="*/ 238490 w 298704"/>
                          <a:gd name="connsiteY16" fmla="*/ 64313 h 101550"/>
                          <a:gd name="connsiteX17" fmla="*/ 247496 w 298704"/>
                          <a:gd name="connsiteY17" fmla="*/ 68470 h 101550"/>
                          <a:gd name="connsiteX18" fmla="*/ 256387 w 298704"/>
                          <a:gd name="connsiteY18" fmla="*/ 72858 h 101550"/>
                          <a:gd name="connsiteX19" fmla="*/ 265162 w 298704"/>
                          <a:gd name="connsiteY19" fmla="*/ 77476 h 101550"/>
                          <a:gd name="connsiteX20" fmla="*/ 298705 w 298704"/>
                          <a:gd name="connsiteY20" fmla="*/ 98721 h 101550"/>
                          <a:gd name="connsiteX21" fmla="*/ 296684 w 298704"/>
                          <a:gd name="connsiteY21" fmla="*/ 101550 h 101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98704" h="101550">
                            <a:moveTo>
                              <a:pt x="296684" y="101550"/>
                            </a:moveTo>
                            <a:cubicBezTo>
                              <a:pt x="286119" y="93814"/>
                              <a:pt x="275150" y="86540"/>
                              <a:pt x="263719" y="80132"/>
                            </a:cubicBezTo>
                            <a:cubicBezTo>
                              <a:pt x="260890" y="78458"/>
                              <a:pt x="257946" y="77014"/>
                              <a:pt x="255059" y="75456"/>
                            </a:cubicBezTo>
                            <a:cubicBezTo>
                              <a:pt x="252173" y="73897"/>
                              <a:pt x="249286" y="72396"/>
                              <a:pt x="246284" y="71010"/>
                            </a:cubicBezTo>
                            <a:lnTo>
                              <a:pt x="237393" y="66738"/>
                            </a:lnTo>
                            <a:lnTo>
                              <a:pt x="228387" y="62812"/>
                            </a:lnTo>
                            <a:cubicBezTo>
                              <a:pt x="216263" y="57674"/>
                              <a:pt x="203967" y="52998"/>
                              <a:pt x="191497" y="48899"/>
                            </a:cubicBezTo>
                            <a:cubicBezTo>
                              <a:pt x="185261" y="46705"/>
                              <a:pt x="178969" y="44858"/>
                              <a:pt x="172676" y="42895"/>
                            </a:cubicBezTo>
                            <a:cubicBezTo>
                              <a:pt x="166325" y="41047"/>
                              <a:pt x="160033" y="39142"/>
                              <a:pt x="153682" y="37468"/>
                            </a:cubicBezTo>
                            <a:cubicBezTo>
                              <a:pt x="128280" y="30425"/>
                              <a:pt x="102590" y="24478"/>
                              <a:pt x="76957" y="18359"/>
                            </a:cubicBezTo>
                            <a:lnTo>
                              <a:pt x="0" y="0"/>
                            </a:lnTo>
                            <a:lnTo>
                              <a:pt x="77130" y="17493"/>
                            </a:lnTo>
                            <a:cubicBezTo>
                              <a:pt x="102820" y="23381"/>
                              <a:pt x="128569" y="29039"/>
                              <a:pt x="154086" y="35794"/>
                            </a:cubicBezTo>
                            <a:cubicBezTo>
                              <a:pt x="160495" y="37410"/>
                              <a:pt x="166787" y="39258"/>
                              <a:pt x="173196" y="41047"/>
                            </a:cubicBezTo>
                            <a:cubicBezTo>
                              <a:pt x="179488" y="42953"/>
                              <a:pt x="185839" y="44742"/>
                              <a:pt x="192132" y="46878"/>
                            </a:cubicBezTo>
                            <a:cubicBezTo>
                              <a:pt x="204717" y="50862"/>
                              <a:pt x="217130" y="55423"/>
                              <a:pt x="229369" y="60445"/>
                            </a:cubicBezTo>
                            <a:lnTo>
                              <a:pt x="238490" y="64313"/>
                            </a:lnTo>
                            <a:lnTo>
                              <a:pt x="247496" y="68470"/>
                            </a:lnTo>
                            <a:cubicBezTo>
                              <a:pt x="250499" y="69798"/>
                              <a:pt x="253443" y="71357"/>
                              <a:pt x="256387" y="72858"/>
                            </a:cubicBezTo>
                            <a:cubicBezTo>
                              <a:pt x="259332" y="74416"/>
                              <a:pt x="262334" y="75802"/>
                              <a:pt x="265162" y="77476"/>
                            </a:cubicBezTo>
                            <a:cubicBezTo>
                              <a:pt x="276824" y="83827"/>
                              <a:pt x="287966" y="90985"/>
                              <a:pt x="298705" y="98721"/>
                            </a:cubicBezTo>
                            <a:lnTo>
                              <a:pt x="296684" y="10155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51" name="Freeform: Shape 4550">
                        <a:extLst>
                          <a:ext uri="{FF2B5EF4-FFF2-40B4-BE49-F238E27FC236}">
                            <a16:creationId xmlns:a16="http://schemas.microsoft.com/office/drawing/2014/main" id="{08B682CD-BD63-4035-B489-25BDBC706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974" y="5309522"/>
                        <a:ext cx="291026" cy="89195"/>
                      </a:xfrm>
                      <a:custGeom>
                        <a:avLst/>
                        <a:gdLst>
                          <a:gd name="connsiteX0" fmla="*/ 289872 w 291026"/>
                          <a:gd name="connsiteY0" fmla="*/ 89196 h 89195"/>
                          <a:gd name="connsiteX1" fmla="*/ 218169 w 291026"/>
                          <a:gd name="connsiteY1" fmla="*/ 64833 h 89195"/>
                          <a:gd name="connsiteX2" fmla="*/ 145484 w 291026"/>
                          <a:gd name="connsiteY2" fmla="*/ 43126 h 89195"/>
                          <a:gd name="connsiteX3" fmla="*/ 0 w 291026"/>
                          <a:gd name="connsiteY3" fmla="*/ 0 h 89195"/>
                          <a:gd name="connsiteX4" fmla="*/ 145946 w 291026"/>
                          <a:gd name="connsiteY4" fmla="*/ 41452 h 89195"/>
                          <a:gd name="connsiteX5" fmla="*/ 218861 w 291026"/>
                          <a:gd name="connsiteY5" fmla="*/ 62293 h 89195"/>
                          <a:gd name="connsiteX6" fmla="*/ 291026 w 291026"/>
                          <a:gd name="connsiteY6" fmla="*/ 85905 h 89195"/>
                          <a:gd name="connsiteX7" fmla="*/ 289872 w 291026"/>
                          <a:gd name="connsiteY7" fmla="*/ 89196 h 89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91026" h="89195">
                            <a:moveTo>
                              <a:pt x="289872" y="89196"/>
                            </a:moveTo>
                            <a:cubicBezTo>
                              <a:pt x="266317" y="80132"/>
                              <a:pt x="242301" y="72223"/>
                              <a:pt x="218169" y="64833"/>
                            </a:cubicBezTo>
                            <a:cubicBezTo>
                              <a:pt x="194037" y="57443"/>
                              <a:pt x="169732" y="50342"/>
                              <a:pt x="145484" y="43126"/>
                            </a:cubicBezTo>
                            <a:lnTo>
                              <a:pt x="0" y="0"/>
                            </a:lnTo>
                            <a:lnTo>
                              <a:pt x="145946" y="41452"/>
                            </a:lnTo>
                            <a:cubicBezTo>
                              <a:pt x="170251" y="48379"/>
                              <a:pt x="194614" y="55192"/>
                              <a:pt x="218861" y="62293"/>
                            </a:cubicBezTo>
                            <a:cubicBezTo>
                              <a:pt x="243109" y="69451"/>
                              <a:pt x="267298" y="77072"/>
                              <a:pt x="291026" y="85905"/>
                            </a:cubicBezTo>
                            <a:lnTo>
                              <a:pt x="289872" y="891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52" name="Freeform: Shape 4551">
                        <a:extLst>
                          <a:ext uri="{FF2B5EF4-FFF2-40B4-BE49-F238E27FC236}">
                            <a16:creationId xmlns:a16="http://schemas.microsoft.com/office/drawing/2014/main" id="{C12F06DE-3720-4C7A-BB51-F4CDCB4B12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718" y="5362577"/>
                        <a:ext cx="226077" cy="81228"/>
                      </a:xfrm>
                      <a:custGeom>
                        <a:avLst/>
                        <a:gdLst>
                          <a:gd name="connsiteX0" fmla="*/ 224461 w 226077"/>
                          <a:gd name="connsiteY0" fmla="*/ 81229 h 81228"/>
                          <a:gd name="connsiteX1" fmla="*/ 0 w 226077"/>
                          <a:gd name="connsiteY1" fmla="*/ 0 h 81228"/>
                          <a:gd name="connsiteX2" fmla="*/ 226078 w 226077"/>
                          <a:gd name="connsiteY2" fmla="*/ 78169 h 81228"/>
                          <a:gd name="connsiteX3" fmla="*/ 224461 w 226077"/>
                          <a:gd name="connsiteY3" fmla="*/ 81229 h 812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6077" h="81228">
                            <a:moveTo>
                              <a:pt x="224461" y="81229"/>
                            </a:moveTo>
                            <a:cubicBezTo>
                              <a:pt x="153798" y="44223"/>
                              <a:pt x="78054" y="16858"/>
                              <a:pt x="0" y="0"/>
                            </a:cubicBezTo>
                            <a:cubicBezTo>
                              <a:pt x="78342" y="15703"/>
                              <a:pt x="154606" y="42087"/>
                              <a:pt x="226078" y="78169"/>
                            </a:cubicBezTo>
                            <a:lnTo>
                              <a:pt x="224461" y="8122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53" name="Freeform: Shape 4552">
                        <a:extLst>
                          <a:ext uri="{FF2B5EF4-FFF2-40B4-BE49-F238E27FC236}">
                            <a16:creationId xmlns:a16="http://schemas.microsoft.com/office/drawing/2014/main" id="{572106B7-5EAD-4186-9F58-3E13916F25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15" y="5448953"/>
                        <a:ext cx="178564" cy="39768"/>
                      </a:xfrm>
                      <a:custGeom>
                        <a:avLst/>
                        <a:gdLst>
                          <a:gd name="connsiteX0" fmla="*/ 177063 w 178564"/>
                          <a:gd name="connsiteY0" fmla="*/ 39769 h 39768"/>
                          <a:gd name="connsiteX1" fmla="*/ 0 w 178564"/>
                          <a:gd name="connsiteY1" fmla="*/ 222 h 39768"/>
                          <a:gd name="connsiteX2" fmla="*/ 178565 w 178564"/>
                          <a:gd name="connsiteY2" fmla="*/ 36593 h 39768"/>
                          <a:gd name="connsiteX3" fmla="*/ 177063 w 178564"/>
                          <a:gd name="connsiteY3" fmla="*/ 39769 h 3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8564" h="39768">
                            <a:moveTo>
                              <a:pt x="177063" y="39769"/>
                            </a:moveTo>
                            <a:cubicBezTo>
                              <a:pt x="122334" y="13039"/>
                              <a:pt x="61138" y="-702"/>
                              <a:pt x="0" y="222"/>
                            </a:cubicBezTo>
                            <a:cubicBezTo>
                              <a:pt x="61138" y="-1856"/>
                              <a:pt x="122853" y="10672"/>
                              <a:pt x="178565" y="36593"/>
                            </a:cubicBezTo>
                            <a:lnTo>
                              <a:pt x="177063" y="3976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  <p:grpSp>
              <p:nvGrpSpPr>
                <p:cNvPr id="4461" name="Graphic 3">
                  <a:extLst>
                    <a:ext uri="{FF2B5EF4-FFF2-40B4-BE49-F238E27FC236}">
                      <a16:creationId xmlns:a16="http://schemas.microsoft.com/office/drawing/2014/main" id="{7892DBA8-A7A1-4BF1-A216-B3B655D5000E}"/>
                    </a:ext>
                  </a:extLst>
                </p:cNvPr>
                <p:cNvGrpSpPr/>
                <p:nvPr/>
              </p:nvGrpSpPr>
              <p:grpSpPr>
                <a:xfrm>
                  <a:off x="1081212" y="5287442"/>
                  <a:ext cx="1219788" cy="655827"/>
                  <a:chOff x="1081212" y="5287442"/>
                  <a:chExt cx="1219788" cy="655827"/>
                </a:xfrm>
              </p:grpSpPr>
              <p:pic>
                <p:nvPicPr>
                  <p:cNvPr id="4516" name="Picture 4515">
                    <a:extLst>
                      <a:ext uri="{FF2B5EF4-FFF2-40B4-BE49-F238E27FC236}">
                        <a16:creationId xmlns:a16="http://schemas.microsoft.com/office/drawing/2014/main" id="{242CE661-5E84-43BD-AF38-B1BE9E5074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79764" y="5358977"/>
                    <a:ext cx="121236" cy="69278"/>
                  </a:xfrm>
                  <a:custGeom>
                    <a:avLst/>
                    <a:gdLst>
                      <a:gd name="connsiteX0" fmla="*/ 571 w 121236"/>
                      <a:gd name="connsiteY0" fmla="*/ 368 h 69278"/>
                      <a:gd name="connsiteX1" fmla="*/ 121808 w 121236"/>
                      <a:gd name="connsiteY1" fmla="*/ 368 h 69278"/>
                      <a:gd name="connsiteX2" fmla="*/ 121808 w 121236"/>
                      <a:gd name="connsiteY2" fmla="*/ 69646 h 69278"/>
                      <a:gd name="connsiteX3" fmla="*/ 571 w 121236"/>
                      <a:gd name="connsiteY3" fmla="*/ 69646 h 69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236" h="69278">
                        <a:moveTo>
                          <a:pt x="571" y="368"/>
                        </a:moveTo>
                        <a:lnTo>
                          <a:pt x="121808" y="368"/>
                        </a:lnTo>
                        <a:lnTo>
                          <a:pt x="121808" y="69646"/>
                        </a:lnTo>
                        <a:lnTo>
                          <a:pt x="571" y="696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517" name="Graphic 3">
                    <a:extLst>
                      <a:ext uri="{FF2B5EF4-FFF2-40B4-BE49-F238E27FC236}">
                        <a16:creationId xmlns:a16="http://schemas.microsoft.com/office/drawing/2014/main" id="{AAAE594E-2DC6-42D4-9A9E-6222403EA2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1212" y="5287442"/>
                    <a:ext cx="1147264" cy="655827"/>
                    <a:chOff x="1081212" y="5287442"/>
                    <a:chExt cx="1147264" cy="655827"/>
                  </a:xfrm>
                </p:grpSpPr>
                <p:grpSp>
                  <p:nvGrpSpPr>
                    <p:cNvPr id="4518" name="Graphic 3">
                      <a:extLst>
                        <a:ext uri="{FF2B5EF4-FFF2-40B4-BE49-F238E27FC236}">
                          <a16:creationId xmlns:a16="http://schemas.microsoft.com/office/drawing/2014/main" id="{E9B50AC6-1EF7-4979-95B4-D22989302E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212" y="5287442"/>
                      <a:ext cx="1147264" cy="655827"/>
                      <a:chOff x="1081212" y="5287442"/>
                      <a:chExt cx="1147264" cy="655827"/>
                    </a:xfrm>
                    <a:solidFill>
                      <a:srgbClr val="FBFFFF"/>
                    </a:solidFill>
                  </p:grpSpPr>
                  <p:sp>
                    <p:nvSpPr>
                      <p:cNvPr id="4535" name="Freeform: Shape 4534">
                        <a:extLst>
                          <a:ext uri="{FF2B5EF4-FFF2-40B4-BE49-F238E27FC236}">
                            <a16:creationId xmlns:a16="http://schemas.microsoft.com/office/drawing/2014/main" id="{10746E47-AC46-4C70-B5AE-496DC7039D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212" y="5416441"/>
                        <a:ext cx="1147264" cy="526828"/>
                      </a:xfrm>
                      <a:custGeom>
                        <a:avLst/>
                        <a:gdLst>
                          <a:gd name="connsiteX0" fmla="*/ 1123520 w 1147264"/>
                          <a:gd name="connsiteY0" fmla="*/ 0 h 526828"/>
                          <a:gd name="connsiteX1" fmla="*/ 1146093 w 1147264"/>
                          <a:gd name="connsiteY1" fmla="*/ 45493 h 526828"/>
                          <a:gd name="connsiteX2" fmla="*/ 935891 w 1147264"/>
                          <a:gd name="connsiteY2" fmla="*/ 331669 h 526828"/>
                          <a:gd name="connsiteX3" fmla="*/ 506251 w 1147264"/>
                          <a:gd name="connsiteY3" fmla="*/ 517335 h 526828"/>
                          <a:gd name="connsiteX4" fmla="*/ 224577 w 1147264"/>
                          <a:gd name="connsiteY4" fmla="*/ 493145 h 526828"/>
                          <a:gd name="connsiteX5" fmla="*/ 0 w 1147264"/>
                          <a:gd name="connsiteY5" fmla="*/ 393962 h 526828"/>
                          <a:gd name="connsiteX6" fmla="*/ 1123520 w 1147264"/>
                          <a:gd name="connsiteY6" fmla="*/ 0 h 526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47264" h="526828">
                            <a:moveTo>
                              <a:pt x="1123520" y="0"/>
                            </a:moveTo>
                            <a:cubicBezTo>
                              <a:pt x="1123520" y="0"/>
                              <a:pt x="1153482" y="10392"/>
                              <a:pt x="1146093" y="45493"/>
                            </a:cubicBezTo>
                            <a:cubicBezTo>
                              <a:pt x="1138703" y="80536"/>
                              <a:pt x="1180212" y="178449"/>
                              <a:pt x="935891" y="331669"/>
                            </a:cubicBezTo>
                            <a:cubicBezTo>
                              <a:pt x="691570" y="484832"/>
                              <a:pt x="564386" y="499380"/>
                              <a:pt x="506251" y="517335"/>
                            </a:cubicBezTo>
                            <a:cubicBezTo>
                              <a:pt x="448115" y="535290"/>
                              <a:pt x="288082" y="528073"/>
                              <a:pt x="224577" y="493145"/>
                            </a:cubicBezTo>
                            <a:cubicBezTo>
                              <a:pt x="161072" y="458160"/>
                              <a:pt x="56346" y="379529"/>
                              <a:pt x="0" y="393962"/>
                            </a:cubicBezTo>
                            <a:cubicBezTo>
                              <a:pt x="58" y="393904"/>
                              <a:pt x="879025" y="35620"/>
                              <a:pt x="11235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536" name="Freeform: Shape 4535">
                        <a:extLst>
                          <a:ext uri="{FF2B5EF4-FFF2-40B4-BE49-F238E27FC236}">
                            <a16:creationId xmlns:a16="http://schemas.microsoft.com/office/drawing/2014/main" id="{D79E6EB8-F6B1-46B5-830E-46CDC3224F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270" y="5287442"/>
                        <a:ext cx="1129829" cy="522903"/>
                      </a:xfrm>
                      <a:custGeom>
                        <a:avLst/>
                        <a:gdLst>
                          <a:gd name="connsiteX0" fmla="*/ 1114340 w 1129829"/>
                          <a:gd name="connsiteY0" fmla="*/ 146434 h 522903"/>
                          <a:gd name="connsiteX1" fmla="*/ 1107932 w 1129829"/>
                          <a:gd name="connsiteY1" fmla="*/ 57585 h 522903"/>
                          <a:gd name="connsiteX2" fmla="*/ 533154 w 1129829"/>
                          <a:gd name="connsiteY2" fmla="*/ 60356 h 522903"/>
                          <a:gd name="connsiteX3" fmla="*/ 44800 w 1129829"/>
                          <a:gd name="connsiteY3" fmla="*/ 399820 h 522903"/>
                          <a:gd name="connsiteX4" fmla="*/ 0 w 1129829"/>
                          <a:gd name="connsiteY4" fmla="*/ 522904 h 522903"/>
                          <a:gd name="connsiteX5" fmla="*/ 1114340 w 1129829"/>
                          <a:gd name="connsiteY5" fmla="*/ 146434 h 5229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9829" h="522903">
                            <a:moveTo>
                              <a:pt x="1114340" y="146434"/>
                            </a:moveTo>
                            <a:cubicBezTo>
                              <a:pt x="1114340" y="146434"/>
                              <a:pt x="1153136" y="106311"/>
                              <a:pt x="1107932" y="57585"/>
                            </a:cubicBezTo>
                            <a:cubicBezTo>
                              <a:pt x="1062728" y="8860"/>
                              <a:pt x="893631" y="-44254"/>
                              <a:pt x="533154" y="60356"/>
                            </a:cubicBezTo>
                            <a:cubicBezTo>
                              <a:pt x="172676" y="164966"/>
                              <a:pt x="86713" y="244290"/>
                              <a:pt x="44800" y="399820"/>
                            </a:cubicBezTo>
                            <a:cubicBezTo>
                              <a:pt x="44800" y="399820"/>
                              <a:pt x="52305" y="503448"/>
                              <a:pt x="0" y="522904"/>
                            </a:cubicBezTo>
                            <a:cubicBezTo>
                              <a:pt x="0" y="522904"/>
                              <a:pt x="737236" y="366855"/>
                              <a:pt x="1114340" y="146434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4519" name="Graphic 3">
                      <a:extLst>
                        <a:ext uri="{FF2B5EF4-FFF2-40B4-BE49-F238E27FC236}">
                          <a16:creationId xmlns:a16="http://schemas.microsoft.com/office/drawing/2014/main" id="{24B63E2A-0C95-4DB5-AC0C-1CE7802A17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8632" y="5295472"/>
                      <a:ext cx="1131544" cy="640823"/>
                      <a:chOff x="1088632" y="5295472"/>
                      <a:chExt cx="1131544" cy="640823"/>
                    </a:xfrm>
                    <a:solidFill>
                      <a:srgbClr val="A0BDAB"/>
                    </a:solidFill>
                  </p:grpSpPr>
                  <p:pic>
                    <p:nvPicPr>
                      <p:cNvPr id="4520" name="Picture 4519">
                        <a:extLst>
                          <a:ext uri="{FF2B5EF4-FFF2-40B4-BE49-F238E27FC236}">
                            <a16:creationId xmlns:a16="http://schemas.microsoft.com/office/drawing/2014/main" id="{534C4A07-1804-47EF-A9B4-78586F6CDC5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088632" y="5416709"/>
                        <a:ext cx="1131544" cy="519586"/>
                      </a:xfrm>
                      <a:custGeom>
                        <a:avLst/>
                        <a:gdLst>
                          <a:gd name="connsiteX0" fmla="*/ 382 w 1131544"/>
                          <a:gd name="connsiteY0" fmla="*/ 378 h 519586"/>
                          <a:gd name="connsiteX1" fmla="*/ 1131926 w 1131544"/>
                          <a:gd name="connsiteY1" fmla="*/ 378 h 519586"/>
                          <a:gd name="connsiteX2" fmla="*/ 1131926 w 1131544"/>
                          <a:gd name="connsiteY2" fmla="*/ 519964 h 519586"/>
                          <a:gd name="connsiteX3" fmla="*/ 382 w 1131544"/>
                          <a:gd name="connsiteY3" fmla="*/ 519964 h 5195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544" h="519586">
                            <a:moveTo>
                              <a:pt x="382" y="378"/>
                            </a:moveTo>
                            <a:lnTo>
                              <a:pt x="1131926" y="378"/>
                            </a:lnTo>
                            <a:lnTo>
                              <a:pt x="1131926" y="519964"/>
                            </a:lnTo>
                            <a:lnTo>
                              <a:pt x="382" y="519964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4521" name="Picture 4520">
                        <a:extLst>
                          <a:ext uri="{FF2B5EF4-FFF2-40B4-BE49-F238E27FC236}">
                            <a16:creationId xmlns:a16="http://schemas.microsoft.com/office/drawing/2014/main" id="{F59B6AD0-C28E-4405-9229-EF0AA96992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1088632" y="5295472"/>
                        <a:ext cx="1114224" cy="513813"/>
                      </a:xfrm>
                      <a:custGeom>
                        <a:avLst/>
                        <a:gdLst>
                          <a:gd name="connsiteX0" fmla="*/ 382 w 1114224"/>
                          <a:gd name="connsiteY0" fmla="*/ 357 h 513813"/>
                          <a:gd name="connsiteX1" fmla="*/ 1114607 w 1114224"/>
                          <a:gd name="connsiteY1" fmla="*/ 357 h 513813"/>
                          <a:gd name="connsiteX2" fmla="*/ 1114607 w 1114224"/>
                          <a:gd name="connsiteY2" fmla="*/ 514170 h 513813"/>
                          <a:gd name="connsiteX3" fmla="*/ 382 w 1114224"/>
                          <a:gd name="connsiteY3" fmla="*/ 514170 h 5138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14224" h="513813">
                            <a:moveTo>
                              <a:pt x="382" y="357"/>
                            </a:moveTo>
                            <a:lnTo>
                              <a:pt x="1114607" y="357"/>
                            </a:lnTo>
                            <a:lnTo>
                              <a:pt x="1114607" y="514170"/>
                            </a:lnTo>
                            <a:lnTo>
                              <a:pt x="382" y="514170"/>
                            </a:lnTo>
                            <a:close/>
                          </a:path>
                        </a:pathLst>
                      </a:custGeom>
                    </p:spPr>
                  </p:pic>
                  <p:grpSp>
                    <p:nvGrpSpPr>
                      <p:cNvPr id="4522" name="Graphic 3">
                        <a:extLst>
                          <a:ext uri="{FF2B5EF4-FFF2-40B4-BE49-F238E27FC236}">
                            <a16:creationId xmlns:a16="http://schemas.microsoft.com/office/drawing/2014/main" id="{D8CF8922-5EA2-4E98-8A42-4AC522880B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02911" y="5362725"/>
                        <a:ext cx="964987" cy="540972"/>
                        <a:chOff x="1202911" y="5362725"/>
                        <a:chExt cx="964987" cy="540972"/>
                      </a:xfrm>
                      <a:solidFill>
                        <a:srgbClr val="A0BDAB"/>
                      </a:solidFill>
                    </p:grpSpPr>
                    <p:sp>
                      <p:nvSpPr>
                        <p:cNvPr id="4523" name="Freeform: Shape 4522">
                          <a:extLst>
                            <a:ext uri="{FF2B5EF4-FFF2-40B4-BE49-F238E27FC236}">
                              <a16:creationId xmlns:a16="http://schemas.microsoft.com/office/drawing/2014/main" id="{13B1F801-7A96-44D0-A830-353ADCE11E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58505" y="5446693"/>
                          <a:ext cx="209393" cy="299974"/>
                        </a:xfrm>
                        <a:custGeom>
                          <a:avLst/>
                          <a:gdLst>
                            <a:gd name="connsiteX0" fmla="*/ 209047 w 209393"/>
                            <a:gd name="connsiteY0" fmla="*/ 8140 h 299974"/>
                            <a:gd name="connsiteX1" fmla="*/ 0 w 209393"/>
                            <a:gd name="connsiteY1" fmla="*/ 299975 h 299974"/>
                            <a:gd name="connsiteX2" fmla="*/ 209394 w 209393"/>
                            <a:gd name="connsiteY2" fmla="*/ 0 h 299974"/>
                            <a:gd name="connsiteX3" fmla="*/ 209047 w 209393"/>
                            <a:gd name="connsiteY3" fmla="*/ 8140 h 2999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09393" h="299974">
                              <a:moveTo>
                                <a:pt x="209047" y="8140"/>
                              </a:moveTo>
                              <a:cubicBezTo>
                                <a:pt x="168808" y="127530"/>
                                <a:pt x="98086" y="231389"/>
                                <a:pt x="0" y="299975"/>
                              </a:cubicBezTo>
                              <a:cubicBezTo>
                                <a:pt x="97451" y="230350"/>
                                <a:pt x="170540" y="119043"/>
                                <a:pt x="209394" y="0"/>
                              </a:cubicBezTo>
                              <a:lnTo>
                                <a:pt x="209047" y="81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24" name="Freeform: Shape 4523">
                          <a:extLst>
                            <a:ext uri="{FF2B5EF4-FFF2-40B4-BE49-F238E27FC236}">
                              <a16:creationId xmlns:a16="http://schemas.microsoft.com/office/drawing/2014/main" id="{599C1EC8-8134-4A10-A633-666496945C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11" y="5517010"/>
                          <a:ext cx="206449" cy="295356"/>
                        </a:xfrm>
                        <a:custGeom>
                          <a:avLst/>
                          <a:gdLst>
                            <a:gd name="connsiteX0" fmla="*/ 192709 w 206449"/>
                            <a:gd name="connsiteY0" fmla="*/ 25287 h 295356"/>
                            <a:gd name="connsiteX1" fmla="*/ 147390 w 206449"/>
                            <a:gd name="connsiteY1" fmla="*/ 95258 h 295356"/>
                            <a:gd name="connsiteX2" fmla="*/ 100280 w 206449"/>
                            <a:gd name="connsiteY2" fmla="*/ 163728 h 295356"/>
                            <a:gd name="connsiteX3" fmla="*/ 52363 w 206449"/>
                            <a:gd name="connsiteY3" fmla="*/ 231563 h 295356"/>
                            <a:gd name="connsiteX4" fmla="*/ 0 w 206449"/>
                            <a:gd name="connsiteY4" fmla="*/ 295356 h 295356"/>
                            <a:gd name="connsiteX5" fmla="*/ 51670 w 206449"/>
                            <a:gd name="connsiteY5" fmla="*/ 230985 h 295356"/>
                            <a:gd name="connsiteX6" fmla="*/ 98837 w 206449"/>
                            <a:gd name="connsiteY6" fmla="*/ 162631 h 295356"/>
                            <a:gd name="connsiteX7" fmla="*/ 145254 w 206449"/>
                            <a:gd name="connsiteY7" fmla="*/ 93641 h 295356"/>
                            <a:gd name="connsiteX8" fmla="*/ 206449 w 206449"/>
                            <a:gd name="connsiteY8" fmla="*/ 0 h 295356"/>
                            <a:gd name="connsiteX9" fmla="*/ 192709 w 206449"/>
                            <a:gd name="connsiteY9" fmla="*/ 25287 h 2953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206449" h="295356">
                              <a:moveTo>
                                <a:pt x="192709" y="25287"/>
                              </a:moveTo>
                              <a:cubicBezTo>
                                <a:pt x="178276" y="49130"/>
                                <a:pt x="162977" y="72338"/>
                                <a:pt x="147390" y="95258"/>
                              </a:cubicBezTo>
                              <a:cubicBezTo>
                                <a:pt x="131802" y="118177"/>
                                <a:pt x="115983" y="140923"/>
                                <a:pt x="100280" y="163728"/>
                              </a:cubicBezTo>
                              <a:cubicBezTo>
                                <a:pt x="84520" y="186532"/>
                                <a:pt x="68816" y="209336"/>
                                <a:pt x="52363" y="231563"/>
                              </a:cubicBezTo>
                              <a:cubicBezTo>
                                <a:pt x="35909" y="253732"/>
                                <a:pt x="18705" y="275323"/>
                                <a:pt x="0" y="295356"/>
                              </a:cubicBezTo>
                              <a:cubicBezTo>
                                <a:pt x="18474" y="275092"/>
                                <a:pt x="35447" y="253327"/>
                                <a:pt x="51670" y="230985"/>
                              </a:cubicBezTo>
                              <a:cubicBezTo>
                                <a:pt x="67893" y="208585"/>
                                <a:pt x="83365" y="185608"/>
                                <a:pt x="98837" y="162631"/>
                              </a:cubicBezTo>
                              <a:cubicBezTo>
                                <a:pt x="114309" y="139653"/>
                                <a:pt x="129897" y="116676"/>
                                <a:pt x="145254" y="93641"/>
                              </a:cubicBezTo>
                              <a:cubicBezTo>
                                <a:pt x="160610" y="70548"/>
                                <a:pt x="192305" y="23901"/>
                                <a:pt x="206449" y="0"/>
                              </a:cubicBezTo>
                              <a:lnTo>
                                <a:pt x="192709" y="252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25" name="Freeform: Shape 4524">
                          <a:extLst>
                            <a:ext uri="{FF2B5EF4-FFF2-40B4-BE49-F238E27FC236}">
                              <a16:creationId xmlns:a16="http://schemas.microsoft.com/office/drawing/2014/main" id="{37C5D90F-6B3D-4ABB-AEA5-93B87BCF28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40287" y="5603435"/>
                          <a:ext cx="179199" cy="269318"/>
                        </a:xfrm>
                        <a:custGeom>
                          <a:avLst/>
                          <a:gdLst>
                            <a:gd name="connsiteX0" fmla="*/ 179200 w 179199"/>
                            <a:gd name="connsiteY0" fmla="*/ 404 h 269318"/>
                            <a:gd name="connsiteX1" fmla="*/ 175216 w 179199"/>
                            <a:gd name="connsiteY1" fmla="*/ 43818 h 269318"/>
                            <a:gd name="connsiteX2" fmla="*/ 165979 w 179199"/>
                            <a:gd name="connsiteY2" fmla="*/ 86251 h 269318"/>
                            <a:gd name="connsiteX3" fmla="*/ 146523 w 179199"/>
                            <a:gd name="connsiteY3" fmla="*/ 124066 h 269318"/>
                            <a:gd name="connsiteX4" fmla="*/ 117946 w 179199"/>
                            <a:gd name="connsiteY4" fmla="*/ 154086 h 269318"/>
                            <a:gd name="connsiteX5" fmla="*/ 0 w 179199"/>
                            <a:gd name="connsiteY5" fmla="*/ 269319 h 269318"/>
                            <a:gd name="connsiteX6" fmla="*/ 116734 w 179199"/>
                            <a:gd name="connsiteY6" fmla="*/ 152643 h 269318"/>
                            <a:gd name="connsiteX7" fmla="*/ 144791 w 179199"/>
                            <a:gd name="connsiteY7" fmla="*/ 122507 h 269318"/>
                            <a:gd name="connsiteX8" fmla="*/ 163497 w 179199"/>
                            <a:gd name="connsiteY8" fmla="*/ 85212 h 269318"/>
                            <a:gd name="connsiteX9" fmla="*/ 172156 w 179199"/>
                            <a:gd name="connsiteY9" fmla="*/ 43241 h 269318"/>
                            <a:gd name="connsiteX10" fmla="*/ 175678 w 179199"/>
                            <a:gd name="connsiteY10" fmla="*/ 0 h 269318"/>
                            <a:gd name="connsiteX11" fmla="*/ 179200 w 179199"/>
                            <a:gd name="connsiteY11" fmla="*/ 404 h 2693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79199" h="269318">
                              <a:moveTo>
                                <a:pt x="179200" y="404"/>
                              </a:moveTo>
                              <a:cubicBezTo>
                                <a:pt x="178218" y="14895"/>
                                <a:pt x="177179" y="29443"/>
                                <a:pt x="175216" y="43818"/>
                              </a:cubicBezTo>
                              <a:cubicBezTo>
                                <a:pt x="173311" y="58251"/>
                                <a:pt x="170482" y="72511"/>
                                <a:pt x="165979" y="86251"/>
                              </a:cubicBezTo>
                              <a:cubicBezTo>
                                <a:pt x="161418" y="99876"/>
                                <a:pt x="155125" y="112923"/>
                                <a:pt x="146523" y="124066"/>
                              </a:cubicBezTo>
                              <a:cubicBezTo>
                                <a:pt x="137921" y="135208"/>
                                <a:pt x="127703" y="144445"/>
                                <a:pt x="117946" y="154086"/>
                              </a:cubicBezTo>
                              <a:lnTo>
                                <a:pt x="0" y="269319"/>
                              </a:lnTo>
                              <a:lnTo>
                                <a:pt x="116734" y="152643"/>
                              </a:lnTo>
                              <a:cubicBezTo>
                                <a:pt x="126375" y="142829"/>
                                <a:pt x="136478" y="133476"/>
                                <a:pt x="144791" y="122507"/>
                              </a:cubicBezTo>
                              <a:cubicBezTo>
                                <a:pt x="153105" y="111538"/>
                                <a:pt x="159109" y="98664"/>
                                <a:pt x="163497" y="85212"/>
                              </a:cubicBezTo>
                              <a:cubicBezTo>
                                <a:pt x="167769" y="71703"/>
                                <a:pt x="170424" y="57559"/>
                                <a:pt x="172156" y="43241"/>
                              </a:cubicBezTo>
                              <a:cubicBezTo>
                                <a:pt x="173946" y="28924"/>
                                <a:pt x="174812" y="14491"/>
                                <a:pt x="175678" y="0"/>
                              </a:cubicBezTo>
                              <a:lnTo>
                                <a:pt x="179200" y="40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26" name="Freeform: Shape 4525">
                          <a:extLst>
                            <a:ext uri="{FF2B5EF4-FFF2-40B4-BE49-F238E27FC236}">
                              <a16:creationId xmlns:a16="http://schemas.microsoft.com/office/drawing/2014/main" id="{BCDD4AAC-0CC3-4663-B04F-4B9CC050FE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2688" y="5644944"/>
                          <a:ext cx="170251" cy="258754"/>
                        </a:xfrm>
                        <a:custGeom>
                          <a:avLst/>
                          <a:gdLst>
                            <a:gd name="connsiteX0" fmla="*/ 170251 w 170251"/>
                            <a:gd name="connsiteY0" fmla="*/ 1501 h 258754"/>
                            <a:gd name="connsiteX1" fmla="*/ 133130 w 170251"/>
                            <a:gd name="connsiteY1" fmla="*/ 70029 h 258754"/>
                            <a:gd name="connsiteX2" fmla="*/ 89773 w 170251"/>
                            <a:gd name="connsiteY2" fmla="*/ 133822 h 258754"/>
                            <a:gd name="connsiteX3" fmla="*/ 0 w 170251"/>
                            <a:gd name="connsiteY3" fmla="*/ 258754 h 258754"/>
                            <a:gd name="connsiteX4" fmla="*/ 88330 w 170251"/>
                            <a:gd name="connsiteY4" fmla="*/ 132668 h 258754"/>
                            <a:gd name="connsiteX5" fmla="*/ 130936 w 170251"/>
                            <a:gd name="connsiteY5" fmla="*/ 68354 h 258754"/>
                            <a:gd name="connsiteX6" fmla="*/ 166960 w 170251"/>
                            <a:gd name="connsiteY6" fmla="*/ 0 h 258754"/>
                            <a:gd name="connsiteX7" fmla="*/ 170251 w 170251"/>
                            <a:gd name="connsiteY7" fmla="*/ 1501 h 258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70251" h="258754">
                              <a:moveTo>
                                <a:pt x="170251" y="1501"/>
                              </a:moveTo>
                              <a:cubicBezTo>
                                <a:pt x="160899" y="26268"/>
                                <a:pt x="147332" y="48610"/>
                                <a:pt x="133130" y="70029"/>
                              </a:cubicBezTo>
                              <a:cubicBezTo>
                                <a:pt x="118870" y="91447"/>
                                <a:pt x="104437" y="112692"/>
                                <a:pt x="89773" y="133822"/>
                              </a:cubicBezTo>
                              <a:cubicBezTo>
                                <a:pt x="60503" y="176024"/>
                                <a:pt x="30598" y="217707"/>
                                <a:pt x="0" y="258754"/>
                              </a:cubicBezTo>
                              <a:cubicBezTo>
                                <a:pt x="30136" y="217303"/>
                                <a:pt x="59579" y="175216"/>
                                <a:pt x="88330" y="132668"/>
                              </a:cubicBezTo>
                              <a:cubicBezTo>
                                <a:pt x="102705" y="111365"/>
                                <a:pt x="116965" y="89946"/>
                                <a:pt x="130936" y="68354"/>
                              </a:cubicBezTo>
                              <a:cubicBezTo>
                                <a:pt x="144849" y="46763"/>
                                <a:pt x="158012" y="24478"/>
                                <a:pt x="166960" y="0"/>
                              </a:cubicBezTo>
                              <a:lnTo>
                                <a:pt x="170251" y="15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27" name="Freeform: Shape 4526">
                          <a:extLst>
                            <a:ext uri="{FF2B5EF4-FFF2-40B4-BE49-F238E27FC236}">
                              <a16:creationId xmlns:a16="http://schemas.microsoft.com/office/drawing/2014/main" id="{390DACAF-7B15-41B4-8F3F-BDCC857BD2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90828" y="5698346"/>
                          <a:ext cx="143463" cy="187974"/>
                        </a:xfrm>
                        <a:custGeom>
                          <a:avLst/>
                          <a:gdLst>
                            <a:gd name="connsiteX0" fmla="*/ 143464 w 143463"/>
                            <a:gd name="connsiteY0" fmla="*/ 3002 h 187974"/>
                            <a:gd name="connsiteX1" fmla="*/ 123431 w 143463"/>
                            <a:gd name="connsiteY1" fmla="*/ 23959 h 187974"/>
                            <a:gd name="connsiteX2" fmla="*/ 108132 w 143463"/>
                            <a:gd name="connsiteY2" fmla="*/ 49303 h 187974"/>
                            <a:gd name="connsiteX3" fmla="*/ 95373 w 143463"/>
                            <a:gd name="connsiteY3" fmla="*/ 76610 h 187974"/>
                            <a:gd name="connsiteX4" fmla="*/ 88618 w 143463"/>
                            <a:gd name="connsiteY4" fmla="*/ 90119 h 187974"/>
                            <a:gd name="connsiteX5" fmla="*/ 80998 w 143463"/>
                            <a:gd name="connsiteY5" fmla="*/ 103051 h 187974"/>
                            <a:gd name="connsiteX6" fmla="*/ 43414 w 143463"/>
                            <a:gd name="connsiteY6" fmla="*/ 148717 h 187974"/>
                            <a:gd name="connsiteX7" fmla="*/ 0 w 143463"/>
                            <a:gd name="connsiteY7" fmla="*/ 187975 h 187974"/>
                            <a:gd name="connsiteX8" fmla="*/ 42779 w 143463"/>
                            <a:gd name="connsiteY8" fmla="*/ 148025 h 187974"/>
                            <a:gd name="connsiteX9" fmla="*/ 79497 w 143463"/>
                            <a:gd name="connsiteY9" fmla="*/ 101954 h 187974"/>
                            <a:gd name="connsiteX10" fmla="*/ 105765 w 143463"/>
                            <a:gd name="connsiteY10" fmla="*/ 47860 h 187974"/>
                            <a:gd name="connsiteX11" fmla="*/ 121006 w 143463"/>
                            <a:gd name="connsiteY11" fmla="*/ 21823 h 187974"/>
                            <a:gd name="connsiteX12" fmla="*/ 141212 w 143463"/>
                            <a:gd name="connsiteY12" fmla="*/ 0 h 187974"/>
                            <a:gd name="connsiteX13" fmla="*/ 143464 w 143463"/>
                            <a:gd name="connsiteY13" fmla="*/ 3002 h 1879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43463" h="187974">
                              <a:moveTo>
                                <a:pt x="143464" y="3002"/>
                              </a:moveTo>
                              <a:cubicBezTo>
                                <a:pt x="136074" y="9122"/>
                                <a:pt x="129377" y="16165"/>
                                <a:pt x="123431" y="23959"/>
                              </a:cubicBezTo>
                              <a:cubicBezTo>
                                <a:pt x="117484" y="31753"/>
                                <a:pt x="112577" y="40355"/>
                                <a:pt x="108132" y="49303"/>
                              </a:cubicBezTo>
                              <a:cubicBezTo>
                                <a:pt x="103687" y="58251"/>
                                <a:pt x="99645" y="67489"/>
                                <a:pt x="95373" y="76610"/>
                              </a:cubicBezTo>
                              <a:cubicBezTo>
                                <a:pt x="93237" y="81171"/>
                                <a:pt x="90985" y="85674"/>
                                <a:pt x="88618" y="90119"/>
                              </a:cubicBezTo>
                              <a:cubicBezTo>
                                <a:pt x="86194" y="94507"/>
                                <a:pt x="83711" y="98895"/>
                                <a:pt x="80998" y="103051"/>
                              </a:cubicBezTo>
                              <a:cubicBezTo>
                                <a:pt x="70260" y="119909"/>
                                <a:pt x="57270" y="134919"/>
                                <a:pt x="43414" y="148717"/>
                              </a:cubicBezTo>
                              <a:cubicBezTo>
                                <a:pt x="29559" y="162515"/>
                                <a:pt x="14780" y="175274"/>
                                <a:pt x="0" y="187975"/>
                              </a:cubicBezTo>
                              <a:cubicBezTo>
                                <a:pt x="14606" y="175043"/>
                                <a:pt x="29155" y="162053"/>
                                <a:pt x="42779" y="148025"/>
                              </a:cubicBezTo>
                              <a:cubicBezTo>
                                <a:pt x="56404" y="133996"/>
                                <a:pt x="69105" y="118812"/>
                                <a:pt x="79497" y="101954"/>
                              </a:cubicBezTo>
                              <a:cubicBezTo>
                                <a:pt x="90177" y="85212"/>
                                <a:pt x="97047" y="66103"/>
                                <a:pt x="105765" y="47860"/>
                              </a:cubicBezTo>
                              <a:cubicBezTo>
                                <a:pt x="110095" y="38738"/>
                                <a:pt x="115060" y="29847"/>
                                <a:pt x="121006" y="21823"/>
                              </a:cubicBezTo>
                              <a:cubicBezTo>
                                <a:pt x="126952" y="13740"/>
                                <a:pt x="133707" y="6408"/>
                                <a:pt x="141212" y="0"/>
                              </a:cubicBezTo>
                              <a:lnTo>
                                <a:pt x="143464" y="30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28" name="Freeform: Shape 4527">
                          <a:extLst>
                            <a:ext uri="{FF2B5EF4-FFF2-40B4-BE49-F238E27FC236}">
                              <a16:creationId xmlns:a16="http://schemas.microsoft.com/office/drawing/2014/main" id="{15A77256-3ABF-4B74-AA0E-FA7E2E82F2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89393" y="5743030"/>
                          <a:ext cx="74821" cy="115694"/>
                        </a:xfrm>
                        <a:custGeom>
                          <a:avLst/>
                          <a:gdLst>
                            <a:gd name="connsiteX0" fmla="*/ 71818 w 74821"/>
                            <a:gd name="connsiteY0" fmla="*/ 0 h 115694"/>
                            <a:gd name="connsiteX1" fmla="*/ 74820 w 74821"/>
                            <a:gd name="connsiteY1" fmla="*/ 13221 h 115694"/>
                            <a:gd name="connsiteX2" fmla="*/ 73089 w 74821"/>
                            <a:gd name="connsiteY2" fmla="*/ 22342 h 115694"/>
                            <a:gd name="connsiteX3" fmla="*/ 64833 w 74821"/>
                            <a:gd name="connsiteY3" fmla="*/ 37757 h 115694"/>
                            <a:gd name="connsiteX4" fmla="*/ 44858 w 74821"/>
                            <a:gd name="connsiteY4" fmla="*/ 65352 h 115694"/>
                            <a:gd name="connsiteX5" fmla="*/ 0 w 74821"/>
                            <a:gd name="connsiteY5" fmla="*/ 115695 h 115694"/>
                            <a:gd name="connsiteX6" fmla="*/ 43472 w 74821"/>
                            <a:gd name="connsiteY6" fmla="*/ 64082 h 115694"/>
                            <a:gd name="connsiteX7" fmla="*/ 62639 w 74821"/>
                            <a:gd name="connsiteY7" fmla="*/ 36025 h 115694"/>
                            <a:gd name="connsiteX8" fmla="*/ 70202 w 74821"/>
                            <a:gd name="connsiteY8" fmla="*/ 21072 h 115694"/>
                            <a:gd name="connsiteX9" fmla="*/ 69278 w 74821"/>
                            <a:gd name="connsiteY9" fmla="*/ 3464 h 115694"/>
                            <a:gd name="connsiteX10" fmla="*/ 71818 w 74821"/>
                            <a:gd name="connsiteY10" fmla="*/ 0 h 1156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74821" h="115694">
                              <a:moveTo>
                                <a:pt x="71818" y="0"/>
                              </a:moveTo>
                              <a:cubicBezTo>
                                <a:pt x="73262" y="2944"/>
                                <a:pt x="74878" y="9988"/>
                                <a:pt x="74820" y="13221"/>
                              </a:cubicBezTo>
                              <a:cubicBezTo>
                                <a:pt x="74763" y="16454"/>
                                <a:pt x="74070" y="19513"/>
                                <a:pt x="73089" y="22342"/>
                              </a:cubicBezTo>
                              <a:cubicBezTo>
                                <a:pt x="71068" y="28058"/>
                                <a:pt x="68008" y="33080"/>
                                <a:pt x="64833" y="37757"/>
                              </a:cubicBezTo>
                              <a:cubicBezTo>
                                <a:pt x="58482" y="47225"/>
                                <a:pt x="51843" y="56404"/>
                                <a:pt x="44858" y="65352"/>
                              </a:cubicBezTo>
                              <a:cubicBezTo>
                                <a:pt x="31002" y="83249"/>
                                <a:pt x="15992" y="100049"/>
                                <a:pt x="0" y="115695"/>
                              </a:cubicBezTo>
                              <a:cubicBezTo>
                                <a:pt x="15530" y="99587"/>
                                <a:pt x="30136" y="82326"/>
                                <a:pt x="43472" y="64082"/>
                              </a:cubicBezTo>
                              <a:cubicBezTo>
                                <a:pt x="50169" y="54961"/>
                                <a:pt x="56519" y="45608"/>
                                <a:pt x="62639" y="36025"/>
                              </a:cubicBezTo>
                              <a:cubicBezTo>
                                <a:pt x="65699" y="31291"/>
                                <a:pt x="68528" y="26383"/>
                                <a:pt x="70202" y="21072"/>
                              </a:cubicBezTo>
                              <a:cubicBezTo>
                                <a:pt x="71934" y="15819"/>
                                <a:pt x="71761" y="8140"/>
                                <a:pt x="69278" y="3464"/>
                              </a:cubicBezTo>
                              <a:lnTo>
                                <a:pt x="7181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29" name="Freeform: Shape 4528">
                          <a:extLst>
                            <a:ext uri="{FF2B5EF4-FFF2-40B4-BE49-F238E27FC236}">
                              <a16:creationId xmlns:a16="http://schemas.microsoft.com/office/drawing/2014/main" id="{8ECA36F9-407A-43BC-BA01-9A1B0E7501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98349" y="5362725"/>
                          <a:ext cx="267356" cy="78251"/>
                        </a:xfrm>
                        <a:custGeom>
                          <a:avLst/>
                          <a:gdLst>
                            <a:gd name="connsiteX0" fmla="*/ 265162 w 267356"/>
                            <a:gd name="connsiteY0" fmla="*/ 78252 h 78251"/>
                            <a:gd name="connsiteX1" fmla="*/ 235604 w 267356"/>
                            <a:gd name="connsiteY1" fmla="*/ 59547 h 78251"/>
                            <a:gd name="connsiteX2" fmla="*/ 202581 w 267356"/>
                            <a:gd name="connsiteY2" fmla="*/ 48289 h 78251"/>
                            <a:gd name="connsiteX3" fmla="*/ 135439 w 267356"/>
                            <a:gd name="connsiteY3" fmla="*/ 28833 h 78251"/>
                            <a:gd name="connsiteX4" fmla="*/ 68297 w 267356"/>
                            <a:gd name="connsiteY4" fmla="*/ 9493 h 78251"/>
                            <a:gd name="connsiteX5" fmla="*/ 34350 w 267356"/>
                            <a:gd name="connsiteY5" fmla="*/ 1988 h 78251"/>
                            <a:gd name="connsiteX6" fmla="*/ 0 w 267356"/>
                            <a:gd name="connsiteY6" fmla="*/ 660 h 78251"/>
                            <a:gd name="connsiteX7" fmla="*/ 34408 w 267356"/>
                            <a:gd name="connsiteY7" fmla="*/ 1526 h 78251"/>
                            <a:gd name="connsiteX8" fmla="*/ 68470 w 267356"/>
                            <a:gd name="connsiteY8" fmla="*/ 8570 h 78251"/>
                            <a:gd name="connsiteX9" fmla="*/ 135843 w 267356"/>
                            <a:gd name="connsiteY9" fmla="*/ 27044 h 78251"/>
                            <a:gd name="connsiteX10" fmla="*/ 203158 w 267356"/>
                            <a:gd name="connsiteY10" fmla="*/ 45576 h 78251"/>
                            <a:gd name="connsiteX11" fmla="*/ 236585 w 267356"/>
                            <a:gd name="connsiteY11" fmla="*/ 56545 h 78251"/>
                            <a:gd name="connsiteX12" fmla="*/ 267356 w 267356"/>
                            <a:gd name="connsiteY12" fmla="*/ 75481 h 78251"/>
                            <a:gd name="connsiteX13" fmla="*/ 265162 w 267356"/>
                            <a:gd name="connsiteY13" fmla="*/ 78252 h 782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67356" h="78251">
                              <a:moveTo>
                                <a:pt x="265162" y="78252"/>
                              </a:moveTo>
                              <a:cubicBezTo>
                                <a:pt x="256503" y="70169"/>
                                <a:pt x="246284" y="64165"/>
                                <a:pt x="235604" y="59547"/>
                              </a:cubicBezTo>
                              <a:cubicBezTo>
                                <a:pt x="224923" y="54928"/>
                                <a:pt x="213781" y="51522"/>
                                <a:pt x="202581" y="48289"/>
                              </a:cubicBezTo>
                              <a:lnTo>
                                <a:pt x="135439" y="28833"/>
                              </a:lnTo>
                              <a:cubicBezTo>
                                <a:pt x="113039" y="22367"/>
                                <a:pt x="90697" y="15786"/>
                                <a:pt x="68297" y="9493"/>
                              </a:cubicBezTo>
                              <a:cubicBezTo>
                                <a:pt x="57097" y="6433"/>
                                <a:pt x="45781" y="3662"/>
                                <a:pt x="34350" y="1988"/>
                              </a:cubicBezTo>
                              <a:cubicBezTo>
                                <a:pt x="22919" y="256"/>
                                <a:pt x="11431" y="-379"/>
                                <a:pt x="0" y="660"/>
                              </a:cubicBezTo>
                              <a:cubicBezTo>
                                <a:pt x="11373" y="-494"/>
                                <a:pt x="22919" y="-90"/>
                                <a:pt x="34408" y="1526"/>
                              </a:cubicBezTo>
                              <a:cubicBezTo>
                                <a:pt x="45839" y="3085"/>
                                <a:pt x="57212" y="5683"/>
                                <a:pt x="68470" y="8570"/>
                              </a:cubicBezTo>
                              <a:cubicBezTo>
                                <a:pt x="90985" y="14574"/>
                                <a:pt x="113385" y="20866"/>
                                <a:pt x="135843" y="27044"/>
                              </a:cubicBezTo>
                              <a:lnTo>
                                <a:pt x="203158" y="45576"/>
                              </a:lnTo>
                              <a:cubicBezTo>
                                <a:pt x="214358" y="48693"/>
                                <a:pt x="225674" y="51926"/>
                                <a:pt x="236585" y="56545"/>
                              </a:cubicBezTo>
                              <a:cubicBezTo>
                                <a:pt x="247496" y="61106"/>
                                <a:pt x="258177" y="67110"/>
                                <a:pt x="267356" y="75481"/>
                              </a:cubicBezTo>
                              <a:lnTo>
                                <a:pt x="265162" y="782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30" name="Freeform: Shape 4529">
                          <a:extLst>
                            <a:ext uri="{FF2B5EF4-FFF2-40B4-BE49-F238E27FC236}">
                              <a16:creationId xmlns:a16="http://schemas.microsoft.com/office/drawing/2014/main" id="{EB044515-FC01-4064-864A-C239DB2E67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74234" y="5416441"/>
                          <a:ext cx="343735" cy="101088"/>
                        </a:xfrm>
                        <a:custGeom>
                          <a:avLst/>
                          <a:gdLst>
                            <a:gd name="connsiteX0" fmla="*/ 342234 w 343735"/>
                            <a:gd name="connsiteY0" fmla="*/ 101088 h 101088"/>
                            <a:gd name="connsiteX1" fmla="*/ 261005 w 343735"/>
                            <a:gd name="connsiteY1" fmla="*/ 60099 h 101088"/>
                            <a:gd name="connsiteX2" fmla="*/ 218573 w 343735"/>
                            <a:gd name="connsiteY2" fmla="*/ 45377 h 101088"/>
                            <a:gd name="connsiteX3" fmla="*/ 174812 w 343735"/>
                            <a:gd name="connsiteY3" fmla="*/ 37756 h 101088"/>
                            <a:gd name="connsiteX4" fmla="*/ 152701 w 343735"/>
                            <a:gd name="connsiteY4" fmla="*/ 35620 h 101088"/>
                            <a:gd name="connsiteX5" fmla="*/ 130589 w 343735"/>
                            <a:gd name="connsiteY5" fmla="*/ 32272 h 101088"/>
                            <a:gd name="connsiteX6" fmla="*/ 86944 w 343735"/>
                            <a:gd name="connsiteY6" fmla="*/ 22111 h 101088"/>
                            <a:gd name="connsiteX7" fmla="*/ 0 w 343735"/>
                            <a:gd name="connsiteY7" fmla="*/ 0 h 101088"/>
                            <a:gd name="connsiteX8" fmla="*/ 87117 w 343735"/>
                            <a:gd name="connsiteY8" fmla="*/ 21245 h 101088"/>
                            <a:gd name="connsiteX9" fmla="*/ 130763 w 343735"/>
                            <a:gd name="connsiteY9" fmla="*/ 30944 h 101088"/>
                            <a:gd name="connsiteX10" fmla="*/ 152758 w 343735"/>
                            <a:gd name="connsiteY10" fmla="*/ 34062 h 101088"/>
                            <a:gd name="connsiteX11" fmla="*/ 174870 w 343735"/>
                            <a:gd name="connsiteY11" fmla="*/ 35967 h 101088"/>
                            <a:gd name="connsiteX12" fmla="*/ 218977 w 343735"/>
                            <a:gd name="connsiteY12" fmla="*/ 43183 h 101088"/>
                            <a:gd name="connsiteX13" fmla="*/ 261872 w 343735"/>
                            <a:gd name="connsiteY13" fmla="*/ 57559 h 101088"/>
                            <a:gd name="connsiteX14" fmla="*/ 343735 w 343735"/>
                            <a:gd name="connsiteY14" fmla="*/ 97855 h 101088"/>
                            <a:gd name="connsiteX15" fmla="*/ 342234 w 343735"/>
                            <a:gd name="connsiteY15" fmla="*/ 101088 h 1010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43735" h="101088">
                              <a:moveTo>
                                <a:pt x="342234" y="101088"/>
                              </a:moveTo>
                              <a:cubicBezTo>
                                <a:pt x="315562" y="86367"/>
                                <a:pt x="288774" y="71761"/>
                                <a:pt x="261005" y="60099"/>
                              </a:cubicBezTo>
                              <a:cubicBezTo>
                                <a:pt x="247092" y="54268"/>
                                <a:pt x="232948" y="49187"/>
                                <a:pt x="218573" y="45377"/>
                              </a:cubicBezTo>
                              <a:cubicBezTo>
                                <a:pt x="204140" y="41567"/>
                                <a:pt x="189534" y="39027"/>
                                <a:pt x="174812" y="37756"/>
                              </a:cubicBezTo>
                              <a:cubicBezTo>
                                <a:pt x="167422" y="37064"/>
                                <a:pt x="160090" y="36429"/>
                                <a:pt x="152701" y="35620"/>
                              </a:cubicBezTo>
                              <a:cubicBezTo>
                                <a:pt x="145311" y="34812"/>
                                <a:pt x="137921" y="33658"/>
                                <a:pt x="130589" y="32272"/>
                              </a:cubicBezTo>
                              <a:cubicBezTo>
                                <a:pt x="115925" y="29501"/>
                                <a:pt x="101435" y="25806"/>
                                <a:pt x="86944" y="22111"/>
                              </a:cubicBezTo>
                              <a:lnTo>
                                <a:pt x="0" y="0"/>
                              </a:lnTo>
                              <a:lnTo>
                                <a:pt x="87117" y="21245"/>
                              </a:lnTo>
                              <a:cubicBezTo>
                                <a:pt x="101608" y="24767"/>
                                <a:pt x="116156" y="28346"/>
                                <a:pt x="130763" y="30944"/>
                              </a:cubicBezTo>
                              <a:cubicBezTo>
                                <a:pt x="138094" y="32272"/>
                                <a:pt x="145427" y="33311"/>
                                <a:pt x="152758" y="34062"/>
                              </a:cubicBezTo>
                              <a:cubicBezTo>
                                <a:pt x="160090" y="34812"/>
                                <a:pt x="167480" y="35332"/>
                                <a:pt x="174870" y="35967"/>
                              </a:cubicBezTo>
                              <a:cubicBezTo>
                                <a:pt x="189649" y="37122"/>
                                <a:pt x="204428" y="39489"/>
                                <a:pt x="218977" y="43183"/>
                              </a:cubicBezTo>
                              <a:cubicBezTo>
                                <a:pt x="233525" y="46878"/>
                                <a:pt x="247843" y="51785"/>
                                <a:pt x="261872" y="57559"/>
                              </a:cubicBezTo>
                              <a:cubicBezTo>
                                <a:pt x="289929" y="69047"/>
                                <a:pt x="316890" y="83422"/>
                                <a:pt x="343735" y="97855"/>
                              </a:cubicBezTo>
                              <a:lnTo>
                                <a:pt x="342234" y="1010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31" name="Freeform: Shape 4530">
                          <a:extLst>
                            <a:ext uri="{FF2B5EF4-FFF2-40B4-BE49-F238E27FC236}">
                              <a16:creationId xmlns:a16="http://schemas.microsoft.com/office/drawing/2014/main" id="{6DAF095F-4805-420A-9644-C1894E22A5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8230" y="5480466"/>
                          <a:ext cx="302399" cy="116041"/>
                        </a:xfrm>
                        <a:custGeom>
                          <a:avLst/>
                          <a:gdLst>
                            <a:gd name="connsiteX0" fmla="*/ 300494 w 302399"/>
                            <a:gd name="connsiteY0" fmla="*/ 116041 h 116041"/>
                            <a:gd name="connsiteX1" fmla="*/ 266894 w 302399"/>
                            <a:gd name="connsiteY1" fmla="*/ 92198 h 116041"/>
                            <a:gd name="connsiteX2" fmla="*/ 258061 w 302399"/>
                            <a:gd name="connsiteY2" fmla="*/ 87002 h 116041"/>
                            <a:gd name="connsiteX3" fmla="*/ 249113 w 302399"/>
                            <a:gd name="connsiteY3" fmla="*/ 81979 h 116041"/>
                            <a:gd name="connsiteX4" fmla="*/ 240107 w 302399"/>
                            <a:gd name="connsiteY4" fmla="*/ 77187 h 116041"/>
                            <a:gd name="connsiteX5" fmla="*/ 230927 w 302399"/>
                            <a:gd name="connsiteY5" fmla="*/ 72742 h 116041"/>
                            <a:gd name="connsiteX6" fmla="*/ 193517 w 302399"/>
                            <a:gd name="connsiteY6" fmla="*/ 56924 h 116041"/>
                            <a:gd name="connsiteX7" fmla="*/ 174466 w 302399"/>
                            <a:gd name="connsiteY7" fmla="*/ 50053 h 116041"/>
                            <a:gd name="connsiteX8" fmla="*/ 155241 w 302399"/>
                            <a:gd name="connsiteY8" fmla="*/ 43761 h 116041"/>
                            <a:gd name="connsiteX9" fmla="*/ 77707 w 302399"/>
                            <a:gd name="connsiteY9" fmla="*/ 21476 h 116041"/>
                            <a:gd name="connsiteX10" fmla="*/ 0 w 302399"/>
                            <a:gd name="connsiteY10" fmla="*/ 0 h 116041"/>
                            <a:gd name="connsiteX11" fmla="*/ 77938 w 302399"/>
                            <a:gd name="connsiteY11" fmla="*/ 20553 h 116041"/>
                            <a:gd name="connsiteX12" fmla="*/ 155703 w 302399"/>
                            <a:gd name="connsiteY12" fmla="*/ 41971 h 116041"/>
                            <a:gd name="connsiteX13" fmla="*/ 174985 w 302399"/>
                            <a:gd name="connsiteY13" fmla="*/ 48033 h 116041"/>
                            <a:gd name="connsiteX14" fmla="*/ 194152 w 302399"/>
                            <a:gd name="connsiteY14" fmla="*/ 54730 h 116041"/>
                            <a:gd name="connsiteX15" fmla="*/ 231851 w 302399"/>
                            <a:gd name="connsiteY15" fmla="*/ 70202 h 116041"/>
                            <a:gd name="connsiteX16" fmla="*/ 241088 w 302399"/>
                            <a:gd name="connsiteY16" fmla="*/ 74589 h 116041"/>
                            <a:gd name="connsiteX17" fmla="*/ 250210 w 302399"/>
                            <a:gd name="connsiteY17" fmla="*/ 79323 h 116041"/>
                            <a:gd name="connsiteX18" fmla="*/ 259274 w 302399"/>
                            <a:gd name="connsiteY18" fmla="*/ 84231 h 116041"/>
                            <a:gd name="connsiteX19" fmla="*/ 268222 w 302399"/>
                            <a:gd name="connsiteY19" fmla="*/ 89369 h 116041"/>
                            <a:gd name="connsiteX20" fmla="*/ 302399 w 302399"/>
                            <a:gd name="connsiteY20" fmla="*/ 113097 h 116041"/>
                            <a:gd name="connsiteX21" fmla="*/ 300494 w 302399"/>
                            <a:gd name="connsiteY21" fmla="*/ 116041 h 1160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02399" h="116041">
                              <a:moveTo>
                                <a:pt x="300494" y="116041"/>
                              </a:moveTo>
                              <a:cubicBezTo>
                                <a:pt x="289698" y="107439"/>
                                <a:pt x="278556" y="99356"/>
                                <a:pt x="266894" y="92198"/>
                              </a:cubicBezTo>
                              <a:cubicBezTo>
                                <a:pt x="264008" y="90350"/>
                                <a:pt x="261006" y="88734"/>
                                <a:pt x="258061" y="87002"/>
                              </a:cubicBezTo>
                              <a:cubicBezTo>
                                <a:pt x="255117" y="85270"/>
                                <a:pt x="252173" y="83538"/>
                                <a:pt x="249113" y="81979"/>
                              </a:cubicBezTo>
                              <a:lnTo>
                                <a:pt x="240107" y="77187"/>
                              </a:lnTo>
                              <a:lnTo>
                                <a:pt x="230927" y="72742"/>
                              </a:lnTo>
                              <a:cubicBezTo>
                                <a:pt x="218630" y="66969"/>
                                <a:pt x="206218" y="61600"/>
                                <a:pt x="193517" y="56924"/>
                              </a:cubicBezTo>
                              <a:cubicBezTo>
                                <a:pt x="187224" y="54441"/>
                                <a:pt x="180816" y="52305"/>
                                <a:pt x="174466" y="50053"/>
                              </a:cubicBezTo>
                              <a:cubicBezTo>
                                <a:pt x="168057" y="47917"/>
                                <a:pt x="161707" y="45724"/>
                                <a:pt x="155241" y="43761"/>
                              </a:cubicBezTo>
                              <a:cubicBezTo>
                                <a:pt x="129550" y="35620"/>
                                <a:pt x="103629" y="28635"/>
                                <a:pt x="77707" y="21476"/>
                              </a:cubicBezTo>
                              <a:lnTo>
                                <a:pt x="0" y="0"/>
                              </a:lnTo>
                              <a:lnTo>
                                <a:pt x="77938" y="20553"/>
                              </a:lnTo>
                              <a:cubicBezTo>
                                <a:pt x="103917" y="27423"/>
                                <a:pt x="129897" y="34120"/>
                                <a:pt x="155703" y="41971"/>
                              </a:cubicBezTo>
                              <a:cubicBezTo>
                                <a:pt x="162169" y="43876"/>
                                <a:pt x="168577" y="46012"/>
                                <a:pt x="174985" y="48033"/>
                              </a:cubicBezTo>
                              <a:cubicBezTo>
                                <a:pt x="181393" y="50227"/>
                                <a:pt x="187802" y="52305"/>
                                <a:pt x="194152" y="54730"/>
                              </a:cubicBezTo>
                              <a:cubicBezTo>
                                <a:pt x="206911" y="59291"/>
                                <a:pt x="219439" y="64544"/>
                                <a:pt x="231851" y="70202"/>
                              </a:cubicBezTo>
                              <a:lnTo>
                                <a:pt x="241088" y="74589"/>
                              </a:lnTo>
                              <a:lnTo>
                                <a:pt x="250210" y="79323"/>
                              </a:lnTo>
                              <a:cubicBezTo>
                                <a:pt x="253270" y="80825"/>
                                <a:pt x="256272" y="82556"/>
                                <a:pt x="259274" y="84231"/>
                              </a:cubicBezTo>
                              <a:cubicBezTo>
                                <a:pt x="262276" y="85963"/>
                                <a:pt x="265278" y="87579"/>
                                <a:pt x="268222" y="89369"/>
                              </a:cubicBezTo>
                              <a:cubicBezTo>
                                <a:pt x="280057" y="96470"/>
                                <a:pt x="291430" y="104495"/>
                                <a:pt x="302399" y="113097"/>
                              </a:cubicBezTo>
                              <a:lnTo>
                                <a:pt x="300494" y="1160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32" name="Freeform: Shape 4531">
                          <a:extLst>
                            <a:ext uri="{FF2B5EF4-FFF2-40B4-BE49-F238E27FC236}">
                              <a16:creationId xmlns:a16="http://schemas.microsoft.com/office/drawing/2014/main" id="{0489899A-E39B-479E-A84F-5BD5C0CC65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11381" y="5539756"/>
                          <a:ext cx="294490" cy="102589"/>
                        </a:xfrm>
                        <a:custGeom>
                          <a:avLst/>
                          <a:gdLst>
                            <a:gd name="connsiteX0" fmla="*/ 293335 w 294490"/>
                            <a:gd name="connsiteY0" fmla="*/ 102589 h 102589"/>
                            <a:gd name="connsiteX1" fmla="*/ 220709 w 294490"/>
                            <a:gd name="connsiteY1" fmla="*/ 74705 h 102589"/>
                            <a:gd name="connsiteX2" fmla="*/ 147158 w 294490"/>
                            <a:gd name="connsiteY2" fmla="*/ 49707 h 102589"/>
                            <a:gd name="connsiteX3" fmla="*/ 0 w 294490"/>
                            <a:gd name="connsiteY3" fmla="*/ 0 h 102589"/>
                            <a:gd name="connsiteX4" fmla="*/ 147620 w 294490"/>
                            <a:gd name="connsiteY4" fmla="*/ 47918 h 102589"/>
                            <a:gd name="connsiteX5" fmla="*/ 221401 w 294490"/>
                            <a:gd name="connsiteY5" fmla="*/ 72049 h 102589"/>
                            <a:gd name="connsiteX6" fmla="*/ 294490 w 294490"/>
                            <a:gd name="connsiteY6" fmla="*/ 99126 h 102589"/>
                            <a:gd name="connsiteX7" fmla="*/ 293335 w 294490"/>
                            <a:gd name="connsiteY7" fmla="*/ 102589 h 1025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94490" h="102589">
                              <a:moveTo>
                                <a:pt x="293335" y="102589"/>
                              </a:moveTo>
                              <a:cubicBezTo>
                                <a:pt x="269492" y="92313"/>
                                <a:pt x="245187" y="83249"/>
                                <a:pt x="220709" y="74705"/>
                              </a:cubicBezTo>
                              <a:cubicBezTo>
                                <a:pt x="196288" y="66161"/>
                                <a:pt x="171694" y="58021"/>
                                <a:pt x="147158" y="49707"/>
                              </a:cubicBezTo>
                              <a:lnTo>
                                <a:pt x="0" y="0"/>
                              </a:lnTo>
                              <a:lnTo>
                                <a:pt x="147620" y="47918"/>
                              </a:lnTo>
                              <a:cubicBezTo>
                                <a:pt x="172214" y="55942"/>
                                <a:pt x="196865" y="63794"/>
                                <a:pt x="221401" y="72049"/>
                              </a:cubicBezTo>
                              <a:cubicBezTo>
                                <a:pt x="245938" y="80305"/>
                                <a:pt x="270416" y="89080"/>
                                <a:pt x="294490" y="99126"/>
                              </a:cubicBezTo>
                              <a:lnTo>
                                <a:pt x="293335" y="1025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33" name="Freeform: Shape 4532">
                          <a:extLst>
                            <a:ext uri="{FF2B5EF4-FFF2-40B4-BE49-F238E27FC236}">
                              <a16:creationId xmlns:a16="http://schemas.microsoft.com/office/drawing/2014/main" id="{B5D207C4-4456-42E1-8B3C-C17C81EDC9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9760" y="5595237"/>
                          <a:ext cx="228906" cy="92601"/>
                        </a:xfrm>
                        <a:custGeom>
                          <a:avLst/>
                          <a:gdLst>
                            <a:gd name="connsiteX0" fmla="*/ 227406 w 228906"/>
                            <a:gd name="connsiteY0" fmla="*/ 92602 h 92601"/>
                            <a:gd name="connsiteX1" fmla="*/ 0 w 228906"/>
                            <a:gd name="connsiteY1" fmla="*/ 0 h 92601"/>
                            <a:gd name="connsiteX2" fmla="*/ 228907 w 228906"/>
                            <a:gd name="connsiteY2" fmla="*/ 89311 h 92601"/>
                            <a:gd name="connsiteX3" fmla="*/ 227406 w 228906"/>
                            <a:gd name="connsiteY3" fmla="*/ 92602 h 926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28906" h="92601">
                              <a:moveTo>
                                <a:pt x="227406" y="92602"/>
                              </a:moveTo>
                              <a:cubicBezTo>
                                <a:pt x="155587" y="51093"/>
                                <a:pt x="78862" y="19860"/>
                                <a:pt x="0" y="0"/>
                              </a:cubicBezTo>
                              <a:cubicBezTo>
                                <a:pt x="79093" y="18647"/>
                                <a:pt x="156338" y="48726"/>
                                <a:pt x="228907" y="89311"/>
                              </a:cubicBezTo>
                              <a:lnTo>
                                <a:pt x="227406" y="926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534" name="Freeform: Shape 4533">
                          <a:extLst>
                            <a:ext uri="{FF2B5EF4-FFF2-40B4-BE49-F238E27FC236}">
                              <a16:creationId xmlns:a16="http://schemas.microsoft.com/office/drawing/2014/main" id="{E63B837E-01E2-4758-8457-F5E98B3E8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02911" y="5686350"/>
                          <a:ext cx="180296" cy="46519"/>
                        </a:xfrm>
                        <a:custGeom>
                          <a:avLst/>
                          <a:gdLst>
                            <a:gd name="connsiteX0" fmla="*/ 178853 w 180296"/>
                            <a:gd name="connsiteY0" fmla="*/ 46520 h 46519"/>
                            <a:gd name="connsiteX1" fmla="*/ 0 w 180296"/>
                            <a:gd name="connsiteY1" fmla="*/ 46 h 46519"/>
                            <a:gd name="connsiteX2" fmla="*/ 180297 w 180296"/>
                            <a:gd name="connsiteY2" fmla="*/ 43171 h 46519"/>
                            <a:gd name="connsiteX3" fmla="*/ 178853 w 180296"/>
                            <a:gd name="connsiteY3" fmla="*/ 46520 h 465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0296" h="46519">
                              <a:moveTo>
                                <a:pt x="178853" y="46520"/>
                              </a:moveTo>
                              <a:cubicBezTo>
                                <a:pt x="123315" y="16441"/>
                                <a:pt x="61484" y="334"/>
                                <a:pt x="0" y="46"/>
                              </a:cubicBezTo>
                              <a:cubicBezTo>
                                <a:pt x="61427" y="-936"/>
                                <a:pt x="123719" y="13959"/>
                                <a:pt x="180297" y="43171"/>
                              </a:cubicBezTo>
                              <a:lnTo>
                                <a:pt x="178853" y="465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</p:grpSp>
            </p:grpSp>
            <p:sp>
              <p:nvSpPr>
                <p:cNvPr id="4462" name="Freeform: Shape 4461">
                  <a:extLst>
                    <a:ext uri="{FF2B5EF4-FFF2-40B4-BE49-F238E27FC236}">
                      <a16:creationId xmlns:a16="http://schemas.microsoft.com/office/drawing/2014/main" id="{373B9FA5-C7AC-47BC-B824-11FDA29F6E4A}"/>
                    </a:ext>
                  </a:extLst>
                </p:cNvPr>
                <p:cNvSpPr/>
                <p:nvPr/>
              </p:nvSpPr>
              <p:spPr>
                <a:xfrm>
                  <a:off x="-482454" y="3633645"/>
                  <a:ext cx="1068072" cy="752110"/>
                </a:xfrm>
                <a:custGeom>
                  <a:avLst/>
                  <a:gdLst>
                    <a:gd name="connsiteX0" fmla="*/ 1039981 w 1068072"/>
                    <a:gd name="connsiteY0" fmla="*/ 627929 h 752110"/>
                    <a:gd name="connsiteX1" fmla="*/ 490317 w 1068072"/>
                    <a:gd name="connsiteY1" fmla="*/ 726015 h 752110"/>
                    <a:gd name="connsiteX2" fmla="*/ 52132 w 1068072"/>
                    <a:gd name="connsiteY2" fmla="*/ 285117 h 752110"/>
                    <a:gd name="connsiteX3" fmla="*/ 25806 w 1068072"/>
                    <a:gd name="connsiteY3" fmla="*/ 47320 h 752110"/>
                    <a:gd name="connsiteX4" fmla="*/ 0 w 1068072"/>
                    <a:gd name="connsiteY4" fmla="*/ 19147 h 752110"/>
                    <a:gd name="connsiteX5" fmla="*/ 76495 w 1068072"/>
                    <a:gd name="connsiteY5" fmla="*/ 45184 h 752110"/>
                    <a:gd name="connsiteX6" fmla="*/ 499958 w 1068072"/>
                    <a:gd name="connsiteY6" fmla="*/ 51996 h 752110"/>
                    <a:gd name="connsiteX7" fmla="*/ 1033804 w 1068072"/>
                    <a:gd name="connsiteY7" fmla="*/ 457562 h 752110"/>
                    <a:gd name="connsiteX8" fmla="*/ 1039981 w 1068072"/>
                    <a:gd name="connsiteY8" fmla="*/ 627929 h 75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8072" h="752110">
                      <a:moveTo>
                        <a:pt x="1039981" y="627929"/>
                      </a:moveTo>
                      <a:cubicBezTo>
                        <a:pt x="1039981" y="627929"/>
                        <a:pt x="893400" y="820522"/>
                        <a:pt x="490317" y="726015"/>
                      </a:cubicBezTo>
                      <a:cubicBezTo>
                        <a:pt x="489451" y="722782"/>
                        <a:pt x="84115" y="650329"/>
                        <a:pt x="52132" y="285117"/>
                      </a:cubicBezTo>
                      <a:cubicBezTo>
                        <a:pt x="52132" y="285117"/>
                        <a:pt x="47051" y="66949"/>
                        <a:pt x="25806" y="47320"/>
                      </a:cubicBezTo>
                      <a:cubicBezTo>
                        <a:pt x="4561" y="27691"/>
                        <a:pt x="0" y="19147"/>
                        <a:pt x="0" y="19147"/>
                      </a:cubicBezTo>
                      <a:cubicBezTo>
                        <a:pt x="0" y="19147"/>
                        <a:pt x="40181" y="58693"/>
                        <a:pt x="76495" y="45184"/>
                      </a:cubicBezTo>
                      <a:cubicBezTo>
                        <a:pt x="112808" y="31675"/>
                        <a:pt x="282251" y="-53307"/>
                        <a:pt x="499958" y="51996"/>
                      </a:cubicBezTo>
                      <a:cubicBezTo>
                        <a:pt x="717203" y="157068"/>
                        <a:pt x="931792" y="290371"/>
                        <a:pt x="1033804" y="457562"/>
                      </a:cubicBezTo>
                      <a:cubicBezTo>
                        <a:pt x="1107124" y="577702"/>
                        <a:pt x="1039981" y="627929"/>
                        <a:pt x="1039981" y="627929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463" name="Graphic 3">
                  <a:extLst>
                    <a:ext uri="{FF2B5EF4-FFF2-40B4-BE49-F238E27FC236}">
                      <a16:creationId xmlns:a16="http://schemas.microsoft.com/office/drawing/2014/main" id="{487C62B0-A1B3-4E47-99F4-9907E9DFD97C}"/>
                    </a:ext>
                  </a:extLst>
                </p:cNvPr>
                <p:cNvGrpSpPr/>
                <p:nvPr/>
              </p:nvGrpSpPr>
              <p:grpSpPr>
                <a:xfrm>
                  <a:off x="-429715" y="3632795"/>
                  <a:ext cx="1010307" cy="750513"/>
                  <a:chOff x="-429715" y="3632795"/>
                  <a:chExt cx="1010307" cy="750513"/>
                </a:xfrm>
                <a:solidFill>
                  <a:srgbClr val="93B79F"/>
                </a:solidFill>
              </p:grpSpPr>
              <p:pic>
                <p:nvPicPr>
                  <p:cNvPr id="4502" name="Picture 4501">
                    <a:extLst>
                      <a:ext uri="{FF2B5EF4-FFF2-40B4-BE49-F238E27FC236}">
                        <a16:creationId xmlns:a16="http://schemas.microsoft.com/office/drawing/2014/main" id="{2AF82F8D-F11B-43B7-A54C-1E37C1F73B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-429715" y="3690527"/>
                    <a:ext cx="975668" cy="692782"/>
                  </a:xfrm>
                  <a:custGeom>
                    <a:avLst/>
                    <a:gdLst>
                      <a:gd name="connsiteX0" fmla="*/ 119 w 975668"/>
                      <a:gd name="connsiteY0" fmla="*/ 79 h 692782"/>
                      <a:gd name="connsiteX1" fmla="*/ 975787 w 975668"/>
                      <a:gd name="connsiteY1" fmla="*/ 79 h 692782"/>
                      <a:gd name="connsiteX2" fmla="*/ 975787 w 975668"/>
                      <a:gd name="connsiteY2" fmla="*/ 692861 h 692782"/>
                      <a:gd name="connsiteX3" fmla="*/ 119 w 975668"/>
                      <a:gd name="connsiteY3" fmla="*/ 692861 h 692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5668" h="692782">
                        <a:moveTo>
                          <a:pt x="119" y="79"/>
                        </a:moveTo>
                        <a:lnTo>
                          <a:pt x="975787" y="79"/>
                        </a:lnTo>
                        <a:lnTo>
                          <a:pt x="975787" y="692861"/>
                        </a:lnTo>
                        <a:lnTo>
                          <a:pt x="119" y="69286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503" name="Picture 4502">
                    <a:extLst>
                      <a:ext uri="{FF2B5EF4-FFF2-40B4-BE49-F238E27FC236}">
                        <a16:creationId xmlns:a16="http://schemas.microsoft.com/office/drawing/2014/main" id="{804EB64C-CB95-4AF3-BC84-9D44382441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-423941" y="3632795"/>
                    <a:ext cx="1004534" cy="623503"/>
                  </a:xfrm>
                  <a:custGeom>
                    <a:avLst/>
                    <a:gdLst>
                      <a:gd name="connsiteX0" fmla="*/ 120 w 1004534"/>
                      <a:gd name="connsiteY0" fmla="*/ 69 h 623503"/>
                      <a:gd name="connsiteX1" fmla="*/ 1004654 w 1004534"/>
                      <a:gd name="connsiteY1" fmla="*/ 69 h 623503"/>
                      <a:gd name="connsiteX2" fmla="*/ 1004654 w 1004534"/>
                      <a:gd name="connsiteY2" fmla="*/ 623573 h 623503"/>
                      <a:gd name="connsiteX3" fmla="*/ 120 w 1004534"/>
                      <a:gd name="connsiteY3" fmla="*/ 623573 h 623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4534" h="623503">
                        <a:moveTo>
                          <a:pt x="120" y="69"/>
                        </a:moveTo>
                        <a:lnTo>
                          <a:pt x="1004654" y="69"/>
                        </a:lnTo>
                        <a:lnTo>
                          <a:pt x="1004654" y="623573"/>
                        </a:lnTo>
                        <a:lnTo>
                          <a:pt x="120" y="623573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504" name="Graphic 3">
                    <a:extLst>
                      <a:ext uri="{FF2B5EF4-FFF2-40B4-BE49-F238E27FC236}">
                        <a16:creationId xmlns:a16="http://schemas.microsoft.com/office/drawing/2014/main" id="{D0C5D673-E2BF-4BC4-B61C-B0A1597DACEF}"/>
                      </a:ext>
                    </a:extLst>
                  </p:cNvPr>
                  <p:cNvGrpSpPr/>
                  <p:nvPr/>
                </p:nvGrpSpPr>
                <p:grpSpPr>
                  <a:xfrm>
                    <a:off x="-340953" y="3735636"/>
                    <a:ext cx="838035" cy="544295"/>
                    <a:chOff x="-340953" y="3735636"/>
                    <a:chExt cx="838035" cy="544295"/>
                  </a:xfrm>
                  <a:solidFill>
                    <a:srgbClr val="93B79F"/>
                  </a:solidFill>
                </p:grpSpPr>
                <p:sp>
                  <p:nvSpPr>
                    <p:cNvPr id="4505" name="Freeform: Shape 4504">
                      <a:extLst>
                        <a:ext uri="{FF2B5EF4-FFF2-40B4-BE49-F238E27FC236}">
                          <a16:creationId xmlns:a16="http://schemas.microsoft.com/office/drawing/2014/main" id="{04F22D36-C16B-4E5A-BB1E-52FFD37D0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767" y="4206844"/>
                      <a:ext cx="299397" cy="73088"/>
                    </a:xfrm>
                    <a:custGeom>
                      <a:avLst/>
                      <a:gdLst>
                        <a:gd name="connsiteX0" fmla="*/ 299397 w 299397"/>
                        <a:gd name="connsiteY0" fmla="*/ 3002 h 73088"/>
                        <a:gd name="connsiteX1" fmla="*/ 266202 w 299397"/>
                        <a:gd name="connsiteY1" fmla="*/ 24074 h 73088"/>
                        <a:gd name="connsiteX2" fmla="*/ 230927 w 299397"/>
                        <a:gd name="connsiteY2" fmla="*/ 41278 h 73088"/>
                        <a:gd name="connsiteX3" fmla="*/ 226424 w 299397"/>
                        <a:gd name="connsiteY3" fmla="*/ 43183 h 73088"/>
                        <a:gd name="connsiteX4" fmla="*/ 221864 w 299397"/>
                        <a:gd name="connsiteY4" fmla="*/ 44915 h 73088"/>
                        <a:gd name="connsiteX5" fmla="*/ 212684 w 299397"/>
                        <a:gd name="connsiteY5" fmla="*/ 48379 h 73088"/>
                        <a:gd name="connsiteX6" fmla="*/ 194037 w 299397"/>
                        <a:gd name="connsiteY6" fmla="*/ 54441 h 73088"/>
                        <a:gd name="connsiteX7" fmla="*/ 175101 w 299397"/>
                        <a:gd name="connsiteY7" fmla="*/ 59579 h 73088"/>
                        <a:gd name="connsiteX8" fmla="*/ 165517 w 299397"/>
                        <a:gd name="connsiteY8" fmla="*/ 61658 h 73088"/>
                        <a:gd name="connsiteX9" fmla="*/ 160725 w 299397"/>
                        <a:gd name="connsiteY9" fmla="*/ 62697 h 73088"/>
                        <a:gd name="connsiteX10" fmla="*/ 155876 w 299397"/>
                        <a:gd name="connsiteY10" fmla="*/ 63563 h 73088"/>
                        <a:gd name="connsiteX11" fmla="*/ 146235 w 299397"/>
                        <a:gd name="connsiteY11" fmla="*/ 65237 h 73088"/>
                        <a:gd name="connsiteX12" fmla="*/ 136536 w 299397"/>
                        <a:gd name="connsiteY12" fmla="*/ 66507 h 73088"/>
                        <a:gd name="connsiteX13" fmla="*/ 126779 w 299397"/>
                        <a:gd name="connsiteY13" fmla="*/ 67546 h 73088"/>
                        <a:gd name="connsiteX14" fmla="*/ 117022 w 299397"/>
                        <a:gd name="connsiteY14" fmla="*/ 68354 h 73088"/>
                        <a:gd name="connsiteX15" fmla="*/ 107208 w 299397"/>
                        <a:gd name="connsiteY15" fmla="*/ 68874 h 73088"/>
                        <a:gd name="connsiteX16" fmla="*/ 97394 w 299397"/>
                        <a:gd name="connsiteY16" fmla="*/ 69105 h 73088"/>
                        <a:gd name="connsiteX17" fmla="*/ 77823 w 299397"/>
                        <a:gd name="connsiteY17" fmla="*/ 68874 h 73088"/>
                        <a:gd name="connsiteX18" fmla="*/ 38680 w 299397"/>
                        <a:gd name="connsiteY18" fmla="*/ 68008 h 73088"/>
                        <a:gd name="connsiteX19" fmla="*/ 0 w 299397"/>
                        <a:gd name="connsiteY19" fmla="*/ 73088 h 73088"/>
                        <a:gd name="connsiteX20" fmla="*/ 38680 w 299397"/>
                        <a:gd name="connsiteY20" fmla="*/ 67546 h 73088"/>
                        <a:gd name="connsiteX21" fmla="*/ 77823 w 299397"/>
                        <a:gd name="connsiteY21" fmla="*/ 68008 h 73088"/>
                        <a:gd name="connsiteX22" fmla="*/ 97394 w 299397"/>
                        <a:gd name="connsiteY22" fmla="*/ 68008 h 73088"/>
                        <a:gd name="connsiteX23" fmla="*/ 107150 w 299397"/>
                        <a:gd name="connsiteY23" fmla="*/ 67719 h 73088"/>
                        <a:gd name="connsiteX24" fmla="*/ 116907 w 299397"/>
                        <a:gd name="connsiteY24" fmla="*/ 67084 h 73088"/>
                        <a:gd name="connsiteX25" fmla="*/ 126606 w 299397"/>
                        <a:gd name="connsiteY25" fmla="*/ 66161 h 73088"/>
                        <a:gd name="connsiteX26" fmla="*/ 136305 w 299397"/>
                        <a:gd name="connsiteY26" fmla="*/ 65006 h 73088"/>
                        <a:gd name="connsiteX27" fmla="*/ 145946 w 299397"/>
                        <a:gd name="connsiteY27" fmla="*/ 63620 h 73088"/>
                        <a:gd name="connsiteX28" fmla="*/ 155530 w 299397"/>
                        <a:gd name="connsiteY28" fmla="*/ 61831 h 73088"/>
                        <a:gd name="connsiteX29" fmla="*/ 160321 w 299397"/>
                        <a:gd name="connsiteY29" fmla="*/ 60907 h 73088"/>
                        <a:gd name="connsiteX30" fmla="*/ 165055 w 299397"/>
                        <a:gd name="connsiteY30" fmla="*/ 59810 h 73088"/>
                        <a:gd name="connsiteX31" fmla="*/ 174581 w 299397"/>
                        <a:gd name="connsiteY31" fmla="*/ 57616 h 73088"/>
                        <a:gd name="connsiteX32" fmla="*/ 193344 w 299397"/>
                        <a:gd name="connsiteY32" fmla="*/ 52305 h 73088"/>
                        <a:gd name="connsiteX33" fmla="*/ 211818 w 299397"/>
                        <a:gd name="connsiteY33" fmla="*/ 46070 h 73088"/>
                        <a:gd name="connsiteX34" fmla="*/ 220882 w 299397"/>
                        <a:gd name="connsiteY34" fmla="*/ 42491 h 73088"/>
                        <a:gd name="connsiteX35" fmla="*/ 225443 w 299397"/>
                        <a:gd name="connsiteY35" fmla="*/ 40701 h 73088"/>
                        <a:gd name="connsiteX36" fmla="*/ 229888 w 299397"/>
                        <a:gd name="connsiteY36" fmla="*/ 38738 h 73088"/>
                        <a:gd name="connsiteX37" fmla="*/ 264700 w 299397"/>
                        <a:gd name="connsiteY37" fmla="*/ 21245 h 73088"/>
                        <a:gd name="connsiteX38" fmla="*/ 297319 w 299397"/>
                        <a:gd name="connsiteY38" fmla="*/ 0 h 73088"/>
                        <a:gd name="connsiteX39" fmla="*/ 299397 w 299397"/>
                        <a:gd name="connsiteY39" fmla="*/ 3002 h 73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299397" h="73088">
                          <a:moveTo>
                            <a:pt x="299397" y="3002"/>
                          </a:moveTo>
                          <a:cubicBezTo>
                            <a:pt x="288659" y="10565"/>
                            <a:pt x="277690" y="17724"/>
                            <a:pt x="266202" y="24074"/>
                          </a:cubicBezTo>
                          <a:cubicBezTo>
                            <a:pt x="254713" y="30367"/>
                            <a:pt x="243051" y="36313"/>
                            <a:pt x="230927" y="41278"/>
                          </a:cubicBezTo>
                          <a:lnTo>
                            <a:pt x="226424" y="43183"/>
                          </a:lnTo>
                          <a:lnTo>
                            <a:pt x="221864" y="44915"/>
                          </a:lnTo>
                          <a:cubicBezTo>
                            <a:pt x="218804" y="46070"/>
                            <a:pt x="215744" y="47282"/>
                            <a:pt x="212684" y="48379"/>
                          </a:cubicBezTo>
                          <a:cubicBezTo>
                            <a:pt x="206507" y="50458"/>
                            <a:pt x="200329" y="52709"/>
                            <a:pt x="194037" y="54441"/>
                          </a:cubicBezTo>
                          <a:cubicBezTo>
                            <a:pt x="187802" y="56404"/>
                            <a:pt x="181451" y="57963"/>
                            <a:pt x="175101" y="59579"/>
                          </a:cubicBezTo>
                          <a:cubicBezTo>
                            <a:pt x="171925" y="60387"/>
                            <a:pt x="168692" y="60965"/>
                            <a:pt x="165517" y="61658"/>
                          </a:cubicBezTo>
                          <a:lnTo>
                            <a:pt x="160725" y="62697"/>
                          </a:lnTo>
                          <a:cubicBezTo>
                            <a:pt x="159109" y="63043"/>
                            <a:pt x="157492" y="63274"/>
                            <a:pt x="155876" y="63563"/>
                          </a:cubicBezTo>
                          <a:lnTo>
                            <a:pt x="146235" y="65237"/>
                          </a:lnTo>
                          <a:lnTo>
                            <a:pt x="136536" y="66507"/>
                          </a:lnTo>
                          <a:cubicBezTo>
                            <a:pt x="133303" y="66969"/>
                            <a:pt x="130070" y="67258"/>
                            <a:pt x="126779" y="67546"/>
                          </a:cubicBezTo>
                          <a:cubicBezTo>
                            <a:pt x="123546" y="67835"/>
                            <a:pt x="120255" y="68239"/>
                            <a:pt x="117022" y="68354"/>
                          </a:cubicBezTo>
                          <a:lnTo>
                            <a:pt x="107208" y="68874"/>
                          </a:lnTo>
                          <a:cubicBezTo>
                            <a:pt x="103975" y="69105"/>
                            <a:pt x="100684" y="68990"/>
                            <a:pt x="97394" y="69105"/>
                          </a:cubicBezTo>
                          <a:cubicBezTo>
                            <a:pt x="90870" y="69278"/>
                            <a:pt x="84346" y="69105"/>
                            <a:pt x="77823" y="68874"/>
                          </a:cubicBezTo>
                          <a:cubicBezTo>
                            <a:pt x="64775" y="68412"/>
                            <a:pt x="51728" y="67719"/>
                            <a:pt x="38680" y="68008"/>
                          </a:cubicBezTo>
                          <a:cubicBezTo>
                            <a:pt x="25633" y="68239"/>
                            <a:pt x="12586" y="69625"/>
                            <a:pt x="0" y="73088"/>
                          </a:cubicBezTo>
                          <a:cubicBezTo>
                            <a:pt x="12528" y="69451"/>
                            <a:pt x="25633" y="67950"/>
                            <a:pt x="38680" y="67546"/>
                          </a:cubicBezTo>
                          <a:cubicBezTo>
                            <a:pt x="51728" y="67142"/>
                            <a:pt x="64775" y="67719"/>
                            <a:pt x="77823" y="68008"/>
                          </a:cubicBezTo>
                          <a:cubicBezTo>
                            <a:pt x="84346" y="68124"/>
                            <a:pt x="90870" y="68239"/>
                            <a:pt x="97394" y="68008"/>
                          </a:cubicBezTo>
                          <a:cubicBezTo>
                            <a:pt x="100627" y="67893"/>
                            <a:pt x="103917" y="67950"/>
                            <a:pt x="107150" y="67719"/>
                          </a:cubicBezTo>
                          <a:lnTo>
                            <a:pt x="116907" y="67084"/>
                          </a:lnTo>
                          <a:cubicBezTo>
                            <a:pt x="120140" y="66911"/>
                            <a:pt x="123373" y="66449"/>
                            <a:pt x="126606" y="66161"/>
                          </a:cubicBezTo>
                          <a:cubicBezTo>
                            <a:pt x="129839" y="65814"/>
                            <a:pt x="133072" y="65526"/>
                            <a:pt x="136305" y="65006"/>
                          </a:cubicBezTo>
                          <a:lnTo>
                            <a:pt x="145946" y="63620"/>
                          </a:lnTo>
                          <a:lnTo>
                            <a:pt x="155530" y="61831"/>
                          </a:lnTo>
                          <a:cubicBezTo>
                            <a:pt x="157146" y="61542"/>
                            <a:pt x="158705" y="61253"/>
                            <a:pt x="160321" y="60907"/>
                          </a:cubicBezTo>
                          <a:lnTo>
                            <a:pt x="165055" y="59810"/>
                          </a:lnTo>
                          <a:cubicBezTo>
                            <a:pt x="168231" y="59060"/>
                            <a:pt x="171406" y="58425"/>
                            <a:pt x="174581" y="57616"/>
                          </a:cubicBezTo>
                          <a:cubicBezTo>
                            <a:pt x="180874" y="55942"/>
                            <a:pt x="187167" y="54326"/>
                            <a:pt x="193344" y="52305"/>
                          </a:cubicBezTo>
                          <a:cubicBezTo>
                            <a:pt x="199579" y="50515"/>
                            <a:pt x="205699" y="48206"/>
                            <a:pt x="211818" y="46070"/>
                          </a:cubicBezTo>
                          <a:cubicBezTo>
                            <a:pt x="214878" y="44915"/>
                            <a:pt x="217880" y="43703"/>
                            <a:pt x="220882" y="42491"/>
                          </a:cubicBezTo>
                          <a:lnTo>
                            <a:pt x="225443" y="40701"/>
                          </a:lnTo>
                          <a:lnTo>
                            <a:pt x="229888" y="38738"/>
                          </a:lnTo>
                          <a:cubicBezTo>
                            <a:pt x="241839" y="33658"/>
                            <a:pt x="253385" y="27654"/>
                            <a:pt x="264700" y="21245"/>
                          </a:cubicBezTo>
                          <a:cubicBezTo>
                            <a:pt x="276016" y="14837"/>
                            <a:pt x="286812" y="7563"/>
                            <a:pt x="297319" y="0"/>
                          </a:cubicBezTo>
                          <a:lnTo>
                            <a:pt x="299397" y="3002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06" name="Freeform: Shape 4505">
                      <a:extLst>
                        <a:ext uri="{FF2B5EF4-FFF2-40B4-BE49-F238E27FC236}">
                          <a16:creationId xmlns:a16="http://schemas.microsoft.com/office/drawing/2014/main" id="{94AC6EE2-8426-4E7E-8BBA-AE0F8EFBAF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" y="4140106"/>
                      <a:ext cx="317236" cy="74358"/>
                    </a:xfrm>
                    <a:custGeom>
                      <a:avLst/>
                      <a:gdLst>
                        <a:gd name="connsiteX0" fmla="*/ 317236 w 317236"/>
                        <a:gd name="connsiteY0" fmla="*/ 3233 h 74358"/>
                        <a:gd name="connsiteX1" fmla="*/ 161765 w 317236"/>
                        <a:gd name="connsiteY1" fmla="*/ 54095 h 74358"/>
                        <a:gd name="connsiteX2" fmla="*/ 81229 w 317236"/>
                        <a:gd name="connsiteY2" fmla="*/ 68008 h 74358"/>
                        <a:gd name="connsiteX3" fmla="*/ 40355 w 317236"/>
                        <a:gd name="connsiteY3" fmla="*/ 68759 h 74358"/>
                        <a:gd name="connsiteX4" fmla="*/ 0 w 317236"/>
                        <a:gd name="connsiteY4" fmla="*/ 74359 h 74358"/>
                        <a:gd name="connsiteX5" fmla="*/ 40355 w 317236"/>
                        <a:gd name="connsiteY5" fmla="*/ 68355 h 74358"/>
                        <a:gd name="connsiteX6" fmla="*/ 81229 w 317236"/>
                        <a:gd name="connsiteY6" fmla="*/ 67142 h 74358"/>
                        <a:gd name="connsiteX7" fmla="*/ 161360 w 317236"/>
                        <a:gd name="connsiteY7" fmla="*/ 52421 h 74358"/>
                        <a:gd name="connsiteX8" fmla="*/ 315966 w 317236"/>
                        <a:gd name="connsiteY8" fmla="*/ 0 h 74358"/>
                        <a:gd name="connsiteX9" fmla="*/ 317236 w 317236"/>
                        <a:gd name="connsiteY9" fmla="*/ 3233 h 74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7236" h="74358">
                          <a:moveTo>
                            <a:pt x="317236" y="3233"/>
                          </a:moveTo>
                          <a:cubicBezTo>
                            <a:pt x="266548" y="23439"/>
                            <a:pt x="214532" y="40412"/>
                            <a:pt x="161765" y="54095"/>
                          </a:cubicBezTo>
                          <a:cubicBezTo>
                            <a:pt x="135439" y="60965"/>
                            <a:pt x="108594" y="67258"/>
                            <a:pt x="81229" y="68008"/>
                          </a:cubicBezTo>
                          <a:cubicBezTo>
                            <a:pt x="67604" y="68528"/>
                            <a:pt x="53979" y="68297"/>
                            <a:pt x="40355" y="68759"/>
                          </a:cubicBezTo>
                          <a:cubicBezTo>
                            <a:pt x="26788" y="69278"/>
                            <a:pt x="13105" y="70664"/>
                            <a:pt x="0" y="74359"/>
                          </a:cubicBezTo>
                          <a:cubicBezTo>
                            <a:pt x="13105" y="70548"/>
                            <a:pt x="26730" y="68990"/>
                            <a:pt x="40355" y="68355"/>
                          </a:cubicBezTo>
                          <a:cubicBezTo>
                            <a:pt x="53979" y="67720"/>
                            <a:pt x="67604" y="67777"/>
                            <a:pt x="81229" y="67142"/>
                          </a:cubicBezTo>
                          <a:cubicBezTo>
                            <a:pt x="108478" y="66103"/>
                            <a:pt x="135092" y="59522"/>
                            <a:pt x="161360" y="52421"/>
                          </a:cubicBezTo>
                          <a:cubicBezTo>
                            <a:pt x="213954" y="38219"/>
                            <a:pt x="265624" y="20668"/>
                            <a:pt x="315966" y="0"/>
                          </a:cubicBezTo>
                          <a:lnTo>
                            <a:pt x="317236" y="3233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07" name="Freeform: Shape 4506">
                      <a:extLst>
                        <a:ext uri="{FF2B5EF4-FFF2-40B4-BE49-F238E27FC236}">
                          <a16:creationId xmlns:a16="http://schemas.microsoft.com/office/drawing/2014/main" id="{3EE1E948-423B-4683-B4D3-579909A5F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0525" y="4070943"/>
                      <a:ext cx="292989" cy="95950"/>
                    </a:xfrm>
                    <a:custGeom>
                      <a:avLst/>
                      <a:gdLst>
                        <a:gd name="connsiteX0" fmla="*/ 292989 w 292989"/>
                        <a:gd name="connsiteY0" fmla="*/ 3464 h 95950"/>
                        <a:gd name="connsiteX1" fmla="*/ 257253 w 292989"/>
                        <a:gd name="connsiteY1" fmla="*/ 17146 h 95950"/>
                        <a:gd name="connsiteX2" fmla="*/ 239818 w 292989"/>
                        <a:gd name="connsiteY2" fmla="*/ 25402 h 95950"/>
                        <a:gd name="connsiteX3" fmla="*/ 222268 w 292989"/>
                        <a:gd name="connsiteY3" fmla="*/ 33484 h 95950"/>
                        <a:gd name="connsiteX4" fmla="*/ 150276 w 292989"/>
                        <a:gd name="connsiteY4" fmla="*/ 61484 h 95950"/>
                        <a:gd name="connsiteX5" fmla="*/ 75975 w 292989"/>
                        <a:gd name="connsiteY5" fmla="*/ 82383 h 95950"/>
                        <a:gd name="connsiteX6" fmla="*/ 0 w 292989"/>
                        <a:gd name="connsiteY6" fmla="*/ 95950 h 95950"/>
                        <a:gd name="connsiteX7" fmla="*/ 75744 w 292989"/>
                        <a:gd name="connsiteY7" fmla="*/ 81517 h 95950"/>
                        <a:gd name="connsiteX8" fmla="*/ 149699 w 292989"/>
                        <a:gd name="connsiteY8" fmla="*/ 59810 h 95950"/>
                        <a:gd name="connsiteX9" fmla="*/ 221171 w 292989"/>
                        <a:gd name="connsiteY9" fmla="*/ 31060 h 95950"/>
                        <a:gd name="connsiteX10" fmla="*/ 238548 w 292989"/>
                        <a:gd name="connsiteY10" fmla="*/ 22804 h 95950"/>
                        <a:gd name="connsiteX11" fmla="*/ 255868 w 292989"/>
                        <a:gd name="connsiteY11" fmla="*/ 14317 h 95950"/>
                        <a:gd name="connsiteX12" fmla="*/ 291950 w 292989"/>
                        <a:gd name="connsiteY12" fmla="*/ 0 h 95950"/>
                        <a:gd name="connsiteX13" fmla="*/ 292989 w 292989"/>
                        <a:gd name="connsiteY13" fmla="*/ 3464 h 9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92989" h="95950">
                          <a:moveTo>
                            <a:pt x="292989" y="3464"/>
                          </a:moveTo>
                          <a:cubicBezTo>
                            <a:pt x="280692" y="6755"/>
                            <a:pt x="268915" y="11720"/>
                            <a:pt x="257253" y="17146"/>
                          </a:cubicBezTo>
                          <a:lnTo>
                            <a:pt x="239818" y="25402"/>
                          </a:lnTo>
                          <a:cubicBezTo>
                            <a:pt x="233987" y="28115"/>
                            <a:pt x="228156" y="30829"/>
                            <a:pt x="222268" y="33484"/>
                          </a:cubicBezTo>
                          <a:cubicBezTo>
                            <a:pt x="198713" y="43934"/>
                            <a:pt x="174697" y="53344"/>
                            <a:pt x="150276" y="61484"/>
                          </a:cubicBezTo>
                          <a:cubicBezTo>
                            <a:pt x="125855" y="69625"/>
                            <a:pt x="101031" y="76610"/>
                            <a:pt x="75975" y="82383"/>
                          </a:cubicBezTo>
                          <a:cubicBezTo>
                            <a:pt x="50862" y="88099"/>
                            <a:pt x="25517" y="92602"/>
                            <a:pt x="0" y="95950"/>
                          </a:cubicBezTo>
                          <a:cubicBezTo>
                            <a:pt x="25460" y="92313"/>
                            <a:pt x="50746" y="87521"/>
                            <a:pt x="75744" y="81517"/>
                          </a:cubicBezTo>
                          <a:cubicBezTo>
                            <a:pt x="100742" y="75456"/>
                            <a:pt x="125394" y="68181"/>
                            <a:pt x="149699" y="59810"/>
                          </a:cubicBezTo>
                          <a:cubicBezTo>
                            <a:pt x="173946" y="51381"/>
                            <a:pt x="197789" y="41740"/>
                            <a:pt x="221171" y="31060"/>
                          </a:cubicBezTo>
                          <a:cubicBezTo>
                            <a:pt x="227002" y="28346"/>
                            <a:pt x="232775" y="25575"/>
                            <a:pt x="238548" y="22804"/>
                          </a:cubicBezTo>
                          <a:lnTo>
                            <a:pt x="255868" y="14317"/>
                          </a:lnTo>
                          <a:cubicBezTo>
                            <a:pt x="267472" y="8717"/>
                            <a:pt x="279422" y="3522"/>
                            <a:pt x="291950" y="0"/>
                          </a:cubicBezTo>
                          <a:lnTo>
                            <a:pt x="292989" y="3464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08" name="Freeform: Shape 4507">
                      <a:extLst>
                        <a:ext uri="{FF2B5EF4-FFF2-40B4-BE49-F238E27FC236}">
                          <a16:creationId xmlns:a16="http://schemas.microsoft.com/office/drawing/2014/main" id="{4E82C7E3-F559-4394-829F-A2AE666045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6166" y="4003454"/>
                      <a:ext cx="247323" cy="65240"/>
                    </a:xfrm>
                    <a:custGeom>
                      <a:avLst/>
                      <a:gdLst>
                        <a:gd name="connsiteX0" fmla="*/ 247323 w 247323"/>
                        <a:gd name="connsiteY0" fmla="*/ 3291 h 65240"/>
                        <a:gd name="connsiteX1" fmla="*/ 184684 w 247323"/>
                        <a:gd name="connsiteY1" fmla="*/ 18705 h 65240"/>
                        <a:gd name="connsiteX2" fmla="*/ 123546 w 247323"/>
                        <a:gd name="connsiteY2" fmla="*/ 37583 h 65240"/>
                        <a:gd name="connsiteX3" fmla="*/ 94622 w 247323"/>
                        <a:gd name="connsiteY3" fmla="*/ 51670 h 65240"/>
                        <a:gd name="connsiteX4" fmla="*/ 64198 w 247323"/>
                        <a:gd name="connsiteY4" fmla="*/ 62350 h 65240"/>
                        <a:gd name="connsiteX5" fmla="*/ 32157 w 247323"/>
                        <a:gd name="connsiteY5" fmla="*/ 65237 h 65240"/>
                        <a:gd name="connsiteX6" fmla="*/ 0 w 247323"/>
                        <a:gd name="connsiteY6" fmla="*/ 63678 h 65240"/>
                        <a:gd name="connsiteX7" fmla="*/ 32157 w 247323"/>
                        <a:gd name="connsiteY7" fmla="*/ 64775 h 65240"/>
                        <a:gd name="connsiteX8" fmla="*/ 64025 w 247323"/>
                        <a:gd name="connsiteY8" fmla="*/ 61427 h 65240"/>
                        <a:gd name="connsiteX9" fmla="*/ 94045 w 247323"/>
                        <a:gd name="connsiteY9" fmla="*/ 50458 h 65240"/>
                        <a:gd name="connsiteX10" fmla="*/ 122796 w 247323"/>
                        <a:gd name="connsiteY10" fmla="*/ 36025 h 65240"/>
                        <a:gd name="connsiteX11" fmla="*/ 184107 w 247323"/>
                        <a:gd name="connsiteY11" fmla="*/ 16165 h 65240"/>
                        <a:gd name="connsiteX12" fmla="*/ 246169 w 247323"/>
                        <a:gd name="connsiteY12" fmla="*/ 0 h 65240"/>
                        <a:gd name="connsiteX13" fmla="*/ 247323 w 247323"/>
                        <a:gd name="connsiteY13" fmla="*/ 3291 h 6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47323" h="65240">
                          <a:moveTo>
                            <a:pt x="247323" y="3291"/>
                          </a:moveTo>
                          <a:cubicBezTo>
                            <a:pt x="226828" y="10103"/>
                            <a:pt x="205641" y="14144"/>
                            <a:pt x="184684" y="18705"/>
                          </a:cubicBezTo>
                          <a:cubicBezTo>
                            <a:pt x="163785" y="23266"/>
                            <a:pt x="142944" y="28520"/>
                            <a:pt x="123546" y="37583"/>
                          </a:cubicBezTo>
                          <a:cubicBezTo>
                            <a:pt x="113847" y="42087"/>
                            <a:pt x="104379" y="47109"/>
                            <a:pt x="94622" y="51670"/>
                          </a:cubicBezTo>
                          <a:cubicBezTo>
                            <a:pt x="84866" y="56173"/>
                            <a:pt x="74763" y="60157"/>
                            <a:pt x="64198" y="62350"/>
                          </a:cubicBezTo>
                          <a:cubicBezTo>
                            <a:pt x="53633" y="64602"/>
                            <a:pt x="42895" y="65295"/>
                            <a:pt x="32157" y="65237"/>
                          </a:cubicBezTo>
                          <a:cubicBezTo>
                            <a:pt x="21418" y="65179"/>
                            <a:pt x="10738" y="64429"/>
                            <a:pt x="0" y="63678"/>
                          </a:cubicBezTo>
                          <a:cubicBezTo>
                            <a:pt x="10680" y="64313"/>
                            <a:pt x="21418" y="64891"/>
                            <a:pt x="32157" y="64775"/>
                          </a:cubicBezTo>
                          <a:cubicBezTo>
                            <a:pt x="42837" y="64660"/>
                            <a:pt x="53575" y="63794"/>
                            <a:pt x="64025" y="61427"/>
                          </a:cubicBezTo>
                          <a:cubicBezTo>
                            <a:pt x="74474" y="59117"/>
                            <a:pt x="84404" y="55076"/>
                            <a:pt x="94045" y="50458"/>
                          </a:cubicBezTo>
                          <a:cubicBezTo>
                            <a:pt x="103686" y="45839"/>
                            <a:pt x="113097" y="40643"/>
                            <a:pt x="122796" y="36025"/>
                          </a:cubicBezTo>
                          <a:cubicBezTo>
                            <a:pt x="142193" y="26614"/>
                            <a:pt x="163208" y="21014"/>
                            <a:pt x="184107" y="16165"/>
                          </a:cubicBezTo>
                          <a:cubicBezTo>
                            <a:pt x="205006" y="11315"/>
                            <a:pt x="226020" y="7043"/>
                            <a:pt x="246169" y="0"/>
                          </a:cubicBezTo>
                          <a:lnTo>
                            <a:pt x="247323" y="3291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09" name="Freeform: Shape 4508">
                      <a:extLst>
                        <a:ext uri="{FF2B5EF4-FFF2-40B4-BE49-F238E27FC236}">
                          <a16:creationId xmlns:a16="http://schemas.microsoft.com/office/drawing/2014/main" id="{477C9AB7-66DE-432A-9AE9-37E3EEA65D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5349" y="3939776"/>
                      <a:ext cx="209912" cy="58020"/>
                    </a:xfrm>
                    <a:custGeom>
                      <a:avLst/>
                      <a:gdLst>
                        <a:gd name="connsiteX0" fmla="*/ 209913 w 209912"/>
                        <a:gd name="connsiteY0" fmla="*/ 3118 h 58020"/>
                        <a:gd name="connsiteX1" fmla="*/ 158532 w 209912"/>
                        <a:gd name="connsiteY1" fmla="*/ 21476 h 58020"/>
                        <a:gd name="connsiteX2" fmla="*/ 105303 w 209912"/>
                        <a:gd name="connsiteY2" fmla="*/ 32503 h 58020"/>
                        <a:gd name="connsiteX3" fmla="*/ 51959 w 209912"/>
                        <a:gd name="connsiteY3" fmla="*/ 42606 h 58020"/>
                        <a:gd name="connsiteX4" fmla="*/ 0 w 209912"/>
                        <a:gd name="connsiteY4" fmla="*/ 58021 h 58020"/>
                        <a:gd name="connsiteX5" fmla="*/ 51785 w 209912"/>
                        <a:gd name="connsiteY5" fmla="*/ 41740 h 58020"/>
                        <a:gd name="connsiteX6" fmla="*/ 105014 w 209912"/>
                        <a:gd name="connsiteY6" fmla="*/ 30771 h 58020"/>
                        <a:gd name="connsiteX7" fmla="*/ 157897 w 209912"/>
                        <a:gd name="connsiteY7" fmla="*/ 18936 h 58020"/>
                        <a:gd name="connsiteX8" fmla="*/ 208354 w 209912"/>
                        <a:gd name="connsiteY8" fmla="*/ 0 h 58020"/>
                        <a:gd name="connsiteX9" fmla="*/ 209913 w 209912"/>
                        <a:gd name="connsiteY9" fmla="*/ 3118 h 58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9912" h="58020">
                          <a:moveTo>
                            <a:pt x="209913" y="3118"/>
                          </a:moveTo>
                          <a:cubicBezTo>
                            <a:pt x="193459" y="11085"/>
                            <a:pt x="176140" y="16915"/>
                            <a:pt x="158532" y="21476"/>
                          </a:cubicBezTo>
                          <a:cubicBezTo>
                            <a:pt x="140923" y="26037"/>
                            <a:pt x="123084" y="29328"/>
                            <a:pt x="105303" y="32503"/>
                          </a:cubicBezTo>
                          <a:cubicBezTo>
                            <a:pt x="87464" y="35678"/>
                            <a:pt x="69625" y="38680"/>
                            <a:pt x="51959" y="42606"/>
                          </a:cubicBezTo>
                          <a:cubicBezTo>
                            <a:pt x="34293" y="46532"/>
                            <a:pt x="16800" y="51324"/>
                            <a:pt x="0" y="58021"/>
                          </a:cubicBezTo>
                          <a:cubicBezTo>
                            <a:pt x="16742" y="51035"/>
                            <a:pt x="34177" y="45955"/>
                            <a:pt x="51785" y="41740"/>
                          </a:cubicBezTo>
                          <a:cubicBezTo>
                            <a:pt x="69394" y="37526"/>
                            <a:pt x="87233" y="34235"/>
                            <a:pt x="105014" y="30771"/>
                          </a:cubicBezTo>
                          <a:cubicBezTo>
                            <a:pt x="122796" y="27307"/>
                            <a:pt x="140519" y="23728"/>
                            <a:pt x="157897" y="18936"/>
                          </a:cubicBezTo>
                          <a:cubicBezTo>
                            <a:pt x="175274" y="14144"/>
                            <a:pt x="192363" y="8140"/>
                            <a:pt x="208354" y="0"/>
                          </a:cubicBezTo>
                          <a:lnTo>
                            <a:pt x="209913" y="311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10" name="Freeform: Shape 4509">
                      <a:extLst>
                        <a:ext uri="{FF2B5EF4-FFF2-40B4-BE49-F238E27FC236}">
                          <a16:creationId xmlns:a16="http://schemas.microsoft.com/office/drawing/2014/main" id="{D4282C30-B662-42CA-A996-1E9219F2D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40953" y="3871653"/>
                      <a:ext cx="195884" cy="36265"/>
                    </a:xfrm>
                    <a:custGeom>
                      <a:avLst/>
                      <a:gdLst>
                        <a:gd name="connsiteX0" fmla="*/ 195884 w 195884"/>
                        <a:gd name="connsiteY0" fmla="*/ 3175 h 36265"/>
                        <a:gd name="connsiteX1" fmla="*/ 148544 w 195884"/>
                        <a:gd name="connsiteY1" fmla="*/ 19802 h 36265"/>
                        <a:gd name="connsiteX2" fmla="*/ 99934 w 195884"/>
                        <a:gd name="connsiteY2" fmla="*/ 32214 h 36265"/>
                        <a:gd name="connsiteX3" fmla="*/ 75051 w 195884"/>
                        <a:gd name="connsiteY3" fmla="*/ 35447 h 36265"/>
                        <a:gd name="connsiteX4" fmla="*/ 49996 w 195884"/>
                        <a:gd name="connsiteY4" fmla="*/ 36256 h 36265"/>
                        <a:gd name="connsiteX5" fmla="*/ 0 w 195884"/>
                        <a:gd name="connsiteY5" fmla="*/ 33542 h 36265"/>
                        <a:gd name="connsiteX6" fmla="*/ 49996 w 195884"/>
                        <a:gd name="connsiteY6" fmla="*/ 35390 h 36265"/>
                        <a:gd name="connsiteX7" fmla="*/ 74936 w 195884"/>
                        <a:gd name="connsiteY7" fmla="*/ 34177 h 36265"/>
                        <a:gd name="connsiteX8" fmla="*/ 99645 w 195884"/>
                        <a:gd name="connsiteY8" fmla="*/ 30540 h 36265"/>
                        <a:gd name="connsiteX9" fmla="*/ 147794 w 195884"/>
                        <a:gd name="connsiteY9" fmla="*/ 17377 h 36265"/>
                        <a:gd name="connsiteX10" fmla="*/ 194672 w 195884"/>
                        <a:gd name="connsiteY10" fmla="*/ 0 h 36265"/>
                        <a:gd name="connsiteX11" fmla="*/ 195884 w 195884"/>
                        <a:gd name="connsiteY11" fmla="*/ 3175 h 36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5884" h="36265">
                          <a:moveTo>
                            <a:pt x="195884" y="3175"/>
                          </a:moveTo>
                          <a:cubicBezTo>
                            <a:pt x="180239" y="8948"/>
                            <a:pt x="164536" y="14722"/>
                            <a:pt x="148544" y="19802"/>
                          </a:cubicBezTo>
                          <a:cubicBezTo>
                            <a:pt x="132610" y="24882"/>
                            <a:pt x="116387" y="29270"/>
                            <a:pt x="99934" y="32214"/>
                          </a:cubicBezTo>
                          <a:cubicBezTo>
                            <a:pt x="91678" y="33715"/>
                            <a:pt x="83365" y="34697"/>
                            <a:pt x="75051" y="35447"/>
                          </a:cubicBezTo>
                          <a:cubicBezTo>
                            <a:pt x="66680" y="36140"/>
                            <a:pt x="58309" y="36313"/>
                            <a:pt x="49996" y="36256"/>
                          </a:cubicBezTo>
                          <a:cubicBezTo>
                            <a:pt x="33254" y="36082"/>
                            <a:pt x="16627" y="34812"/>
                            <a:pt x="0" y="33542"/>
                          </a:cubicBezTo>
                          <a:cubicBezTo>
                            <a:pt x="16685" y="34524"/>
                            <a:pt x="33369" y="35563"/>
                            <a:pt x="49996" y="35390"/>
                          </a:cubicBezTo>
                          <a:cubicBezTo>
                            <a:pt x="58309" y="35274"/>
                            <a:pt x="66680" y="34985"/>
                            <a:pt x="74936" y="34177"/>
                          </a:cubicBezTo>
                          <a:cubicBezTo>
                            <a:pt x="83192" y="33369"/>
                            <a:pt x="91447" y="32214"/>
                            <a:pt x="99645" y="30540"/>
                          </a:cubicBezTo>
                          <a:cubicBezTo>
                            <a:pt x="115983" y="27307"/>
                            <a:pt x="132033" y="22689"/>
                            <a:pt x="147794" y="17377"/>
                          </a:cubicBezTo>
                          <a:cubicBezTo>
                            <a:pt x="163554" y="12066"/>
                            <a:pt x="179142" y="6004"/>
                            <a:pt x="194672" y="0"/>
                          </a:cubicBezTo>
                          <a:lnTo>
                            <a:pt x="195884" y="3175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11" name="Freeform: Shape 4510">
                      <a:extLst>
                        <a:ext uri="{FF2B5EF4-FFF2-40B4-BE49-F238E27FC236}">
                          <a16:creationId xmlns:a16="http://schemas.microsoft.com/office/drawing/2014/main" id="{D2AA8313-F36C-4B74-A0E4-E59F568A3D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034" y="4035958"/>
                      <a:ext cx="97047" cy="179719"/>
                    </a:xfrm>
                    <a:custGeom>
                      <a:avLst/>
                      <a:gdLst>
                        <a:gd name="connsiteX0" fmla="*/ 93699 w 97047"/>
                        <a:gd name="connsiteY0" fmla="*/ 179719 h 179719"/>
                        <a:gd name="connsiteX1" fmla="*/ 80998 w 97047"/>
                        <a:gd name="connsiteY1" fmla="*/ 130128 h 179719"/>
                        <a:gd name="connsiteX2" fmla="*/ 60041 w 97047"/>
                        <a:gd name="connsiteY2" fmla="*/ 83307 h 179719"/>
                        <a:gd name="connsiteX3" fmla="*/ 31464 w 97047"/>
                        <a:gd name="connsiteY3" fmla="*/ 40643 h 179719"/>
                        <a:gd name="connsiteX4" fmla="*/ 23208 w 97047"/>
                        <a:gd name="connsiteY4" fmla="*/ 30771 h 179719"/>
                        <a:gd name="connsiteX5" fmla="*/ 14664 w 97047"/>
                        <a:gd name="connsiteY5" fmla="*/ 21130 h 179719"/>
                        <a:gd name="connsiteX6" fmla="*/ 0 w 97047"/>
                        <a:gd name="connsiteY6" fmla="*/ 0 h 179719"/>
                        <a:gd name="connsiteX7" fmla="*/ 14953 w 97047"/>
                        <a:gd name="connsiteY7" fmla="*/ 20841 h 179719"/>
                        <a:gd name="connsiteX8" fmla="*/ 23670 w 97047"/>
                        <a:gd name="connsiteY8" fmla="*/ 30367 h 179719"/>
                        <a:gd name="connsiteX9" fmla="*/ 32099 w 97047"/>
                        <a:gd name="connsiteY9" fmla="*/ 40124 h 179719"/>
                        <a:gd name="connsiteX10" fmla="*/ 61485 w 97047"/>
                        <a:gd name="connsiteY10" fmla="*/ 82499 h 179719"/>
                        <a:gd name="connsiteX11" fmla="*/ 83365 w 97047"/>
                        <a:gd name="connsiteY11" fmla="*/ 129319 h 179719"/>
                        <a:gd name="connsiteX12" fmla="*/ 97047 w 97047"/>
                        <a:gd name="connsiteY12" fmla="*/ 179200 h 179719"/>
                        <a:gd name="connsiteX13" fmla="*/ 93699 w 97047"/>
                        <a:gd name="connsiteY13" fmla="*/ 179719 h 179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97047" h="179719">
                          <a:moveTo>
                            <a:pt x="93699" y="179719"/>
                          </a:moveTo>
                          <a:cubicBezTo>
                            <a:pt x="90870" y="162862"/>
                            <a:pt x="86598" y="146292"/>
                            <a:pt x="80998" y="130128"/>
                          </a:cubicBezTo>
                          <a:cubicBezTo>
                            <a:pt x="75340" y="113963"/>
                            <a:pt x="68297" y="98317"/>
                            <a:pt x="60041" y="83307"/>
                          </a:cubicBezTo>
                          <a:cubicBezTo>
                            <a:pt x="51785" y="68297"/>
                            <a:pt x="42144" y="54037"/>
                            <a:pt x="31464" y="40643"/>
                          </a:cubicBezTo>
                          <a:cubicBezTo>
                            <a:pt x="28866" y="37237"/>
                            <a:pt x="25979" y="34062"/>
                            <a:pt x="23208" y="30771"/>
                          </a:cubicBezTo>
                          <a:lnTo>
                            <a:pt x="14664" y="21130"/>
                          </a:lnTo>
                          <a:cubicBezTo>
                            <a:pt x="9006" y="14664"/>
                            <a:pt x="3637" y="7852"/>
                            <a:pt x="0" y="0"/>
                          </a:cubicBezTo>
                          <a:cubicBezTo>
                            <a:pt x="3753" y="7736"/>
                            <a:pt x="9237" y="14491"/>
                            <a:pt x="14953" y="20841"/>
                          </a:cubicBezTo>
                          <a:lnTo>
                            <a:pt x="23670" y="30367"/>
                          </a:lnTo>
                          <a:cubicBezTo>
                            <a:pt x="26441" y="33658"/>
                            <a:pt x="29443" y="36775"/>
                            <a:pt x="32099" y="40124"/>
                          </a:cubicBezTo>
                          <a:cubicBezTo>
                            <a:pt x="43010" y="53402"/>
                            <a:pt x="52998" y="67546"/>
                            <a:pt x="61485" y="82499"/>
                          </a:cubicBezTo>
                          <a:cubicBezTo>
                            <a:pt x="70029" y="97451"/>
                            <a:pt x="77418" y="113097"/>
                            <a:pt x="83365" y="129319"/>
                          </a:cubicBezTo>
                          <a:cubicBezTo>
                            <a:pt x="89254" y="145542"/>
                            <a:pt x="93872" y="162227"/>
                            <a:pt x="97047" y="179200"/>
                          </a:cubicBezTo>
                          <a:lnTo>
                            <a:pt x="93699" y="179719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12" name="Freeform: Shape 4511">
                      <a:extLst>
                        <a:ext uri="{FF2B5EF4-FFF2-40B4-BE49-F238E27FC236}">
                          <a16:creationId xmlns:a16="http://schemas.microsoft.com/office/drawing/2014/main" id="{0F41E6FF-3CF3-4947-92E6-4B5857BE9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797" y="3951323"/>
                      <a:ext cx="140854" cy="201888"/>
                    </a:xfrm>
                    <a:custGeom>
                      <a:avLst/>
                      <a:gdLst>
                        <a:gd name="connsiteX0" fmla="*/ 137286 w 140854"/>
                        <a:gd name="connsiteY0" fmla="*/ 201715 h 201888"/>
                        <a:gd name="connsiteX1" fmla="*/ 135843 w 140854"/>
                        <a:gd name="connsiteY1" fmla="*/ 186820 h 201888"/>
                        <a:gd name="connsiteX2" fmla="*/ 130705 w 140854"/>
                        <a:gd name="connsiteY2" fmla="*/ 172503 h 201888"/>
                        <a:gd name="connsiteX3" fmla="*/ 115579 w 140854"/>
                        <a:gd name="connsiteY3" fmla="*/ 145542 h 201888"/>
                        <a:gd name="connsiteX4" fmla="*/ 81113 w 140854"/>
                        <a:gd name="connsiteY4" fmla="*/ 93930 h 201888"/>
                        <a:gd name="connsiteX5" fmla="*/ 42491 w 140854"/>
                        <a:gd name="connsiteY5" fmla="*/ 45320 h 201888"/>
                        <a:gd name="connsiteX6" fmla="*/ 0 w 140854"/>
                        <a:gd name="connsiteY6" fmla="*/ 0 h 201888"/>
                        <a:gd name="connsiteX7" fmla="*/ 43183 w 140854"/>
                        <a:gd name="connsiteY7" fmla="*/ 44742 h 201888"/>
                        <a:gd name="connsiteX8" fmla="*/ 82557 w 140854"/>
                        <a:gd name="connsiteY8" fmla="*/ 92891 h 201888"/>
                        <a:gd name="connsiteX9" fmla="*/ 117889 w 140854"/>
                        <a:gd name="connsiteY9" fmla="*/ 144156 h 201888"/>
                        <a:gd name="connsiteX10" fmla="*/ 133534 w 140854"/>
                        <a:gd name="connsiteY10" fmla="*/ 171175 h 201888"/>
                        <a:gd name="connsiteX11" fmla="*/ 139076 w 140854"/>
                        <a:gd name="connsiteY11" fmla="*/ 186012 h 201888"/>
                        <a:gd name="connsiteX12" fmla="*/ 140808 w 140854"/>
                        <a:gd name="connsiteY12" fmla="*/ 201888 h 201888"/>
                        <a:gd name="connsiteX13" fmla="*/ 137286 w 140854"/>
                        <a:gd name="connsiteY13" fmla="*/ 201715 h 2018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40854" h="201888">
                          <a:moveTo>
                            <a:pt x="137286" y="201715"/>
                          </a:moveTo>
                          <a:cubicBezTo>
                            <a:pt x="137575" y="196750"/>
                            <a:pt x="137055" y="191727"/>
                            <a:pt x="135843" y="186820"/>
                          </a:cubicBezTo>
                          <a:cubicBezTo>
                            <a:pt x="134631" y="181913"/>
                            <a:pt x="132841" y="177121"/>
                            <a:pt x="130705" y="172503"/>
                          </a:cubicBezTo>
                          <a:cubicBezTo>
                            <a:pt x="126433" y="163208"/>
                            <a:pt x="120890" y="154433"/>
                            <a:pt x="115579" y="145542"/>
                          </a:cubicBezTo>
                          <a:cubicBezTo>
                            <a:pt x="104783" y="127876"/>
                            <a:pt x="93295" y="110672"/>
                            <a:pt x="81113" y="93930"/>
                          </a:cubicBezTo>
                          <a:cubicBezTo>
                            <a:pt x="68874" y="77245"/>
                            <a:pt x="56000" y="61023"/>
                            <a:pt x="42491" y="45320"/>
                          </a:cubicBezTo>
                          <a:cubicBezTo>
                            <a:pt x="28924" y="29674"/>
                            <a:pt x="14722" y="14548"/>
                            <a:pt x="0" y="0"/>
                          </a:cubicBezTo>
                          <a:cubicBezTo>
                            <a:pt x="14953" y="14318"/>
                            <a:pt x="29386" y="29270"/>
                            <a:pt x="43183" y="44742"/>
                          </a:cubicBezTo>
                          <a:cubicBezTo>
                            <a:pt x="56924" y="60272"/>
                            <a:pt x="70086" y="76322"/>
                            <a:pt x="82557" y="92891"/>
                          </a:cubicBezTo>
                          <a:cubicBezTo>
                            <a:pt x="94969" y="109517"/>
                            <a:pt x="106746" y="126606"/>
                            <a:pt x="117889" y="144156"/>
                          </a:cubicBezTo>
                          <a:cubicBezTo>
                            <a:pt x="123315" y="152989"/>
                            <a:pt x="128973" y="161707"/>
                            <a:pt x="133534" y="171175"/>
                          </a:cubicBezTo>
                          <a:cubicBezTo>
                            <a:pt x="135785" y="175909"/>
                            <a:pt x="137748" y="180874"/>
                            <a:pt x="139076" y="186012"/>
                          </a:cubicBezTo>
                          <a:cubicBezTo>
                            <a:pt x="140404" y="191150"/>
                            <a:pt x="141039" y="196519"/>
                            <a:pt x="140808" y="201888"/>
                          </a:cubicBezTo>
                          <a:lnTo>
                            <a:pt x="137286" y="201715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13" name="Freeform: Shape 4512">
                      <a:extLst>
                        <a:ext uri="{FF2B5EF4-FFF2-40B4-BE49-F238E27FC236}">
                          <a16:creationId xmlns:a16="http://schemas.microsoft.com/office/drawing/2014/main" id="{39DBD626-C17C-42A1-8DAF-493EAB7E4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4" y="3782564"/>
                      <a:ext cx="166094" cy="282548"/>
                    </a:xfrm>
                    <a:custGeom>
                      <a:avLst/>
                      <a:gdLst>
                        <a:gd name="connsiteX0" fmla="*/ 162688 w 166094"/>
                        <a:gd name="connsiteY0" fmla="*/ 282548 h 282548"/>
                        <a:gd name="connsiteX1" fmla="*/ 145426 w 166094"/>
                        <a:gd name="connsiteY1" fmla="*/ 200396 h 282548"/>
                        <a:gd name="connsiteX2" fmla="*/ 130358 w 166094"/>
                        <a:gd name="connsiteY2" fmla="*/ 161369 h 282548"/>
                        <a:gd name="connsiteX3" fmla="*/ 108074 w 166094"/>
                        <a:gd name="connsiteY3" fmla="*/ 126037 h 282548"/>
                        <a:gd name="connsiteX4" fmla="*/ 51150 w 166094"/>
                        <a:gd name="connsiteY4" fmla="*/ 64149 h 282548"/>
                        <a:gd name="connsiteX5" fmla="*/ 25806 w 166094"/>
                        <a:gd name="connsiteY5" fmla="*/ 30549 h 282548"/>
                        <a:gd name="connsiteX6" fmla="*/ 15876 w 166094"/>
                        <a:gd name="connsiteY6" fmla="*/ 12017 h 282548"/>
                        <a:gd name="connsiteX7" fmla="*/ 9526 w 166094"/>
                        <a:gd name="connsiteY7" fmla="*/ 3703 h 282548"/>
                        <a:gd name="connsiteX8" fmla="*/ 5138 w 166094"/>
                        <a:gd name="connsiteY8" fmla="*/ 875 h 282548"/>
                        <a:gd name="connsiteX9" fmla="*/ 0 w 166094"/>
                        <a:gd name="connsiteY9" fmla="*/ 9 h 282548"/>
                        <a:gd name="connsiteX10" fmla="*/ 5138 w 166094"/>
                        <a:gd name="connsiteY10" fmla="*/ 817 h 282548"/>
                        <a:gd name="connsiteX11" fmla="*/ 9583 w 166094"/>
                        <a:gd name="connsiteY11" fmla="*/ 3646 h 282548"/>
                        <a:gd name="connsiteX12" fmla="*/ 16049 w 166094"/>
                        <a:gd name="connsiteY12" fmla="*/ 11959 h 282548"/>
                        <a:gd name="connsiteX13" fmla="*/ 26210 w 166094"/>
                        <a:gd name="connsiteY13" fmla="*/ 30376 h 282548"/>
                        <a:gd name="connsiteX14" fmla="*/ 51785 w 166094"/>
                        <a:gd name="connsiteY14" fmla="*/ 63629 h 282548"/>
                        <a:gd name="connsiteX15" fmla="*/ 109402 w 166094"/>
                        <a:gd name="connsiteY15" fmla="*/ 124998 h 282548"/>
                        <a:gd name="connsiteX16" fmla="*/ 132264 w 166094"/>
                        <a:gd name="connsiteY16" fmla="*/ 160445 h 282548"/>
                        <a:gd name="connsiteX17" fmla="*/ 147909 w 166094"/>
                        <a:gd name="connsiteY17" fmla="*/ 199645 h 282548"/>
                        <a:gd name="connsiteX18" fmla="*/ 166094 w 166094"/>
                        <a:gd name="connsiteY18" fmla="*/ 281971 h 282548"/>
                        <a:gd name="connsiteX19" fmla="*/ 162688 w 166094"/>
                        <a:gd name="connsiteY19" fmla="*/ 282548 h 282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66094" h="282548">
                          <a:moveTo>
                            <a:pt x="162688" y="282548"/>
                          </a:moveTo>
                          <a:cubicBezTo>
                            <a:pt x="158128" y="254895"/>
                            <a:pt x="153451" y="227241"/>
                            <a:pt x="145426" y="200396"/>
                          </a:cubicBezTo>
                          <a:cubicBezTo>
                            <a:pt x="141443" y="187002"/>
                            <a:pt x="136478" y="173897"/>
                            <a:pt x="130358" y="161369"/>
                          </a:cubicBezTo>
                          <a:cubicBezTo>
                            <a:pt x="124239" y="148841"/>
                            <a:pt x="116734" y="136948"/>
                            <a:pt x="108074" y="126037"/>
                          </a:cubicBezTo>
                          <a:cubicBezTo>
                            <a:pt x="90812" y="103984"/>
                            <a:pt x="69798" y="85163"/>
                            <a:pt x="51150" y="64149"/>
                          </a:cubicBezTo>
                          <a:cubicBezTo>
                            <a:pt x="41798" y="53641"/>
                            <a:pt x="33080" y="42615"/>
                            <a:pt x="25806" y="30549"/>
                          </a:cubicBezTo>
                          <a:cubicBezTo>
                            <a:pt x="22054" y="24602"/>
                            <a:pt x="19225" y="18136"/>
                            <a:pt x="15876" y="12017"/>
                          </a:cubicBezTo>
                          <a:cubicBezTo>
                            <a:pt x="14144" y="9015"/>
                            <a:pt x="12124" y="6070"/>
                            <a:pt x="9526" y="3703"/>
                          </a:cubicBezTo>
                          <a:cubicBezTo>
                            <a:pt x="8198" y="2549"/>
                            <a:pt x="6755" y="1510"/>
                            <a:pt x="5138" y="875"/>
                          </a:cubicBezTo>
                          <a:cubicBezTo>
                            <a:pt x="3522" y="239"/>
                            <a:pt x="1732" y="-49"/>
                            <a:pt x="0" y="9"/>
                          </a:cubicBezTo>
                          <a:cubicBezTo>
                            <a:pt x="1732" y="-49"/>
                            <a:pt x="3522" y="182"/>
                            <a:pt x="5138" y="817"/>
                          </a:cubicBezTo>
                          <a:cubicBezTo>
                            <a:pt x="6755" y="1452"/>
                            <a:pt x="8256" y="2491"/>
                            <a:pt x="9583" y="3646"/>
                          </a:cubicBezTo>
                          <a:cubicBezTo>
                            <a:pt x="12239" y="6013"/>
                            <a:pt x="14260" y="8899"/>
                            <a:pt x="16049" y="11959"/>
                          </a:cubicBezTo>
                          <a:cubicBezTo>
                            <a:pt x="19513" y="18079"/>
                            <a:pt x="22400" y="24487"/>
                            <a:pt x="26210" y="30376"/>
                          </a:cubicBezTo>
                          <a:cubicBezTo>
                            <a:pt x="33542" y="42326"/>
                            <a:pt x="42375" y="53237"/>
                            <a:pt x="51785" y="63629"/>
                          </a:cubicBezTo>
                          <a:cubicBezTo>
                            <a:pt x="70606" y="84355"/>
                            <a:pt x="91794" y="103002"/>
                            <a:pt x="109402" y="124998"/>
                          </a:cubicBezTo>
                          <a:cubicBezTo>
                            <a:pt x="118235" y="135967"/>
                            <a:pt x="125971" y="147860"/>
                            <a:pt x="132264" y="160445"/>
                          </a:cubicBezTo>
                          <a:cubicBezTo>
                            <a:pt x="138614" y="173031"/>
                            <a:pt x="143752" y="186194"/>
                            <a:pt x="147909" y="199645"/>
                          </a:cubicBezTo>
                          <a:cubicBezTo>
                            <a:pt x="156280" y="226548"/>
                            <a:pt x="161245" y="254317"/>
                            <a:pt x="166094" y="281971"/>
                          </a:cubicBezTo>
                          <a:lnTo>
                            <a:pt x="162688" y="28254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14" name="Freeform: Shape 4513">
                      <a:extLst>
                        <a:ext uri="{FF2B5EF4-FFF2-40B4-BE49-F238E27FC236}">
                          <a16:creationId xmlns:a16="http://schemas.microsoft.com/office/drawing/2014/main" id="{C017B668-5CDB-4B41-9716-BDC94FFD3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8978" y="3784016"/>
                      <a:ext cx="156280" cy="217649"/>
                    </a:xfrm>
                    <a:custGeom>
                      <a:avLst/>
                      <a:gdLst>
                        <a:gd name="connsiteX0" fmla="*/ 152989 w 156280"/>
                        <a:gd name="connsiteY0" fmla="*/ 217649 h 217649"/>
                        <a:gd name="connsiteX1" fmla="*/ 123893 w 156280"/>
                        <a:gd name="connsiteY1" fmla="*/ 157897 h 217649"/>
                        <a:gd name="connsiteX2" fmla="*/ 84750 w 156280"/>
                        <a:gd name="connsiteY2" fmla="*/ 103686 h 217649"/>
                        <a:gd name="connsiteX3" fmla="*/ 43068 w 156280"/>
                        <a:gd name="connsiteY3" fmla="*/ 51266 h 217649"/>
                        <a:gd name="connsiteX4" fmla="*/ 0 w 156280"/>
                        <a:gd name="connsiteY4" fmla="*/ 0 h 217649"/>
                        <a:gd name="connsiteX5" fmla="*/ 43761 w 156280"/>
                        <a:gd name="connsiteY5" fmla="*/ 50746 h 217649"/>
                        <a:gd name="connsiteX6" fmla="*/ 86136 w 156280"/>
                        <a:gd name="connsiteY6" fmla="*/ 102647 h 217649"/>
                        <a:gd name="connsiteX7" fmla="*/ 126086 w 156280"/>
                        <a:gd name="connsiteY7" fmla="*/ 156511 h 217649"/>
                        <a:gd name="connsiteX8" fmla="*/ 156280 w 156280"/>
                        <a:gd name="connsiteY8" fmla="*/ 216552 h 217649"/>
                        <a:gd name="connsiteX9" fmla="*/ 152989 w 156280"/>
                        <a:gd name="connsiteY9" fmla="*/ 217649 h 2176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6280" h="217649">
                          <a:moveTo>
                            <a:pt x="152989" y="217649"/>
                          </a:moveTo>
                          <a:cubicBezTo>
                            <a:pt x="145946" y="196635"/>
                            <a:pt x="135728" y="176717"/>
                            <a:pt x="123893" y="157897"/>
                          </a:cubicBezTo>
                          <a:cubicBezTo>
                            <a:pt x="112000" y="139076"/>
                            <a:pt x="98548" y="121237"/>
                            <a:pt x="84750" y="103686"/>
                          </a:cubicBezTo>
                          <a:lnTo>
                            <a:pt x="43068" y="51266"/>
                          </a:lnTo>
                          <a:cubicBezTo>
                            <a:pt x="29155" y="33773"/>
                            <a:pt x="15241" y="16338"/>
                            <a:pt x="0" y="0"/>
                          </a:cubicBezTo>
                          <a:cubicBezTo>
                            <a:pt x="15472" y="16107"/>
                            <a:pt x="29616" y="33427"/>
                            <a:pt x="43761" y="50746"/>
                          </a:cubicBezTo>
                          <a:lnTo>
                            <a:pt x="86136" y="102647"/>
                          </a:lnTo>
                          <a:cubicBezTo>
                            <a:pt x="100165" y="120025"/>
                            <a:pt x="113905" y="137748"/>
                            <a:pt x="126086" y="156511"/>
                          </a:cubicBezTo>
                          <a:cubicBezTo>
                            <a:pt x="138268" y="175332"/>
                            <a:pt x="148833" y="195249"/>
                            <a:pt x="156280" y="216552"/>
                          </a:cubicBezTo>
                          <a:lnTo>
                            <a:pt x="152989" y="217649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15" name="Freeform: Shape 4514">
                      <a:extLst>
                        <a:ext uri="{FF2B5EF4-FFF2-40B4-BE49-F238E27FC236}">
                          <a16:creationId xmlns:a16="http://schemas.microsoft.com/office/drawing/2014/main" id="{371AA411-C05E-4A76-B631-3FFF973B2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298" y="3735636"/>
                      <a:ext cx="101665" cy="156972"/>
                    </a:xfrm>
                    <a:custGeom>
                      <a:avLst/>
                      <a:gdLst>
                        <a:gd name="connsiteX0" fmla="*/ 98202 w 101665"/>
                        <a:gd name="connsiteY0" fmla="*/ 156973 h 156972"/>
                        <a:gd name="connsiteX1" fmla="*/ 81575 w 101665"/>
                        <a:gd name="connsiteY1" fmla="*/ 114136 h 156972"/>
                        <a:gd name="connsiteX2" fmla="*/ 55192 w 101665"/>
                        <a:gd name="connsiteY2" fmla="*/ 75629 h 156972"/>
                        <a:gd name="connsiteX3" fmla="*/ 0 w 101665"/>
                        <a:gd name="connsiteY3" fmla="*/ 0 h 156972"/>
                        <a:gd name="connsiteX4" fmla="*/ 56577 w 101665"/>
                        <a:gd name="connsiteY4" fmla="*/ 74590 h 156972"/>
                        <a:gd name="connsiteX5" fmla="*/ 83827 w 101665"/>
                        <a:gd name="connsiteY5" fmla="*/ 112750 h 156972"/>
                        <a:gd name="connsiteX6" fmla="*/ 101666 w 101665"/>
                        <a:gd name="connsiteY6" fmla="*/ 156338 h 156972"/>
                        <a:gd name="connsiteX7" fmla="*/ 98202 w 101665"/>
                        <a:gd name="connsiteY7" fmla="*/ 156973 h 15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1665" h="156972">
                          <a:moveTo>
                            <a:pt x="98202" y="156973"/>
                          </a:moveTo>
                          <a:cubicBezTo>
                            <a:pt x="95719" y="141789"/>
                            <a:pt x="89369" y="127472"/>
                            <a:pt x="81575" y="114136"/>
                          </a:cubicBezTo>
                          <a:cubicBezTo>
                            <a:pt x="73724" y="100742"/>
                            <a:pt x="64371" y="88272"/>
                            <a:pt x="55192" y="75629"/>
                          </a:cubicBezTo>
                          <a:lnTo>
                            <a:pt x="0" y="0"/>
                          </a:lnTo>
                          <a:lnTo>
                            <a:pt x="56577" y="74590"/>
                          </a:lnTo>
                          <a:cubicBezTo>
                            <a:pt x="65987" y="87002"/>
                            <a:pt x="75571" y="99357"/>
                            <a:pt x="83827" y="112750"/>
                          </a:cubicBezTo>
                          <a:cubicBezTo>
                            <a:pt x="92024" y="126086"/>
                            <a:pt x="98779" y="140635"/>
                            <a:pt x="101666" y="156338"/>
                          </a:cubicBezTo>
                          <a:lnTo>
                            <a:pt x="98202" y="156973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4464" name="Graphic 3">
                  <a:extLst>
                    <a:ext uri="{FF2B5EF4-FFF2-40B4-BE49-F238E27FC236}">
                      <a16:creationId xmlns:a16="http://schemas.microsoft.com/office/drawing/2014/main" id="{0FAE07E2-8974-4837-A2BA-C9B2CA4E928F}"/>
                    </a:ext>
                  </a:extLst>
                </p:cNvPr>
                <p:cNvGrpSpPr/>
                <p:nvPr/>
              </p:nvGrpSpPr>
              <p:grpSpPr>
                <a:xfrm>
                  <a:off x="611701" y="3750416"/>
                  <a:ext cx="644388" cy="699838"/>
                  <a:chOff x="611701" y="3750416"/>
                  <a:chExt cx="644388" cy="699838"/>
                </a:xfrm>
              </p:grpSpPr>
              <p:grpSp>
                <p:nvGrpSpPr>
                  <p:cNvPr id="4484" name="Graphic 3">
                    <a:extLst>
                      <a:ext uri="{FF2B5EF4-FFF2-40B4-BE49-F238E27FC236}">
                        <a16:creationId xmlns:a16="http://schemas.microsoft.com/office/drawing/2014/main" id="{D453A127-D0CF-4F38-9949-2C7EF15334C0}"/>
                      </a:ext>
                    </a:extLst>
                  </p:cNvPr>
                  <p:cNvGrpSpPr/>
                  <p:nvPr/>
                </p:nvGrpSpPr>
                <p:grpSpPr>
                  <a:xfrm>
                    <a:off x="611701" y="3750416"/>
                    <a:ext cx="644388" cy="699838"/>
                    <a:chOff x="611701" y="3750416"/>
                    <a:chExt cx="644388" cy="699838"/>
                  </a:xfrm>
                  <a:solidFill>
                    <a:srgbClr val="FBFFFF"/>
                  </a:solidFill>
                </p:grpSpPr>
                <p:sp>
                  <p:nvSpPr>
                    <p:cNvPr id="4500" name="Freeform: Shape 4499">
                      <a:extLst>
                        <a:ext uri="{FF2B5EF4-FFF2-40B4-BE49-F238E27FC236}">
                          <a16:creationId xmlns:a16="http://schemas.microsoft.com/office/drawing/2014/main" id="{0D32882E-D1FD-4640-812C-DCD77EBA7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976" y="3750474"/>
                      <a:ext cx="464112" cy="699781"/>
                    </a:xfrm>
                    <a:custGeom>
                      <a:avLst/>
                      <a:gdLst>
                        <a:gd name="connsiteX0" fmla="*/ 0 w 464112"/>
                        <a:gd name="connsiteY0" fmla="*/ 680716 h 699781"/>
                        <a:gd name="connsiteX1" fmla="*/ 51901 w 464112"/>
                        <a:gd name="connsiteY1" fmla="*/ 698036 h 699781"/>
                        <a:gd name="connsiteX2" fmla="*/ 326762 w 464112"/>
                        <a:gd name="connsiteY2" fmla="*/ 585228 h 699781"/>
                        <a:gd name="connsiteX3" fmla="*/ 462028 w 464112"/>
                        <a:gd name="connsiteY3" fmla="*/ 327340 h 699781"/>
                        <a:gd name="connsiteX4" fmla="*/ 394828 w 464112"/>
                        <a:gd name="connsiteY4" fmla="*/ 148255 h 699781"/>
                        <a:gd name="connsiteX5" fmla="*/ 255925 w 464112"/>
                        <a:gd name="connsiteY5" fmla="*/ 0 h 699781"/>
                        <a:gd name="connsiteX6" fmla="*/ 0 w 464112"/>
                        <a:gd name="connsiteY6" fmla="*/ 680716 h 69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64112" h="699781">
                          <a:moveTo>
                            <a:pt x="0" y="680716"/>
                          </a:moveTo>
                          <a:cubicBezTo>
                            <a:pt x="0" y="680716"/>
                            <a:pt x="15530" y="700287"/>
                            <a:pt x="51901" y="698036"/>
                          </a:cubicBezTo>
                          <a:cubicBezTo>
                            <a:pt x="88272" y="695784"/>
                            <a:pt x="198944" y="728634"/>
                            <a:pt x="326762" y="585228"/>
                          </a:cubicBezTo>
                          <a:cubicBezTo>
                            <a:pt x="454523" y="441822"/>
                            <a:pt x="451405" y="362729"/>
                            <a:pt x="462028" y="327340"/>
                          </a:cubicBezTo>
                          <a:cubicBezTo>
                            <a:pt x="472651" y="291950"/>
                            <a:pt x="441533" y="190631"/>
                            <a:pt x="394828" y="148255"/>
                          </a:cubicBezTo>
                          <a:cubicBezTo>
                            <a:pt x="348181" y="105822"/>
                            <a:pt x="248767" y="34466"/>
                            <a:pt x="255925" y="0"/>
                          </a:cubicBezTo>
                          <a:cubicBezTo>
                            <a:pt x="255983" y="0"/>
                            <a:pt x="2194" y="529170"/>
                            <a:pt x="0" y="680716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01" name="Freeform: Shape 4500">
                      <a:extLst>
                        <a:ext uri="{FF2B5EF4-FFF2-40B4-BE49-F238E27FC236}">
                          <a16:creationId xmlns:a16="http://schemas.microsoft.com/office/drawing/2014/main" id="{7EB9039A-5DA0-4EC6-907E-EEF96275D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" y="3750416"/>
                      <a:ext cx="436200" cy="683432"/>
                    </a:xfrm>
                    <a:custGeom>
                      <a:avLst/>
                      <a:gdLst>
                        <a:gd name="connsiteX0" fmla="*/ 197595 w 436200"/>
                        <a:gd name="connsiteY0" fmla="*/ 676213 h 683432"/>
                        <a:gd name="connsiteX1" fmla="*/ 101760 w 436200"/>
                        <a:gd name="connsiteY1" fmla="*/ 666052 h 683432"/>
                        <a:gd name="connsiteX2" fmla="*/ 20358 w 436200"/>
                        <a:gd name="connsiteY2" fmla="*/ 304189 h 683432"/>
                        <a:gd name="connsiteX3" fmla="*/ 311326 w 436200"/>
                        <a:gd name="connsiteY3" fmla="*/ 19802 h 683432"/>
                        <a:gd name="connsiteX4" fmla="*/ 436200 w 436200"/>
                        <a:gd name="connsiteY4" fmla="*/ 0 h 683432"/>
                        <a:gd name="connsiteX5" fmla="*/ 197595 w 436200"/>
                        <a:gd name="connsiteY5" fmla="*/ 676213 h 683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6200" h="683432">
                          <a:moveTo>
                            <a:pt x="197595" y="676213"/>
                          </a:moveTo>
                          <a:cubicBezTo>
                            <a:pt x="197595" y="676213"/>
                            <a:pt x="160415" y="697920"/>
                            <a:pt x="101760" y="666052"/>
                          </a:cubicBezTo>
                          <a:cubicBezTo>
                            <a:pt x="43104" y="634242"/>
                            <a:pt x="-38471" y="524090"/>
                            <a:pt x="20358" y="304189"/>
                          </a:cubicBezTo>
                          <a:cubicBezTo>
                            <a:pt x="79187" y="84288"/>
                            <a:pt x="151352" y="35563"/>
                            <a:pt x="311326" y="19802"/>
                          </a:cubicBezTo>
                          <a:cubicBezTo>
                            <a:pt x="311326" y="19802"/>
                            <a:pt x="423095" y="31637"/>
                            <a:pt x="436200" y="0"/>
                          </a:cubicBezTo>
                          <a:cubicBezTo>
                            <a:pt x="436258" y="58"/>
                            <a:pt x="377718" y="453772"/>
                            <a:pt x="197595" y="67621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pic>
                <p:nvPicPr>
                  <p:cNvPr id="4485" name="Picture 4484">
                    <a:extLst>
                      <a:ext uri="{FF2B5EF4-FFF2-40B4-BE49-F238E27FC236}">
                        <a16:creationId xmlns:a16="http://schemas.microsoft.com/office/drawing/2014/main" id="{AA4601D4-406C-4173-BBAE-8F7BD20388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794200" y="3754032"/>
                    <a:ext cx="456081" cy="692782"/>
                  </a:xfrm>
                  <a:custGeom>
                    <a:avLst/>
                    <a:gdLst>
                      <a:gd name="connsiteX0" fmla="*/ 331 w 456081"/>
                      <a:gd name="connsiteY0" fmla="*/ 90 h 692782"/>
                      <a:gd name="connsiteX1" fmla="*/ 456413 w 456081"/>
                      <a:gd name="connsiteY1" fmla="*/ 90 h 692782"/>
                      <a:gd name="connsiteX2" fmla="*/ 456413 w 456081"/>
                      <a:gd name="connsiteY2" fmla="*/ 692872 h 692782"/>
                      <a:gd name="connsiteX3" fmla="*/ 331 w 456081"/>
                      <a:gd name="connsiteY3" fmla="*/ 692872 h 692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6081" h="692782">
                        <a:moveTo>
                          <a:pt x="331" y="90"/>
                        </a:moveTo>
                        <a:lnTo>
                          <a:pt x="456413" y="90"/>
                        </a:lnTo>
                        <a:lnTo>
                          <a:pt x="456413" y="692872"/>
                        </a:lnTo>
                        <a:lnTo>
                          <a:pt x="331" y="69287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486" name="Picture 4485">
                    <a:extLst>
                      <a:ext uri="{FF2B5EF4-FFF2-40B4-BE49-F238E27FC236}">
                        <a16:creationId xmlns:a16="http://schemas.microsoft.com/office/drawing/2014/main" id="{E711FA48-86C6-472B-AF5D-CEF13C430D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21004" y="3754032"/>
                    <a:ext cx="427215" cy="675462"/>
                  </a:xfrm>
                  <a:custGeom>
                    <a:avLst/>
                    <a:gdLst>
                      <a:gd name="connsiteX0" fmla="*/ 301 w 427215"/>
                      <a:gd name="connsiteY0" fmla="*/ 90 h 675462"/>
                      <a:gd name="connsiteX1" fmla="*/ 427517 w 427215"/>
                      <a:gd name="connsiteY1" fmla="*/ 90 h 675462"/>
                      <a:gd name="connsiteX2" fmla="*/ 427517 w 427215"/>
                      <a:gd name="connsiteY2" fmla="*/ 675552 h 675462"/>
                      <a:gd name="connsiteX3" fmla="*/ 301 w 427215"/>
                      <a:gd name="connsiteY3" fmla="*/ 675552 h 675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215" h="675462">
                        <a:moveTo>
                          <a:pt x="301" y="90"/>
                        </a:moveTo>
                        <a:lnTo>
                          <a:pt x="427517" y="90"/>
                        </a:lnTo>
                        <a:lnTo>
                          <a:pt x="427517" y="675552"/>
                        </a:lnTo>
                        <a:lnTo>
                          <a:pt x="301" y="675552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487" name="Graphic 3">
                    <a:extLst>
                      <a:ext uri="{FF2B5EF4-FFF2-40B4-BE49-F238E27FC236}">
                        <a16:creationId xmlns:a16="http://schemas.microsoft.com/office/drawing/2014/main" id="{A619454F-DE03-49AC-89B9-6A3751A8E9BA}"/>
                      </a:ext>
                    </a:extLst>
                  </p:cNvPr>
                  <p:cNvGrpSpPr/>
                  <p:nvPr/>
                </p:nvGrpSpPr>
                <p:grpSpPr>
                  <a:xfrm>
                    <a:off x="733782" y="3898613"/>
                    <a:ext cx="438011" cy="496436"/>
                    <a:chOff x="733782" y="3898613"/>
                    <a:chExt cx="438011" cy="496436"/>
                  </a:xfrm>
                  <a:solidFill>
                    <a:srgbClr val="A0BDAB"/>
                  </a:solidFill>
                </p:grpSpPr>
                <p:sp>
                  <p:nvSpPr>
                    <p:cNvPr id="4488" name="Freeform: Shape 4487">
                      <a:extLst>
                        <a:ext uri="{FF2B5EF4-FFF2-40B4-BE49-F238E27FC236}">
                          <a16:creationId xmlns:a16="http://schemas.microsoft.com/office/drawing/2014/main" id="{BDA8F54E-CC08-491E-8163-CC3D73E005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625" y="4301351"/>
                      <a:ext cx="243050" cy="93698"/>
                    </a:xfrm>
                    <a:custGeom>
                      <a:avLst/>
                      <a:gdLst>
                        <a:gd name="connsiteX0" fmla="*/ 7274 w 243050"/>
                        <a:gd name="connsiteY0" fmla="*/ 93699 h 93698"/>
                        <a:gd name="connsiteX1" fmla="*/ 243051 w 243050"/>
                        <a:gd name="connsiteY1" fmla="*/ 0 h 93698"/>
                        <a:gd name="connsiteX2" fmla="*/ 0 w 243050"/>
                        <a:gd name="connsiteY2" fmla="*/ 93410 h 93698"/>
                        <a:gd name="connsiteX3" fmla="*/ 7274 w 243050"/>
                        <a:gd name="connsiteY3" fmla="*/ 93699 h 93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3050" h="93698">
                          <a:moveTo>
                            <a:pt x="7274" y="93699"/>
                          </a:moveTo>
                          <a:cubicBezTo>
                            <a:pt x="109286" y="79324"/>
                            <a:pt x="193690" y="47917"/>
                            <a:pt x="243051" y="0"/>
                          </a:cubicBezTo>
                          <a:cubicBezTo>
                            <a:pt x="192651" y="47513"/>
                            <a:pt x="101897" y="79728"/>
                            <a:pt x="0" y="93410"/>
                          </a:cubicBezTo>
                          <a:lnTo>
                            <a:pt x="7274" y="9369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89" name="Freeform: Shape 4488">
                      <a:extLst>
                        <a:ext uri="{FF2B5EF4-FFF2-40B4-BE49-F238E27FC236}">
                          <a16:creationId xmlns:a16="http://schemas.microsoft.com/office/drawing/2014/main" id="{F145DD17-0497-4115-9ECA-C92EFACA1E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6483" y="4229186"/>
                      <a:ext cx="239298" cy="92139"/>
                    </a:xfrm>
                    <a:custGeom>
                      <a:avLst/>
                      <a:gdLst>
                        <a:gd name="connsiteX0" fmla="*/ 21072 w 239298"/>
                        <a:gd name="connsiteY0" fmla="*/ 86309 h 92139"/>
                        <a:gd name="connsiteX1" fmla="*/ 78169 w 239298"/>
                        <a:gd name="connsiteY1" fmla="*/ 66392 h 92139"/>
                        <a:gd name="connsiteX2" fmla="*/ 133707 w 239298"/>
                        <a:gd name="connsiteY2" fmla="*/ 45435 h 92139"/>
                        <a:gd name="connsiteX3" fmla="*/ 188610 w 239298"/>
                        <a:gd name="connsiteY3" fmla="*/ 24016 h 92139"/>
                        <a:gd name="connsiteX4" fmla="*/ 239299 w 239298"/>
                        <a:gd name="connsiteY4" fmla="*/ 0 h 92139"/>
                        <a:gd name="connsiteX5" fmla="*/ 187975 w 239298"/>
                        <a:gd name="connsiteY5" fmla="*/ 23612 h 92139"/>
                        <a:gd name="connsiteX6" fmla="*/ 132495 w 239298"/>
                        <a:gd name="connsiteY6" fmla="*/ 44627 h 92139"/>
                        <a:gd name="connsiteX7" fmla="*/ 76379 w 239298"/>
                        <a:gd name="connsiteY7" fmla="*/ 65179 h 92139"/>
                        <a:gd name="connsiteX8" fmla="*/ 0 w 239298"/>
                        <a:gd name="connsiteY8" fmla="*/ 92140 h 92139"/>
                        <a:gd name="connsiteX9" fmla="*/ 21072 w 239298"/>
                        <a:gd name="connsiteY9" fmla="*/ 86309 h 9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9298" h="92139">
                          <a:moveTo>
                            <a:pt x="21072" y="86309"/>
                          </a:moveTo>
                          <a:cubicBezTo>
                            <a:pt x="40643" y="80016"/>
                            <a:pt x="59522" y="73262"/>
                            <a:pt x="78169" y="66392"/>
                          </a:cubicBezTo>
                          <a:cubicBezTo>
                            <a:pt x="96759" y="59464"/>
                            <a:pt x="115233" y="52421"/>
                            <a:pt x="133707" y="45435"/>
                          </a:cubicBezTo>
                          <a:cubicBezTo>
                            <a:pt x="152181" y="38449"/>
                            <a:pt x="170713" y="31464"/>
                            <a:pt x="188610" y="24016"/>
                          </a:cubicBezTo>
                          <a:cubicBezTo>
                            <a:pt x="206449" y="16569"/>
                            <a:pt x="223653" y="8717"/>
                            <a:pt x="239299" y="0"/>
                          </a:cubicBezTo>
                          <a:cubicBezTo>
                            <a:pt x="223422" y="8602"/>
                            <a:pt x="205987" y="16338"/>
                            <a:pt x="187975" y="23612"/>
                          </a:cubicBezTo>
                          <a:cubicBezTo>
                            <a:pt x="169905" y="30886"/>
                            <a:pt x="151200" y="37757"/>
                            <a:pt x="132495" y="44627"/>
                          </a:cubicBezTo>
                          <a:cubicBezTo>
                            <a:pt x="113789" y="51497"/>
                            <a:pt x="95142" y="58367"/>
                            <a:pt x="76379" y="65179"/>
                          </a:cubicBezTo>
                          <a:cubicBezTo>
                            <a:pt x="57559" y="71934"/>
                            <a:pt x="19687" y="86020"/>
                            <a:pt x="0" y="92140"/>
                          </a:cubicBezTo>
                          <a:lnTo>
                            <a:pt x="21072" y="863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0" name="Freeform: Shape 4489">
                      <a:extLst>
                        <a:ext uri="{FF2B5EF4-FFF2-40B4-BE49-F238E27FC236}">
                          <a16:creationId xmlns:a16="http://schemas.microsoft.com/office/drawing/2014/main" id="{C92AC5D1-6E8E-45C1-A2D3-60955B52C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730" y="4140394"/>
                      <a:ext cx="219727" cy="79722"/>
                    </a:xfrm>
                    <a:custGeom>
                      <a:avLst/>
                      <a:gdLst>
                        <a:gd name="connsiteX0" fmla="*/ 808 w 219727"/>
                        <a:gd name="connsiteY0" fmla="*/ 79266 h 79722"/>
                        <a:gd name="connsiteX1" fmla="*/ 39258 w 219727"/>
                        <a:gd name="connsiteY1" fmla="*/ 79670 h 79722"/>
                        <a:gd name="connsiteX2" fmla="*/ 76148 w 219727"/>
                        <a:gd name="connsiteY2" fmla="*/ 77245 h 79722"/>
                        <a:gd name="connsiteX3" fmla="*/ 107612 w 219727"/>
                        <a:gd name="connsiteY3" fmla="*/ 69105 h 79722"/>
                        <a:gd name="connsiteX4" fmla="*/ 130994 w 219727"/>
                        <a:gd name="connsiteY4" fmla="*/ 55711 h 79722"/>
                        <a:gd name="connsiteX5" fmla="*/ 219727 w 219727"/>
                        <a:gd name="connsiteY5" fmla="*/ 0 h 79722"/>
                        <a:gd name="connsiteX6" fmla="*/ 129550 w 219727"/>
                        <a:gd name="connsiteY6" fmla="*/ 55018 h 79722"/>
                        <a:gd name="connsiteX7" fmla="*/ 105996 w 219727"/>
                        <a:gd name="connsiteY7" fmla="*/ 68124 h 79722"/>
                        <a:gd name="connsiteX8" fmla="*/ 74878 w 219727"/>
                        <a:gd name="connsiteY8" fmla="*/ 75860 h 79722"/>
                        <a:gd name="connsiteX9" fmla="*/ 38334 w 219727"/>
                        <a:gd name="connsiteY9" fmla="*/ 78053 h 79722"/>
                        <a:gd name="connsiteX10" fmla="*/ 0 w 219727"/>
                        <a:gd name="connsiteY10" fmla="*/ 77418 h 79722"/>
                        <a:gd name="connsiteX11" fmla="*/ 808 w 219727"/>
                        <a:gd name="connsiteY11" fmla="*/ 79266 h 79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19727" h="79722">
                          <a:moveTo>
                            <a:pt x="808" y="79266"/>
                          </a:moveTo>
                          <a:cubicBezTo>
                            <a:pt x="13683" y="79554"/>
                            <a:pt x="26557" y="79843"/>
                            <a:pt x="39258" y="79670"/>
                          </a:cubicBezTo>
                          <a:cubicBezTo>
                            <a:pt x="51959" y="79497"/>
                            <a:pt x="64371" y="78804"/>
                            <a:pt x="76148" y="77245"/>
                          </a:cubicBezTo>
                          <a:cubicBezTo>
                            <a:pt x="87810" y="75629"/>
                            <a:pt x="98721" y="73031"/>
                            <a:pt x="107612" y="69105"/>
                          </a:cubicBezTo>
                          <a:cubicBezTo>
                            <a:pt x="116503" y="65179"/>
                            <a:pt x="123546" y="60330"/>
                            <a:pt x="130994" y="55711"/>
                          </a:cubicBezTo>
                          <a:lnTo>
                            <a:pt x="219727" y="0"/>
                          </a:lnTo>
                          <a:lnTo>
                            <a:pt x="129550" y="55018"/>
                          </a:lnTo>
                          <a:cubicBezTo>
                            <a:pt x="121987" y="59579"/>
                            <a:pt x="114829" y="64371"/>
                            <a:pt x="105996" y="68124"/>
                          </a:cubicBezTo>
                          <a:cubicBezTo>
                            <a:pt x="97163" y="71876"/>
                            <a:pt x="86425" y="74359"/>
                            <a:pt x="74878" y="75860"/>
                          </a:cubicBezTo>
                          <a:cubicBezTo>
                            <a:pt x="63274" y="77361"/>
                            <a:pt x="50977" y="77938"/>
                            <a:pt x="38334" y="78053"/>
                          </a:cubicBezTo>
                          <a:cubicBezTo>
                            <a:pt x="25749" y="78169"/>
                            <a:pt x="12874" y="77822"/>
                            <a:pt x="0" y="77418"/>
                          </a:cubicBezTo>
                          <a:lnTo>
                            <a:pt x="808" y="792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1" name="Freeform: Shape 4490">
                      <a:extLst>
                        <a:ext uri="{FF2B5EF4-FFF2-40B4-BE49-F238E27FC236}">
                          <a16:creationId xmlns:a16="http://schemas.microsoft.com/office/drawing/2014/main" id="{89A04D56-D917-438C-83E9-4E8F15E11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437" y="4080122"/>
                      <a:ext cx="211356" cy="75109"/>
                    </a:xfrm>
                    <a:custGeom>
                      <a:avLst/>
                      <a:gdLst>
                        <a:gd name="connsiteX0" fmla="*/ 1732 w 211356"/>
                        <a:gd name="connsiteY0" fmla="*/ 75109 h 75109"/>
                        <a:gd name="connsiteX1" fmla="*/ 58598 w 211356"/>
                        <a:gd name="connsiteY1" fmla="*/ 59464 h 75109"/>
                        <a:gd name="connsiteX2" fmla="*/ 110441 w 211356"/>
                        <a:gd name="connsiteY2" fmla="*/ 40239 h 75109"/>
                        <a:gd name="connsiteX3" fmla="*/ 211356 w 211356"/>
                        <a:gd name="connsiteY3" fmla="*/ 0 h 75109"/>
                        <a:gd name="connsiteX4" fmla="*/ 109229 w 211356"/>
                        <a:gd name="connsiteY4" fmla="*/ 39431 h 75109"/>
                        <a:gd name="connsiteX5" fmla="*/ 56866 w 211356"/>
                        <a:gd name="connsiteY5" fmla="*/ 58251 h 75109"/>
                        <a:gd name="connsiteX6" fmla="*/ 0 w 211356"/>
                        <a:gd name="connsiteY6" fmla="*/ 73377 h 75109"/>
                        <a:gd name="connsiteX7" fmla="*/ 1732 w 211356"/>
                        <a:gd name="connsiteY7" fmla="*/ 75109 h 75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356" h="75109">
                          <a:moveTo>
                            <a:pt x="1732" y="75109"/>
                          </a:moveTo>
                          <a:cubicBezTo>
                            <a:pt x="22804" y="71588"/>
                            <a:pt x="41105" y="65699"/>
                            <a:pt x="58598" y="59464"/>
                          </a:cubicBezTo>
                          <a:cubicBezTo>
                            <a:pt x="76033" y="53171"/>
                            <a:pt x="93295" y="46763"/>
                            <a:pt x="110441" y="40239"/>
                          </a:cubicBezTo>
                          <a:cubicBezTo>
                            <a:pt x="144676" y="27192"/>
                            <a:pt x="178334" y="13798"/>
                            <a:pt x="211356" y="0"/>
                          </a:cubicBezTo>
                          <a:cubicBezTo>
                            <a:pt x="177930" y="13567"/>
                            <a:pt x="143868" y="26672"/>
                            <a:pt x="109229" y="39431"/>
                          </a:cubicBezTo>
                          <a:cubicBezTo>
                            <a:pt x="91909" y="45781"/>
                            <a:pt x="74474" y="52074"/>
                            <a:pt x="56866" y="58251"/>
                          </a:cubicBezTo>
                          <a:cubicBezTo>
                            <a:pt x="39258" y="64371"/>
                            <a:pt x="20841" y="70029"/>
                            <a:pt x="0" y="73377"/>
                          </a:cubicBezTo>
                          <a:lnTo>
                            <a:pt x="1732" y="751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2" name="Freeform: Shape 4491">
                      <a:extLst>
                        <a:ext uri="{FF2B5EF4-FFF2-40B4-BE49-F238E27FC236}">
                          <a16:creationId xmlns:a16="http://schemas.microsoft.com/office/drawing/2014/main" id="{FE1F8C6E-B7C6-4094-BB9F-80953419A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8899" y="4009401"/>
                      <a:ext cx="151142" cy="65179"/>
                    </a:xfrm>
                    <a:custGeom>
                      <a:avLst/>
                      <a:gdLst>
                        <a:gd name="connsiteX0" fmla="*/ 2944 w 151142"/>
                        <a:gd name="connsiteY0" fmla="*/ 65179 h 65179"/>
                        <a:gd name="connsiteX1" fmla="*/ 19282 w 151142"/>
                        <a:gd name="connsiteY1" fmla="*/ 55827 h 65179"/>
                        <a:gd name="connsiteX2" fmla="*/ 40066 w 151142"/>
                        <a:gd name="connsiteY2" fmla="*/ 49188 h 65179"/>
                        <a:gd name="connsiteX3" fmla="*/ 62985 w 151142"/>
                        <a:gd name="connsiteY3" fmla="*/ 43992 h 65179"/>
                        <a:gd name="connsiteX4" fmla="*/ 74301 w 151142"/>
                        <a:gd name="connsiteY4" fmla="*/ 41221 h 65179"/>
                        <a:gd name="connsiteX5" fmla="*/ 84981 w 151142"/>
                        <a:gd name="connsiteY5" fmla="*/ 37930 h 65179"/>
                        <a:gd name="connsiteX6" fmla="*/ 121295 w 151142"/>
                        <a:gd name="connsiteY6" fmla="*/ 20668 h 65179"/>
                        <a:gd name="connsiteX7" fmla="*/ 151142 w 151142"/>
                        <a:gd name="connsiteY7" fmla="*/ 0 h 65179"/>
                        <a:gd name="connsiteX8" fmla="*/ 120602 w 151142"/>
                        <a:gd name="connsiteY8" fmla="*/ 20322 h 65179"/>
                        <a:gd name="connsiteX9" fmla="*/ 83827 w 151142"/>
                        <a:gd name="connsiteY9" fmla="*/ 37064 h 65179"/>
                        <a:gd name="connsiteX10" fmla="*/ 38565 w 151142"/>
                        <a:gd name="connsiteY10" fmla="*/ 47860 h 65179"/>
                        <a:gd name="connsiteX11" fmla="*/ 17089 w 151142"/>
                        <a:gd name="connsiteY11" fmla="*/ 54441 h 65179"/>
                        <a:gd name="connsiteX12" fmla="*/ 0 w 151142"/>
                        <a:gd name="connsiteY12" fmla="*/ 63851 h 65179"/>
                        <a:gd name="connsiteX13" fmla="*/ 2944 w 151142"/>
                        <a:gd name="connsiteY13" fmla="*/ 65179 h 65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1142" h="65179">
                          <a:moveTo>
                            <a:pt x="2944" y="65179"/>
                          </a:moveTo>
                          <a:cubicBezTo>
                            <a:pt x="7505" y="61658"/>
                            <a:pt x="12990" y="58482"/>
                            <a:pt x="19282" y="55827"/>
                          </a:cubicBezTo>
                          <a:cubicBezTo>
                            <a:pt x="25518" y="53113"/>
                            <a:pt x="32619" y="51035"/>
                            <a:pt x="40066" y="49188"/>
                          </a:cubicBezTo>
                          <a:cubicBezTo>
                            <a:pt x="47513" y="47340"/>
                            <a:pt x="55307" y="45781"/>
                            <a:pt x="62985" y="43992"/>
                          </a:cubicBezTo>
                          <a:cubicBezTo>
                            <a:pt x="66796" y="43126"/>
                            <a:pt x="70606" y="42202"/>
                            <a:pt x="74301" y="41221"/>
                          </a:cubicBezTo>
                          <a:cubicBezTo>
                            <a:pt x="77938" y="40181"/>
                            <a:pt x="81575" y="39142"/>
                            <a:pt x="84981" y="37930"/>
                          </a:cubicBezTo>
                          <a:cubicBezTo>
                            <a:pt x="98779" y="33196"/>
                            <a:pt x="110614" y="27249"/>
                            <a:pt x="121295" y="20668"/>
                          </a:cubicBezTo>
                          <a:cubicBezTo>
                            <a:pt x="131975" y="14144"/>
                            <a:pt x="141559" y="7043"/>
                            <a:pt x="151142" y="0"/>
                          </a:cubicBezTo>
                          <a:cubicBezTo>
                            <a:pt x="141328" y="6986"/>
                            <a:pt x="131513" y="13913"/>
                            <a:pt x="120602" y="20322"/>
                          </a:cubicBezTo>
                          <a:cubicBezTo>
                            <a:pt x="109748" y="26730"/>
                            <a:pt x="97682" y="32561"/>
                            <a:pt x="83827" y="37064"/>
                          </a:cubicBezTo>
                          <a:cubicBezTo>
                            <a:pt x="70144" y="41740"/>
                            <a:pt x="53864" y="44280"/>
                            <a:pt x="38565" y="47860"/>
                          </a:cubicBezTo>
                          <a:cubicBezTo>
                            <a:pt x="30944" y="49649"/>
                            <a:pt x="23612" y="51728"/>
                            <a:pt x="17089" y="54441"/>
                          </a:cubicBezTo>
                          <a:cubicBezTo>
                            <a:pt x="10565" y="57097"/>
                            <a:pt x="4849" y="60272"/>
                            <a:pt x="0" y="63851"/>
                          </a:cubicBezTo>
                          <a:lnTo>
                            <a:pt x="2944" y="6517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3" name="Freeform: Shape 4492">
                      <a:extLst>
                        <a:ext uri="{FF2B5EF4-FFF2-40B4-BE49-F238E27FC236}">
                          <a16:creationId xmlns:a16="http://schemas.microsoft.com/office/drawing/2014/main" id="{9C04C6D3-1A42-4E21-A4DB-660678782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893" y="3954209"/>
                      <a:ext cx="94853" cy="33658"/>
                    </a:xfrm>
                    <a:custGeom>
                      <a:avLst/>
                      <a:gdLst>
                        <a:gd name="connsiteX0" fmla="*/ 0 w 94853"/>
                        <a:gd name="connsiteY0" fmla="*/ 31291 h 33658"/>
                        <a:gd name="connsiteX1" fmla="*/ 12182 w 94853"/>
                        <a:gd name="connsiteY1" fmla="*/ 33600 h 33658"/>
                        <a:gd name="connsiteX2" fmla="*/ 20148 w 94853"/>
                        <a:gd name="connsiteY2" fmla="*/ 33196 h 33658"/>
                        <a:gd name="connsiteX3" fmla="*/ 32965 w 94853"/>
                        <a:gd name="connsiteY3" fmla="*/ 29732 h 33658"/>
                        <a:gd name="connsiteX4" fmla="*/ 55249 w 94853"/>
                        <a:gd name="connsiteY4" fmla="*/ 20783 h 33658"/>
                        <a:gd name="connsiteX5" fmla="*/ 94853 w 94853"/>
                        <a:gd name="connsiteY5" fmla="*/ 0 h 33658"/>
                        <a:gd name="connsiteX6" fmla="*/ 53979 w 94853"/>
                        <a:gd name="connsiteY6" fmla="*/ 19975 h 33658"/>
                        <a:gd name="connsiteX7" fmla="*/ 31175 w 94853"/>
                        <a:gd name="connsiteY7" fmla="*/ 28462 h 33658"/>
                        <a:gd name="connsiteX8" fmla="*/ 18705 w 94853"/>
                        <a:gd name="connsiteY8" fmla="*/ 31579 h 33658"/>
                        <a:gd name="connsiteX9" fmla="*/ 2771 w 94853"/>
                        <a:gd name="connsiteY9" fmla="*/ 30078 h 33658"/>
                        <a:gd name="connsiteX10" fmla="*/ 0 w 94853"/>
                        <a:gd name="connsiteY10" fmla="*/ 31291 h 336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4853" h="33658">
                          <a:moveTo>
                            <a:pt x="0" y="31291"/>
                          </a:moveTo>
                          <a:cubicBezTo>
                            <a:pt x="2829" y="32214"/>
                            <a:pt x="9353" y="33484"/>
                            <a:pt x="12182" y="33600"/>
                          </a:cubicBezTo>
                          <a:cubicBezTo>
                            <a:pt x="15068" y="33773"/>
                            <a:pt x="17724" y="33542"/>
                            <a:pt x="20148" y="33196"/>
                          </a:cubicBezTo>
                          <a:cubicBezTo>
                            <a:pt x="25056" y="32445"/>
                            <a:pt x="29155" y="31117"/>
                            <a:pt x="32965" y="29732"/>
                          </a:cubicBezTo>
                          <a:cubicBezTo>
                            <a:pt x="40643" y="26903"/>
                            <a:pt x="48091" y="23959"/>
                            <a:pt x="55249" y="20783"/>
                          </a:cubicBezTo>
                          <a:cubicBezTo>
                            <a:pt x="69567" y="14491"/>
                            <a:pt x="82787" y="7505"/>
                            <a:pt x="94853" y="0"/>
                          </a:cubicBezTo>
                          <a:cubicBezTo>
                            <a:pt x="82326" y="7274"/>
                            <a:pt x="68701" y="13971"/>
                            <a:pt x="53979" y="19975"/>
                          </a:cubicBezTo>
                          <a:cubicBezTo>
                            <a:pt x="46647" y="22977"/>
                            <a:pt x="39027" y="25806"/>
                            <a:pt x="31175" y="28462"/>
                          </a:cubicBezTo>
                          <a:cubicBezTo>
                            <a:pt x="27307" y="29790"/>
                            <a:pt x="23266" y="31002"/>
                            <a:pt x="18705" y="31579"/>
                          </a:cubicBezTo>
                          <a:cubicBezTo>
                            <a:pt x="14202" y="32157"/>
                            <a:pt x="7332" y="31637"/>
                            <a:pt x="2771" y="30078"/>
                          </a:cubicBezTo>
                          <a:lnTo>
                            <a:pt x="0" y="3129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4" name="Freeform: Shape 4493">
                      <a:extLst>
                        <a:ext uri="{FF2B5EF4-FFF2-40B4-BE49-F238E27FC236}">
                          <a16:creationId xmlns:a16="http://schemas.microsoft.com/office/drawing/2014/main" id="{34A0F691-3946-49DF-B3BC-8411D90B6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782" y="4247545"/>
                      <a:ext cx="102185" cy="145599"/>
                    </a:xfrm>
                    <a:custGeom>
                      <a:avLst/>
                      <a:gdLst>
                        <a:gd name="connsiteX0" fmla="*/ 102185 w 102185"/>
                        <a:gd name="connsiteY0" fmla="*/ 144561 h 145599"/>
                        <a:gd name="connsiteX1" fmla="*/ 81806 w 102185"/>
                        <a:gd name="connsiteY1" fmla="*/ 127876 h 145599"/>
                        <a:gd name="connsiteX2" fmla="*/ 67662 w 102185"/>
                        <a:gd name="connsiteY2" fmla="*/ 109806 h 145599"/>
                        <a:gd name="connsiteX3" fmla="*/ 41971 w 102185"/>
                        <a:gd name="connsiteY3" fmla="*/ 73204 h 145599"/>
                        <a:gd name="connsiteX4" fmla="*/ 16338 w 102185"/>
                        <a:gd name="connsiteY4" fmla="*/ 36602 h 145599"/>
                        <a:gd name="connsiteX5" fmla="*/ 5427 w 102185"/>
                        <a:gd name="connsiteY5" fmla="*/ 18243 h 145599"/>
                        <a:gd name="connsiteX6" fmla="*/ 0 w 102185"/>
                        <a:gd name="connsiteY6" fmla="*/ 0 h 145599"/>
                        <a:gd name="connsiteX7" fmla="*/ 5023 w 102185"/>
                        <a:gd name="connsiteY7" fmla="*/ 18243 h 145599"/>
                        <a:gd name="connsiteX8" fmla="*/ 15530 w 102185"/>
                        <a:gd name="connsiteY8" fmla="*/ 36660 h 145599"/>
                        <a:gd name="connsiteX9" fmla="*/ 40355 w 102185"/>
                        <a:gd name="connsiteY9" fmla="*/ 73320 h 145599"/>
                        <a:gd name="connsiteX10" fmla="*/ 65237 w 102185"/>
                        <a:gd name="connsiteY10" fmla="*/ 109979 h 145599"/>
                        <a:gd name="connsiteX11" fmla="*/ 79150 w 102185"/>
                        <a:gd name="connsiteY11" fmla="*/ 128280 h 145599"/>
                        <a:gd name="connsiteX12" fmla="*/ 99876 w 102185"/>
                        <a:gd name="connsiteY12" fmla="*/ 145600 h 145599"/>
                        <a:gd name="connsiteX13" fmla="*/ 102185 w 102185"/>
                        <a:gd name="connsiteY13" fmla="*/ 144561 h 145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2185" h="145599">
                          <a:moveTo>
                            <a:pt x="102185" y="144561"/>
                          </a:moveTo>
                          <a:cubicBezTo>
                            <a:pt x="93872" y="139538"/>
                            <a:pt x="87233" y="133765"/>
                            <a:pt x="81806" y="127876"/>
                          </a:cubicBezTo>
                          <a:cubicBezTo>
                            <a:pt x="76322" y="121987"/>
                            <a:pt x="71934" y="115868"/>
                            <a:pt x="67662" y="109806"/>
                          </a:cubicBezTo>
                          <a:lnTo>
                            <a:pt x="41971" y="73204"/>
                          </a:lnTo>
                          <a:cubicBezTo>
                            <a:pt x="33427" y="61023"/>
                            <a:pt x="24767" y="48783"/>
                            <a:pt x="16338" y="36602"/>
                          </a:cubicBezTo>
                          <a:cubicBezTo>
                            <a:pt x="12239" y="30482"/>
                            <a:pt x="8371" y="24363"/>
                            <a:pt x="5427" y="18243"/>
                          </a:cubicBezTo>
                          <a:cubicBezTo>
                            <a:pt x="2425" y="12124"/>
                            <a:pt x="462" y="6004"/>
                            <a:pt x="0" y="0"/>
                          </a:cubicBezTo>
                          <a:cubicBezTo>
                            <a:pt x="346" y="5946"/>
                            <a:pt x="2194" y="12066"/>
                            <a:pt x="5023" y="18243"/>
                          </a:cubicBezTo>
                          <a:cubicBezTo>
                            <a:pt x="7794" y="24363"/>
                            <a:pt x="11546" y="30540"/>
                            <a:pt x="15530" y="36660"/>
                          </a:cubicBezTo>
                          <a:cubicBezTo>
                            <a:pt x="23670" y="48899"/>
                            <a:pt x="32099" y="61080"/>
                            <a:pt x="40355" y="73320"/>
                          </a:cubicBezTo>
                          <a:lnTo>
                            <a:pt x="65237" y="109979"/>
                          </a:lnTo>
                          <a:cubicBezTo>
                            <a:pt x="69394" y="116099"/>
                            <a:pt x="73724" y="122218"/>
                            <a:pt x="79150" y="128280"/>
                          </a:cubicBezTo>
                          <a:cubicBezTo>
                            <a:pt x="84577" y="134342"/>
                            <a:pt x="91274" y="140288"/>
                            <a:pt x="99876" y="145600"/>
                          </a:cubicBezTo>
                          <a:lnTo>
                            <a:pt x="102185" y="14456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5" name="Freeform: Shape 4494">
                      <a:extLst>
                        <a:ext uri="{FF2B5EF4-FFF2-40B4-BE49-F238E27FC236}">
                          <a16:creationId xmlns:a16="http://schemas.microsoft.com/office/drawing/2014/main" id="{6955A43D-1C32-419B-922D-22AD891F6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642" y="4132196"/>
                      <a:ext cx="132841" cy="187224"/>
                    </a:xfrm>
                    <a:custGeom>
                      <a:avLst/>
                      <a:gdLst>
                        <a:gd name="connsiteX0" fmla="*/ 132841 w 132841"/>
                        <a:gd name="connsiteY0" fmla="*/ 186647 h 187224"/>
                        <a:gd name="connsiteX1" fmla="*/ 86078 w 132841"/>
                        <a:gd name="connsiteY1" fmla="*/ 141385 h 187224"/>
                        <a:gd name="connsiteX2" fmla="*/ 67662 w 132841"/>
                        <a:gd name="connsiteY2" fmla="*/ 118119 h 187224"/>
                        <a:gd name="connsiteX3" fmla="*/ 55423 w 132841"/>
                        <a:gd name="connsiteY3" fmla="*/ 94565 h 187224"/>
                        <a:gd name="connsiteX4" fmla="*/ 50746 w 132841"/>
                        <a:gd name="connsiteY4" fmla="*/ 82730 h 187224"/>
                        <a:gd name="connsiteX5" fmla="*/ 45031 w 132841"/>
                        <a:gd name="connsiteY5" fmla="*/ 70895 h 187224"/>
                        <a:gd name="connsiteX6" fmla="*/ 30540 w 132841"/>
                        <a:gd name="connsiteY6" fmla="*/ 47225 h 187224"/>
                        <a:gd name="connsiteX7" fmla="*/ 0 w 132841"/>
                        <a:gd name="connsiteY7" fmla="*/ 0 h 187224"/>
                        <a:gd name="connsiteX8" fmla="*/ 29732 w 132841"/>
                        <a:gd name="connsiteY8" fmla="*/ 47225 h 187224"/>
                        <a:gd name="connsiteX9" fmla="*/ 43818 w 132841"/>
                        <a:gd name="connsiteY9" fmla="*/ 70837 h 187224"/>
                        <a:gd name="connsiteX10" fmla="*/ 49303 w 132841"/>
                        <a:gd name="connsiteY10" fmla="*/ 82672 h 187224"/>
                        <a:gd name="connsiteX11" fmla="*/ 53748 w 132841"/>
                        <a:gd name="connsiteY11" fmla="*/ 94449 h 187224"/>
                        <a:gd name="connsiteX12" fmla="*/ 65641 w 132841"/>
                        <a:gd name="connsiteY12" fmla="*/ 118177 h 187224"/>
                        <a:gd name="connsiteX13" fmla="*/ 83769 w 132841"/>
                        <a:gd name="connsiteY13" fmla="*/ 141674 h 187224"/>
                        <a:gd name="connsiteX14" fmla="*/ 129954 w 132841"/>
                        <a:gd name="connsiteY14" fmla="*/ 187224 h 187224"/>
                        <a:gd name="connsiteX15" fmla="*/ 132841 w 132841"/>
                        <a:gd name="connsiteY15" fmla="*/ 186647 h 187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32841" h="187224">
                          <a:moveTo>
                            <a:pt x="132841" y="186647"/>
                          </a:moveTo>
                          <a:cubicBezTo>
                            <a:pt x="116387" y="171695"/>
                            <a:pt x="99992" y="156742"/>
                            <a:pt x="86078" y="141385"/>
                          </a:cubicBezTo>
                          <a:cubicBezTo>
                            <a:pt x="79150" y="133707"/>
                            <a:pt x="72858" y="125913"/>
                            <a:pt x="67662" y="118119"/>
                          </a:cubicBezTo>
                          <a:cubicBezTo>
                            <a:pt x="62466" y="110268"/>
                            <a:pt x="58425" y="102416"/>
                            <a:pt x="55423" y="94565"/>
                          </a:cubicBezTo>
                          <a:cubicBezTo>
                            <a:pt x="53864" y="90639"/>
                            <a:pt x="52421" y="86713"/>
                            <a:pt x="50746" y="82730"/>
                          </a:cubicBezTo>
                          <a:cubicBezTo>
                            <a:pt x="49130" y="78804"/>
                            <a:pt x="47167" y="74821"/>
                            <a:pt x="45031" y="70895"/>
                          </a:cubicBezTo>
                          <a:cubicBezTo>
                            <a:pt x="40759" y="62985"/>
                            <a:pt x="35621" y="55134"/>
                            <a:pt x="30540" y="47225"/>
                          </a:cubicBezTo>
                          <a:lnTo>
                            <a:pt x="0" y="0"/>
                          </a:lnTo>
                          <a:lnTo>
                            <a:pt x="29732" y="47225"/>
                          </a:lnTo>
                          <a:cubicBezTo>
                            <a:pt x="34697" y="55076"/>
                            <a:pt x="39662" y="62985"/>
                            <a:pt x="43818" y="70837"/>
                          </a:cubicBezTo>
                          <a:cubicBezTo>
                            <a:pt x="45897" y="74763"/>
                            <a:pt x="47744" y="78689"/>
                            <a:pt x="49303" y="82672"/>
                          </a:cubicBezTo>
                          <a:cubicBezTo>
                            <a:pt x="50862" y="86598"/>
                            <a:pt x="52247" y="90524"/>
                            <a:pt x="53748" y="94449"/>
                          </a:cubicBezTo>
                          <a:cubicBezTo>
                            <a:pt x="56577" y="102301"/>
                            <a:pt x="60561" y="110268"/>
                            <a:pt x="65641" y="118177"/>
                          </a:cubicBezTo>
                          <a:cubicBezTo>
                            <a:pt x="70722" y="126086"/>
                            <a:pt x="76899" y="133938"/>
                            <a:pt x="83769" y="141674"/>
                          </a:cubicBezTo>
                          <a:cubicBezTo>
                            <a:pt x="97509" y="157146"/>
                            <a:pt x="113732" y="172272"/>
                            <a:pt x="129954" y="187224"/>
                          </a:cubicBezTo>
                          <a:lnTo>
                            <a:pt x="132841" y="18664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6" name="Freeform: Shape 4495">
                      <a:extLst>
                        <a:ext uri="{FF2B5EF4-FFF2-40B4-BE49-F238E27FC236}">
                          <a16:creationId xmlns:a16="http://schemas.microsoft.com/office/drawing/2014/main" id="{08F026D9-CC0F-4586-9954-DFA2E4E42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957" y="4058704"/>
                      <a:ext cx="141154" cy="166383"/>
                    </a:xfrm>
                    <a:custGeom>
                      <a:avLst/>
                      <a:gdLst>
                        <a:gd name="connsiteX0" fmla="*/ 141154 w 141154"/>
                        <a:gd name="connsiteY0" fmla="*/ 165402 h 166383"/>
                        <a:gd name="connsiteX1" fmla="*/ 115637 w 141154"/>
                        <a:gd name="connsiteY1" fmla="*/ 146292 h 166383"/>
                        <a:gd name="connsiteX2" fmla="*/ 109864 w 141154"/>
                        <a:gd name="connsiteY2" fmla="*/ 141328 h 166383"/>
                        <a:gd name="connsiteX3" fmla="*/ 104264 w 141154"/>
                        <a:gd name="connsiteY3" fmla="*/ 136305 h 166383"/>
                        <a:gd name="connsiteX4" fmla="*/ 98895 w 141154"/>
                        <a:gd name="connsiteY4" fmla="*/ 131282 h 166383"/>
                        <a:gd name="connsiteX5" fmla="*/ 93757 w 141154"/>
                        <a:gd name="connsiteY5" fmla="*/ 126202 h 166383"/>
                        <a:gd name="connsiteX6" fmla="*/ 74936 w 141154"/>
                        <a:gd name="connsiteY6" fmla="*/ 105534 h 166383"/>
                        <a:gd name="connsiteX7" fmla="*/ 66392 w 141154"/>
                        <a:gd name="connsiteY7" fmla="*/ 95084 h 166383"/>
                        <a:gd name="connsiteX8" fmla="*/ 58367 w 141154"/>
                        <a:gd name="connsiteY8" fmla="*/ 84577 h 166383"/>
                        <a:gd name="connsiteX9" fmla="*/ 28808 w 141154"/>
                        <a:gd name="connsiteY9" fmla="*/ 42317 h 166383"/>
                        <a:gd name="connsiteX10" fmla="*/ 0 w 141154"/>
                        <a:gd name="connsiteY10" fmla="*/ 0 h 166383"/>
                        <a:gd name="connsiteX11" fmla="*/ 28000 w 141154"/>
                        <a:gd name="connsiteY11" fmla="*/ 42375 h 166383"/>
                        <a:gd name="connsiteX12" fmla="*/ 56751 w 141154"/>
                        <a:gd name="connsiteY12" fmla="*/ 84693 h 166383"/>
                        <a:gd name="connsiteX13" fmla="*/ 64602 w 141154"/>
                        <a:gd name="connsiteY13" fmla="*/ 95258 h 166383"/>
                        <a:gd name="connsiteX14" fmla="*/ 72973 w 141154"/>
                        <a:gd name="connsiteY14" fmla="*/ 105765 h 166383"/>
                        <a:gd name="connsiteX15" fmla="*/ 91505 w 141154"/>
                        <a:gd name="connsiteY15" fmla="*/ 126606 h 166383"/>
                        <a:gd name="connsiteX16" fmla="*/ 96585 w 141154"/>
                        <a:gd name="connsiteY16" fmla="*/ 131744 h 166383"/>
                        <a:gd name="connsiteX17" fmla="*/ 101954 w 141154"/>
                        <a:gd name="connsiteY17" fmla="*/ 136824 h 166383"/>
                        <a:gd name="connsiteX18" fmla="*/ 107497 w 141154"/>
                        <a:gd name="connsiteY18" fmla="*/ 141905 h 166383"/>
                        <a:gd name="connsiteX19" fmla="*/ 113212 w 141154"/>
                        <a:gd name="connsiteY19" fmla="*/ 146928 h 166383"/>
                        <a:gd name="connsiteX20" fmla="*/ 138672 w 141154"/>
                        <a:gd name="connsiteY20" fmla="*/ 166383 h 166383"/>
                        <a:gd name="connsiteX21" fmla="*/ 141154 w 141154"/>
                        <a:gd name="connsiteY21" fmla="*/ 165402 h 16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41154" h="166383">
                          <a:moveTo>
                            <a:pt x="141154" y="165402"/>
                          </a:moveTo>
                          <a:cubicBezTo>
                            <a:pt x="132148" y="159224"/>
                            <a:pt x="123546" y="152874"/>
                            <a:pt x="115637" y="146292"/>
                          </a:cubicBezTo>
                          <a:cubicBezTo>
                            <a:pt x="113616" y="144676"/>
                            <a:pt x="111827" y="143002"/>
                            <a:pt x="109864" y="141328"/>
                          </a:cubicBezTo>
                          <a:cubicBezTo>
                            <a:pt x="107959" y="139653"/>
                            <a:pt x="106054" y="138037"/>
                            <a:pt x="104264" y="136305"/>
                          </a:cubicBezTo>
                          <a:lnTo>
                            <a:pt x="98895" y="131282"/>
                          </a:lnTo>
                          <a:lnTo>
                            <a:pt x="93757" y="126202"/>
                          </a:lnTo>
                          <a:cubicBezTo>
                            <a:pt x="87060" y="119389"/>
                            <a:pt x="80767" y="112519"/>
                            <a:pt x="74936" y="105534"/>
                          </a:cubicBezTo>
                          <a:cubicBezTo>
                            <a:pt x="71934" y="102070"/>
                            <a:pt x="69221" y="98548"/>
                            <a:pt x="66392" y="95084"/>
                          </a:cubicBezTo>
                          <a:cubicBezTo>
                            <a:pt x="63736" y="91563"/>
                            <a:pt x="60965" y="88099"/>
                            <a:pt x="58367" y="84577"/>
                          </a:cubicBezTo>
                          <a:cubicBezTo>
                            <a:pt x="47918" y="70548"/>
                            <a:pt x="38449" y="56404"/>
                            <a:pt x="28808" y="42317"/>
                          </a:cubicBezTo>
                          <a:lnTo>
                            <a:pt x="0" y="0"/>
                          </a:lnTo>
                          <a:lnTo>
                            <a:pt x="28000" y="42375"/>
                          </a:lnTo>
                          <a:cubicBezTo>
                            <a:pt x="37353" y="56519"/>
                            <a:pt x="46532" y="70606"/>
                            <a:pt x="56751" y="84693"/>
                          </a:cubicBezTo>
                          <a:cubicBezTo>
                            <a:pt x="59233" y="88214"/>
                            <a:pt x="61946" y="91736"/>
                            <a:pt x="64602" y="95258"/>
                          </a:cubicBezTo>
                          <a:cubicBezTo>
                            <a:pt x="67373" y="98779"/>
                            <a:pt x="70029" y="102301"/>
                            <a:pt x="72973" y="105765"/>
                          </a:cubicBezTo>
                          <a:cubicBezTo>
                            <a:pt x="78631" y="112750"/>
                            <a:pt x="84866" y="119678"/>
                            <a:pt x="91505" y="126606"/>
                          </a:cubicBezTo>
                          <a:lnTo>
                            <a:pt x="96585" y="131744"/>
                          </a:lnTo>
                          <a:lnTo>
                            <a:pt x="101954" y="136824"/>
                          </a:lnTo>
                          <a:cubicBezTo>
                            <a:pt x="103687" y="138556"/>
                            <a:pt x="105592" y="140231"/>
                            <a:pt x="107497" y="141905"/>
                          </a:cubicBezTo>
                          <a:cubicBezTo>
                            <a:pt x="109402" y="143579"/>
                            <a:pt x="111192" y="145253"/>
                            <a:pt x="113212" y="146928"/>
                          </a:cubicBezTo>
                          <a:cubicBezTo>
                            <a:pt x="121006" y="153567"/>
                            <a:pt x="129608" y="160033"/>
                            <a:pt x="138672" y="166383"/>
                          </a:cubicBezTo>
                          <a:lnTo>
                            <a:pt x="141154" y="16540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7" name="Freeform: Shape 4496">
                      <a:extLst>
                        <a:ext uri="{FF2B5EF4-FFF2-40B4-BE49-F238E27FC236}">
                          <a16:creationId xmlns:a16="http://schemas.microsoft.com/office/drawing/2014/main" id="{A2772CBB-6852-46BA-9816-F76DF02A4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926" y="4000395"/>
                      <a:ext cx="127991" cy="161302"/>
                    </a:xfrm>
                    <a:custGeom>
                      <a:avLst/>
                      <a:gdLst>
                        <a:gd name="connsiteX0" fmla="*/ 127992 w 127991"/>
                        <a:gd name="connsiteY0" fmla="*/ 160841 h 161302"/>
                        <a:gd name="connsiteX1" fmla="*/ 94103 w 127991"/>
                        <a:gd name="connsiteY1" fmla="*/ 120890 h 161302"/>
                        <a:gd name="connsiteX2" fmla="*/ 62639 w 127991"/>
                        <a:gd name="connsiteY2" fmla="*/ 80594 h 161302"/>
                        <a:gd name="connsiteX3" fmla="*/ 0 w 127991"/>
                        <a:gd name="connsiteY3" fmla="*/ 0 h 161302"/>
                        <a:gd name="connsiteX4" fmla="*/ 61080 w 127991"/>
                        <a:gd name="connsiteY4" fmla="*/ 80767 h 161302"/>
                        <a:gd name="connsiteX5" fmla="*/ 91736 w 127991"/>
                        <a:gd name="connsiteY5" fmla="*/ 121121 h 161302"/>
                        <a:gd name="connsiteX6" fmla="*/ 124990 w 127991"/>
                        <a:gd name="connsiteY6" fmla="*/ 161303 h 161302"/>
                        <a:gd name="connsiteX7" fmla="*/ 127992 w 127991"/>
                        <a:gd name="connsiteY7" fmla="*/ 160841 h 161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7991" h="161302">
                          <a:moveTo>
                            <a:pt x="127992" y="160841"/>
                          </a:moveTo>
                          <a:cubicBezTo>
                            <a:pt x="115810" y="147620"/>
                            <a:pt x="104726" y="134284"/>
                            <a:pt x="94103" y="120890"/>
                          </a:cubicBezTo>
                          <a:cubicBezTo>
                            <a:pt x="83480" y="107497"/>
                            <a:pt x="73146" y="94045"/>
                            <a:pt x="62639" y="80594"/>
                          </a:cubicBezTo>
                          <a:lnTo>
                            <a:pt x="0" y="0"/>
                          </a:lnTo>
                          <a:lnTo>
                            <a:pt x="61080" y="80767"/>
                          </a:lnTo>
                          <a:cubicBezTo>
                            <a:pt x="71299" y="94218"/>
                            <a:pt x="81344" y="107670"/>
                            <a:pt x="91736" y="121121"/>
                          </a:cubicBezTo>
                          <a:cubicBezTo>
                            <a:pt x="102128" y="134573"/>
                            <a:pt x="113039" y="147967"/>
                            <a:pt x="124990" y="161303"/>
                          </a:cubicBezTo>
                          <a:lnTo>
                            <a:pt x="127992" y="16084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8" name="Freeform: Shape 4497">
                      <a:extLst>
                        <a:ext uri="{FF2B5EF4-FFF2-40B4-BE49-F238E27FC236}">
                          <a16:creationId xmlns:a16="http://schemas.microsoft.com/office/drawing/2014/main" id="{BBB78B6B-76A0-43C5-B1EA-36EBBDE46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376" y="3955075"/>
                      <a:ext cx="110960" cy="126086"/>
                    </a:xfrm>
                    <a:custGeom>
                      <a:avLst/>
                      <a:gdLst>
                        <a:gd name="connsiteX0" fmla="*/ 110961 w 110960"/>
                        <a:gd name="connsiteY0" fmla="*/ 125509 h 126086"/>
                        <a:gd name="connsiteX1" fmla="*/ 0 w 110960"/>
                        <a:gd name="connsiteY1" fmla="*/ 0 h 126086"/>
                        <a:gd name="connsiteX2" fmla="*/ 108190 w 110960"/>
                        <a:gd name="connsiteY2" fmla="*/ 126086 h 126086"/>
                        <a:gd name="connsiteX3" fmla="*/ 110961 w 110960"/>
                        <a:gd name="connsiteY3" fmla="*/ 125509 h 126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0960" h="126086">
                          <a:moveTo>
                            <a:pt x="110961" y="125509"/>
                          </a:moveTo>
                          <a:cubicBezTo>
                            <a:pt x="64948" y="85155"/>
                            <a:pt x="27480" y="42837"/>
                            <a:pt x="0" y="0"/>
                          </a:cubicBezTo>
                          <a:cubicBezTo>
                            <a:pt x="26441" y="42895"/>
                            <a:pt x="62928" y="85443"/>
                            <a:pt x="108190" y="126086"/>
                          </a:cubicBezTo>
                          <a:lnTo>
                            <a:pt x="110961" y="1255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99" name="Freeform: Shape 4498">
                      <a:extLst>
                        <a:ext uri="{FF2B5EF4-FFF2-40B4-BE49-F238E27FC236}">
                          <a16:creationId xmlns:a16="http://schemas.microsoft.com/office/drawing/2014/main" id="{F6A38BCF-498D-4967-ABF0-DC7780C31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7691" y="3898613"/>
                      <a:ext cx="63678" cy="97740"/>
                    </a:xfrm>
                    <a:custGeom>
                      <a:avLst/>
                      <a:gdLst>
                        <a:gd name="connsiteX0" fmla="*/ 63678 w 63678"/>
                        <a:gd name="connsiteY0" fmla="*/ 97163 h 97740"/>
                        <a:gd name="connsiteX1" fmla="*/ 0 w 63678"/>
                        <a:gd name="connsiteY1" fmla="*/ 0 h 97740"/>
                        <a:gd name="connsiteX2" fmla="*/ 60849 w 63678"/>
                        <a:gd name="connsiteY2" fmla="*/ 97740 h 97740"/>
                        <a:gd name="connsiteX3" fmla="*/ 63678 w 63678"/>
                        <a:gd name="connsiteY3" fmla="*/ 97163 h 97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678" h="97740">
                          <a:moveTo>
                            <a:pt x="63678" y="97163"/>
                          </a:moveTo>
                          <a:cubicBezTo>
                            <a:pt x="29905" y="66045"/>
                            <a:pt x="7852" y="32503"/>
                            <a:pt x="0" y="0"/>
                          </a:cubicBezTo>
                          <a:cubicBezTo>
                            <a:pt x="6697" y="32388"/>
                            <a:pt x="27654" y="66161"/>
                            <a:pt x="60849" y="97740"/>
                          </a:cubicBezTo>
                          <a:lnTo>
                            <a:pt x="63678" y="971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4465" name="Graphic 3">
                  <a:extLst>
                    <a:ext uri="{FF2B5EF4-FFF2-40B4-BE49-F238E27FC236}">
                      <a16:creationId xmlns:a16="http://schemas.microsoft.com/office/drawing/2014/main" id="{58E32BA4-24B9-41FE-8308-0E2A8388A40B}"/>
                    </a:ext>
                  </a:extLst>
                </p:cNvPr>
                <p:cNvGrpSpPr/>
                <p:nvPr/>
              </p:nvGrpSpPr>
              <p:grpSpPr>
                <a:xfrm>
                  <a:off x="2192905" y="4682265"/>
                  <a:ext cx="573319" cy="693024"/>
                  <a:chOff x="2192905" y="4682265"/>
                  <a:chExt cx="573319" cy="693024"/>
                </a:xfrm>
              </p:grpSpPr>
              <p:grpSp>
                <p:nvGrpSpPr>
                  <p:cNvPr id="4466" name="Graphic 3">
                    <a:extLst>
                      <a:ext uri="{FF2B5EF4-FFF2-40B4-BE49-F238E27FC236}">
                        <a16:creationId xmlns:a16="http://schemas.microsoft.com/office/drawing/2014/main" id="{7C36D354-7E3E-4398-87DB-B1B7218862E4}"/>
                      </a:ext>
                    </a:extLst>
                  </p:cNvPr>
                  <p:cNvGrpSpPr/>
                  <p:nvPr/>
                </p:nvGrpSpPr>
                <p:grpSpPr>
                  <a:xfrm>
                    <a:off x="2192905" y="4682265"/>
                    <a:ext cx="573319" cy="693024"/>
                    <a:chOff x="2192905" y="4682265"/>
                    <a:chExt cx="573319" cy="693024"/>
                  </a:xfrm>
                  <a:solidFill>
                    <a:srgbClr val="FBFFFF"/>
                  </a:solidFill>
                </p:grpSpPr>
                <p:sp>
                  <p:nvSpPr>
                    <p:cNvPr id="4482" name="Freeform: Shape 4481">
                      <a:extLst>
                        <a:ext uri="{FF2B5EF4-FFF2-40B4-BE49-F238E27FC236}">
                          <a16:creationId xmlns:a16="http://schemas.microsoft.com/office/drawing/2014/main" id="{BF7453D1-D417-4A6A-8227-19C4FB91E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7445" y="4682323"/>
                      <a:ext cx="418780" cy="692967"/>
                    </a:xfrm>
                    <a:custGeom>
                      <a:avLst/>
                      <a:gdLst>
                        <a:gd name="connsiteX0" fmla="*/ 0 w 418780"/>
                        <a:gd name="connsiteY0" fmla="*/ 676328 h 692967"/>
                        <a:gd name="connsiteX1" fmla="*/ 45551 w 418780"/>
                        <a:gd name="connsiteY1" fmla="*/ 692263 h 692967"/>
                        <a:gd name="connsiteX2" fmla="*/ 291199 w 418780"/>
                        <a:gd name="connsiteY2" fmla="*/ 575067 h 692967"/>
                        <a:gd name="connsiteX3" fmla="*/ 416535 w 418780"/>
                        <a:gd name="connsiteY3" fmla="*/ 317987 h 692967"/>
                        <a:gd name="connsiteX4" fmla="*/ 360997 w 418780"/>
                        <a:gd name="connsiteY4" fmla="*/ 143002 h 692967"/>
                        <a:gd name="connsiteX5" fmla="*/ 241377 w 418780"/>
                        <a:gd name="connsiteY5" fmla="*/ 0 h 692967"/>
                        <a:gd name="connsiteX6" fmla="*/ 0 w 418780"/>
                        <a:gd name="connsiteY6" fmla="*/ 676328 h 692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8780" h="692967">
                          <a:moveTo>
                            <a:pt x="0" y="676328"/>
                          </a:moveTo>
                          <a:cubicBezTo>
                            <a:pt x="0" y="676328"/>
                            <a:pt x="13278" y="695265"/>
                            <a:pt x="45551" y="692263"/>
                          </a:cubicBezTo>
                          <a:cubicBezTo>
                            <a:pt x="77765" y="689260"/>
                            <a:pt x="174985" y="719223"/>
                            <a:pt x="291199" y="575067"/>
                          </a:cubicBezTo>
                          <a:cubicBezTo>
                            <a:pt x="407414" y="430968"/>
                            <a:pt x="406375" y="353088"/>
                            <a:pt x="416535" y="317987"/>
                          </a:cubicBezTo>
                          <a:cubicBezTo>
                            <a:pt x="426696" y="282886"/>
                            <a:pt x="401352" y="183760"/>
                            <a:pt x="360997" y="143002"/>
                          </a:cubicBezTo>
                          <a:cubicBezTo>
                            <a:pt x="320643" y="102243"/>
                            <a:pt x="234276" y="34120"/>
                            <a:pt x="241377" y="0"/>
                          </a:cubicBezTo>
                          <a:cubicBezTo>
                            <a:pt x="241319" y="0"/>
                            <a:pt x="5196" y="526918"/>
                            <a:pt x="0" y="676328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83" name="Freeform: Shape 4482">
                      <a:extLst>
                        <a:ext uri="{FF2B5EF4-FFF2-40B4-BE49-F238E27FC236}">
                          <a16:creationId xmlns:a16="http://schemas.microsoft.com/office/drawing/2014/main" id="{72BE848C-B579-4FAD-9A29-9FC749CC0A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2905" y="4682265"/>
                      <a:ext cx="395858" cy="679348"/>
                    </a:xfrm>
                    <a:custGeom>
                      <a:avLst/>
                      <a:gdLst>
                        <a:gd name="connsiteX0" fmla="*/ 169896 w 395858"/>
                        <a:gd name="connsiteY0" fmla="*/ 671479 h 679348"/>
                        <a:gd name="connsiteX1" fmla="*/ 85319 w 395858"/>
                        <a:gd name="connsiteY1" fmla="*/ 663570 h 679348"/>
                        <a:gd name="connsiteX2" fmla="*/ 21237 w 395858"/>
                        <a:gd name="connsiteY2" fmla="*/ 308808 h 679348"/>
                        <a:gd name="connsiteX3" fmla="*/ 284898 w 395858"/>
                        <a:gd name="connsiteY3" fmla="*/ 22227 h 679348"/>
                        <a:gd name="connsiteX4" fmla="*/ 395859 w 395858"/>
                        <a:gd name="connsiteY4" fmla="*/ 0 h 679348"/>
                        <a:gd name="connsiteX5" fmla="*/ 169896 w 395858"/>
                        <a:gd name="connsiteY5" fmla="*/ 671479 h 679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5858" h="679348">
                          <a:moveTo>
                            <a:pt x="169896" y="671479"/>
                          </a:moveTo>
                          <a:cubicBezTo>
                            <a:pt x="169896" y="671479"/>
                            <a:pt x="136527" y="693648"/>
                            <a:pt x="85319" y="663570"/>
                          </a:cubicBezTo>
                          <a:cubicBezTo>
                            <a:pt x="34111" y="633492"/>
                            <a:pt x="-35629" y="526745"/>
                            <a:pt x="21237" y="308808"/>
                          </a:cubicBezTo>
                          <a:cubicBezTo>
                            <a:pt x="78103" y="90870"/>
                            <a:pt x="142993" y="41278"/>
                            <a:pt x="284898" y="22227"/>
                          </a:cubicBezTo>
                          <a:cubicBezTo>
                            <a:pt x="284898" y="22227"/>
                            <a:pt x="383562" y="31406"/>
                            <a:pt x="395859" y="0"/>
                          </a:cubicBezTo>
                          <a:cubicBezTo>
                            <a:pt x="395859" y="58"/>
                            <a:pt x="334143" y="448403"/>
                            <a:pt x="169896" y="671479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pic>
                <p:nvPicPr>
                  <p:cNvPr id="4467" name="Picture 4466">
                    <a:extLst>
                      <a:ext uri="{FF2B5EF4-FFF2-40B4-BE49-F238E27FC236}">
                        <a16:creationId xmlns:a16="http://schemas.microsoft.com/office/drawing/2014/main" id="{6A633316-18A6-4F0C-8473-EA713EF688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2347186" y="4683515"/>
                    <a:ext cx="415669" cy="687008"/>
                  </a:xfrm>
                  <a:custGeom>
                    <a:avLst/>
                    <a:gdLst>
                      <a:gd name="connsiteX0" fmla="*/ 600 w 415669"/>
                      <a:gd name="connsiteY0" fmla="*/ 251 h 687008"/>
                      <a:gd name="connsiteX1" fmla="*/ 416270 w 415669"/>
                      <a:gd name="connsiteY1" fmla="*/ 251 h 687008"/>
                      <a:gd name="connsiteX2" fmla="*/ 416270 w 415669"/>
                      <a:gd name="connsiteY2" fmla="*/ 687260 h 687008"/>
                      <a:gd name="connsiteX3" fmla="*/ 600 w 415669"/>
                      <a:gd name="connsiteY3" fmla="*/ 687260 h 687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669" h="687008">
                        <a:moveTo>
                          <a:pt x="600" y="251"/>
                        </a:moveTo>
                        <a:lnTo>
                          <a:pt x="416270" y="251"/>
                        </a:lnTo>
                        <a:lnTo>
                          <a:pt x="416270" y="687260"/>
                        </a:lnTo>
                        <a:lnTo>
                          <a:pt x="600" y="6872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468" name="Picture 4467">
                    <a:extLst>
                      <a:ext uri="{FF2B5EF4-FFF2-40B4-BE49-F238E27FC236}">
                        <a16:creationId xmlns:a16="http://schemas.microsoft.com/office/drawing/2014/main" id="{56A62F30-2EB5-4964-837D-32A28AF6D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202857" y="4683515"/>
                    <a:ext cx="386803" cy="675462"/>
                  </a:xfrm>
                  <a:custGeom>
                    <a:avLst/>
                    <a:gdLst>
                      <a:gd name="connsiteX0" fmla="*/ 575 w 386803"/>
                      <a:gd name="connsiteY0" fmla="*/ 251 h 675462"/>
                      <a:gd name="connsiteX1" fmla="*/ 387379 w 386803"/>
                      <a:gd name="connsiteY1" fmla="*/ 251 h 675462"/>
                      <a:gd name="connsiteX2" fmla="*/ 387379 w 386803"/>
                      <a:gd name="connsiteY2" fmla="*/ 675713 h 675462"/>
                      <a:gd name="connsiteX3" fmla="*/ 575 w 386803"/>
                      <a:gd name="connsiteY3" fmla="*/ 675713 h 675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6803" h="675462">
                        <a:moveTo>
                          <a:pt x="575" y="251"/>
                        </a:moveTo>
                        <a:lnTo>
                          <a:pt x="387379" y="251"/>
                        </a:lnTo>
                        <a:lnTo>
                          <a:pt x="387379" y="675713"/>
                        </a:lnTo>
                        <a:lnTo>
                          <a:pt x="575" y="675713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469" name="Graphic 3">
                    <a:extLst>
                      <a:ext uri="{FF2B5EF4-FFF2-40B4-BE49-F238E27FC236}">
                        <a16:creationId xmlns:a16="http://schemas.microsoft.com/office/drawing/2014/main" id="{DB619D41-33C7-4D1F-B76C-FE290AB9E66E}"/>
                      </a:ext>
                    </a:extLst>
                  </p:cNvPr>
                  <p:cNvGrpSpPr/>
                  <p:nvPr/>
                </p:nvGrpSpPr>
                <p:grpSpPr>
                  <a:xfrm>
                    <a:off x="2299932" y="4830636"/>
                    <a:ext cx="391191" cy="491124"/>
                    <a:chOff x="2299932" y="4830636"/>
                    <a:chExt cx="391191" cy="491124"/>
                  </a:xfrm>
                  <a:solidFill>
                    <a:srgbClr val="A0BDAB"/>
                  </a:solidFill>
                </p:grpSpPr>
                <p:sp>
                  <p:nvSpPr>
                    <p:cNvPr id="4470" name="Freeform: Shape 4469">
                      <a:extLst>
                        <a:ext uri="{FF2B5EF4-FFF2-40B4-BE49-F238E27FC236}">
                          <a16:creationId xmlns:a16="http://schemas.microsoft.com/office/drawing/2014/main" id="{8B64CF74-AA3C-46A1-AA46-D08B40C74A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2129" y="5224252"/>
                      <a:ext cx="217071" cy="97508"/>
                    </a:xfrm>
                    <a:custGeom>
                      <a:avLst/>
                      <a:gdLst>
                        <a:gd name="connsiteX0" fmla="*/ 6408 w 217071"/>
                        <a:gd name="connsiteY0" fmla="*/ 97509 h 97508"/>
                        <a:gd name="connsiteX1" fmla="*/ 217072 w 217071"/>
                        <a:gd name="connsiteY1" fmla="*/ 0 h 97508"/>
                        <a:gd name="connsiteX2" fmla="*/ 0 w 217071"/>
                        <a:gd name="connsiteY2" fmla="*/ 97394 h 97508"/>
                        <a:gd name="connsiteX3" fmla="*/ 6408 w 217071"/>
                        <a:gd name="connsiteY3" fmla="*/ 97509 h 97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7071" h="97508">
                          <a:moveTo>
                            <a:pt x="6408" y="97509"/>
                          </a:moveTo>
                          <a:cubicBezTo>
                            <a:pt x="96989" y="81113"/>
                            <a:pt x="172330" y="48322"/>
                            <a:pt x="217072" y="0"/>
                          </a:cubicBezTo>
                          <a:cubicBezTo>
                            <a:pt x="171464" y="47917"/>
                            <a:pt x="90466" y="81633"/>
                            <a:pt x="0" y="97394"/>
                          </a:cubicBezTo>
                          <a:lnTo>
                            <a:pt x="6408" y="975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1" name="Freeform: Shape 4470">
                      <a:extLst>
                        <a:ext uri="{FF2B5EF4-FFF2-40B4-BE49-F238E27FC236}">
                          <a16:creationId xmlns:a16="http://schemas.microsoft.com/office/drawing/2014/main" id="{629BD9CF-6FE7-45AE-858D-BEBC1D821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350" y="5152318"/>
                      <a:ext cx="213780" cy="95950"/>
                    </a:xfrm>
                    <a:custGeom>
                      <a:avLst/>
                      <a:gdLst>
                        <a:gd name="connsiteX0" fmla="*/ 18821 w 213780"/>
                        <a:gd name="connsiteY0" fmla="*/ 89831 h 95950"/>
                        <a:gd name="connsiteX1" fmla="*/ 69798 w 213780"/>
                        <a:gd name="connsiteY1" fmla="*/ 68932 h 95950"/>
                        <a:gd name="connsiteX2" fmla="*/ 119389 w 213780"/>
                        <a:gd name="connsiteY2" fmla="*/ 47051 h 95950"/>
                        <a:gd name="connsiteX3" fmla="*/ 168404 w 213780"/>
                        <a:gd name="connsiteY3" fmla="*/ 24767 h 95950"/>
                        <a:gd name="connsiteX4" fmla="*/ 213781 w 213780"/>
                        <a:gd name="connsiteY4" fmla="*/ 0 h 95950"/>
                        <a:gd name="connsiteX5" fmla="*/ 167827 w 213780"/>
                        <a:gd name="connsiteY5" fmla="*/ 24363 h 95950"/>
                        <a:gd name="connsiteX6" fmla="*/ 118292 w 213780"/>
                        <a:gd name="connsiteY6" fmla="*/ 46243 h 95950"/>
                        <a:gd name="connsiteX7" fmla="*/ 68181 w 213780"/>
                        <a:gd name="connsiteY7" fmla="*/ 67719 h 95950"/>
                        <a:gd name="connsiteX8" fmla="*/ 0 w 213780"/>
                        <a:gd name="connsiteY8" fmla="*/ 95950 h 95950"/>
                        <a:gd name="connsiteX9" fmla="*/ 18821 w 213780"/>
                        <a:gd name="connsiteY9" fmla="*/ 89831 h 9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3780" h="95950">
                          <a:moveTo>
                            <a:pt x="18821" y="89831"/>
                          </a:moveTo>
                          <a:cubicBezTo>
                            <a:pt x="36255" y="83249"/>
                            <a:pt x="53171" y="76148"/>
                            <a:pt x="69798" y="68932"/>
                          </a:cubicBezTo>
                          <a:cubicBezTo>
                            <a:pt x="86424" y="61715"/>
                            <a:pt x="102878" y="54326"/>
                            <a:pt x="119389" y="47051"/>
                          </a:cubicBezTo>
                          <a:cubicBezTo>
                            <a:pt x="135901" y="39719"/>
                            <a:pt x="152470" y="32445"/>
                            <a:pt x="168404" y="24767"/>
                          </a:cubicBezTo>
                          <a:cubicBezTo>
                            <a:pt x="184338" y="17089"/>
                            <a:pt x="199752" y="8948"/>
                            <a:pt x="213781" y="0"/>
                          </a:cubicBezTo>
                          <a:cubicBezTo>
                            <a:pt x="199521" y="8833"/>
                            <a:pt x="183991" y="16800"/>
                            <a:pt x="167827" y="24363"/>
                          </a:cubicBezTo>
                          <a:cubicBezTo>
                            <a:pt x="151719" y="31926"/>
                            <a:pt x="134977" y="39084"/>
                            <a:pt x="118292" y="46243"/>
                          </a:cubicBezTo>
                          <a:cubicBezTo>
                            <a:pt x="101608" y="53402"/>
                            <a:pt x="84981" y="60618"/>
                            <a:pt x="68181" y="67719"/>
                          </a:cubicBezTo>
                          <a:cubicBezTo>
                            <a:pt x="51381" y="74820"/>
                            <a:pt x="17550" y="89484"/>
                            <a:pt x="0" y="95950"/>
                          </a:cubicBezTo>
                          <a:lnTo>
                            <a:pt x="18821" y="898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2" name="Freeform: Shape 4471">
                      <a:extLst>
                        <a:ext uri="{FF2B5EF4-FFF2-40B4-BE49-F238E27FC236}">
                          <a16:creationId xmlns:a16="http://schemas.microsoft.com/office/drawing/2014/main" id="{CEA19BF5-D54B-423E-A473-F4359E9075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1845" y="5064162"/>
                      <a:ext cx="196114" cy="82847"/>
                    </a:xfrm>
                    <a:custGeom>
                      <a:avLst/>
                      <a:gdLst>
                        <a:gd name="connsiteX0" fmla="*/ 750 w 196114"/>
                        <a:gd name="connsiteY0" fmla="*/ 82845 h 82847"/>
                        <a:gd name="connsiteX1" fmla="*/ 34754 w 196114"/>
                        <a:gd name="connsiteY1" fmla="*/ 82383 h 82847"/>
                        <a:gd name="connsiteX2" fmla="*/ 67431 w 196114"/>
                        <a:gd name="connsiteY2" fmla="*/ 79208 h 82847"/>
                        <a:gd name="connsiteX3" fmla="*/ 95431 w 196114"/>
                        <a:gd name="connsiteY3" fmla="*/ 70548 h 82847"/>
                        <a:gd name="connsiteX4" fmla="*/ 116387 w 196114"/>
                        <a:gd name="connsiteY4" fmla="*/ 56866 h 82847"/>
                        <a:gd name="connsiteX5" fmla="*/ 196115 w 196114"/>
                        <a:gd name="connsiteY5" fmla="*/ 0 h 82847"/>
                        <a:gd name="connsiteX6" fmla="*/ 115117 w 196114"/>
                        <a:gd name="connsiteY6" fmla="*/ 56173 h 82847"/>
                        <a:gd name="connsiteX7" fmla="*/ 93987 w 196114"/>
                        <a:gd name="connsiteY7" fmla="*/ 69625 h 82847"/>
                        <a:gd name="connsiteX8" fmla="*/ 66276 w 196114"/>
                        <a:gd name="connsiteY8" fmla="*/ 77938 h 82847"/>
                        <a:gd name="connsiteX9" fmla="*/ 33889 w 196114"/>
                        <a:gd name="connsiteY9" fmla="*/ 80882 h 82847"/>
                        <a:gd name="connsiteX10" fmla="*/ 0 w 196114"/>
                        <a:gd name="connsiteY10" fmla="*/ 81113 h 82847"/>
                        <a:gd name="connsiteX11" fmla="*/ 750 w 196114"/>
                        <a:gd name="connsiteY11" fmla="*/ 82845 h 82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6114" h="82847">
                          <a:moveTo>
                            <a:pt x="750" y="82845"/>
                          </a:moveTo>
                          <a:cubicBezTo>
                            <a:pt x="12124" y="82845"/>
                            <a:pt x="23554" y="82903"/>
                            <a:pt x="34754" y="82383"/>
                          </a:cubicBezTo>
                          <a:cubicBezTo>
                            <a:pt x="45954" y="81921"/>
                            <a:pt x="57039" y="80998"/>
                            <a:pt x="67431" y="79208"/>
                          </a:cubicBezTo>
                          <a:cubicBezTo>
                            <a:pt x="77765" y="77361"/>
                            <a:pt x="87464" y="74590"/>
                            <a:pt x="95431" y="70548"/>
                          </a:cubicBezTo>
                          <a:cubicBezTo>
                            <a:pt x="103398" y="66507"/>
                            <a:pt x="109691" y="61542"/>
                            <a:pt x="116387" y="56866"/>
                          </a:cubicBezTo>
                          <a:lnTo>
                            <a:pt x="196115" y="0"/>
                          </a:lnTo>
                          <a:lnTo>
                            <a:pt x="115117" y="56173"/>
                          </a:lnTo>
                          <a:cubicBezTo>
                            <a:pt x="108305" y="60792"/>
                            <a:pt x="101896" y="65699"/>
                            <a:pt x="93987" y="69625"/>
                          </a:cubicBezTo>
                          <a:cubicBezTo>
                            <a:pt x="86078" y="73493"/>
                            <a:pt x="76495" y="76148"/>
                            <a:pt x="66276" y="77938"/>
                          </a:cubicBezTo>
                          <a:cubicBezTo>
                            <a:pt x="56000" y="79670"/>
                            <a:pt x="45089" y="80536"/>
                            <a:pt x="33889" y="80882"/>
                          </a:cubicBezTo>
                          <a:cubicBezTo>
                            <a:pt x="22746" y="81287"/>
                            <a:pt x="11373" y="81171"/>
                            <a:pt x="0" y="81113"/>
                          </a:cubicBezTo>
                          <a:lnTo>
                            <a:pt x="750" y="8284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3" name="Freeform: Shape 4472">
                      <a:extLst>
                        <a:ext uri="{FF2B5EF4-FFF2-40B4-BE49-F238E27FC236}">
                          <a16:creationId xmlns:a16="http://schemas.microsoft.com/office/drawing/2014/main" id="{24E43C7D-7E3F-4651-8603-779F848A9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2512" y="5004351"/>
                      <a:ext cx="188610" cy="78630"/>
                    </a:xfrm>
                    <a:custGeom>
                      <a:avLst/>
                      <a:gdLst>
                        <a:gd name="connsiteX0" fmla="*/ 1501 w 188610"/>
                        <a:gd name="connsiteY0" fmla="*/ 78631 h 78630"/>
                        <a:gd name="connsiteX1" fmla="*/ 52132 w 188610"/>
                        <a:gd name="connsiteY1" fmla="*/ 61946 h 78630"/>
                        <a:gd name="connsiteX2" fmla="*/ 98433 w 188610"/>
                        <a:gd name="connsiteY2" fmla="*/ 41856 h 78630"/>
                        <a:gd name="connsiteX3" fmla="*/ 188610 w 188610"/>
                        <a:gd name="connsiteY3" fmla="*/ 0 h 78630"/>
                        <a:gd name="connsiteX4" fmla="*/ 97394 w 188610"/>
                        <a:gd name="connsiteY4" fmla="*/ 41105 h 78630"/>
                        <a:gd name="connsiteX5" fmla="*/ 50631 w 188610"/>
                        <a:gd name="connsiteY5" fmla="*/ 60792 h 78630"/>
                        <a:gd name="connsiteX6" fmla="*/ 0 w 188610"/>
                        <a:gd name="connsiteY6" fmla="*/ 76899 h 78630"/>
                        <a:gd name="connsiteX7" fmla="*/ 1501 w 188610"/>
                        <a:gd name="connsiteY7" fmla="*/ 78631 h 78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8610" h="78630">
                          <a:moveTo>
                            <a:pt x="1501" y="78631"/>
                          </a:moveTo>
                          <a:cubicBezTo>
                            <a:pt x="20206" y="74705"/>
                            <a:pt x="36544" y="68528"/>
                            <a:pt x="52132" y="61946"/>
                          </a:cubicBezTo>
                          <a:cubicBezTo>
                            <a:pt x="67720" y="55365"/>
                            <a:pt x="83134" y="48668"/>
                            <a:pt x="98433" y="41856"/>
                          </a:cubicBezTo>
                          <a:cubicBezTo>
                            <a:pt x="129031" y="28289"/>
                            <a:pt x="159051" y="14317"/>
                            <a:pt x="188610" y="0"/>
                          </a:cubicBezTo>
                          <a:cubicBezTo>
                            <a:pt x="158705" y="14087"/>
                            <a:pt x="128280" y="27769"/>
                            <a:pt x="97394" y="41105"/>
                          </a:cubicBezTo>
                          <a:cubicBezTo>
                            <a:pt x="81922" y="47744"/>
                            <a:pt x="66334" y="54326"/>
                            <a:pt x="50631" y="60792"/>
                          </a:cubicBezTo>
                          <a:cubicBezTo>
                            <a:pt x="34870" y="67200"/>
                            <a:pt x="18532" y="73204"/>
                            <a:pt x="0" y="76899"/>
                          </a:cubicBezTo>
                          <a:lnTo>
                            <a:pt x="1501" y="786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4" name="Freeform: Shape 4473">
                      <a:extLst>
                        <a:ext uri="{FF2B5EF4-FFF2-40B4-BE49-F238E27FC236}">
                          <a16:creationId xmlns:a16="http://schemas.microsoft.com/office/drawing/2014/main" id="{239B16B4-63D7-4E37-8BB4-4289BE5C0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9416" y="4935420"/>
                      <a:ext cx="135092" cy="67430"/>
                    </a:xfrm>
                    <a:custGeom>
                      <a:avLst/>
                      <a:gdLst>
                        <a:gd name="connsiteX0" fmla="*/ 2598 w 135092"/>
                        <a:gd name="connsiteY0" fmla="*/ 67431 h 67430"/>
                        <a:gd name="connsiteX1" fmla="*/ 17262 w 135092"/>
                        <a:gd name="connsiteY1" fmla="*/ 57847 h 67430"/>
                        <a:gd name="connsiteX2" fmla="*/ 35794 w 135092"/>
                        <a:gd name="connsiteY2" fmla="*/ 50862 h 67430"/>
                        <a:gd name="connsiteX3" fmla="*/ 56173 w 135092"/>
                        <a:gd name="connsiteY3" fmla="*/ 45262 h 67430"/>
                        <a:gd name="connsiteX4" fmla="*/ 66218 w 135092"/>
                        <a:gd name="connsiteY4" fmla="*/ 42260 h 67430"/>
                        <a:gd name="connsiteX5" fmla="*/ 75744 w 135092"/>
                        <a:gd name="connsiteY5" fmla="*/ 38796 h 67430"/>
                        <a:gd name="connsiteX6" fmla="*/ 108247 w 135092"/>
                        <a:gd name="connsiteY6" fmla="*/ 21014 h 67430"/>
                        <a:gd name="connsiteX7" fmla="*/ 135092 w 135092"/>
                        <a:gd name="connsiteY7" fmla="*/ 0 h 67430"/>
                        <a:gd name="connsiteX8" fmla="*/ 107612 w 135092"/>
                        <a:gd name="connsiteY8" fmla="*/ 20668 h 67430"/>
                        <a:gd name="connsiteX9" fmla="*/ 74705 w 135092"/>
                        <a:gd name="connsiteY9" fmla="*/ 37987 h 67430"/>
                        <a:gd name="connsiteX10" fmla="*/ 34466 w 135092"/>
                        <a:gd name="connsiteY10" fmla="*/ 49592 h 67430"/>
                        <a:gd name="connsiteX11" fmla="*/ 15299 w 135092"/>
                        <a:gd name="connsiteY11" fmla="*/ 56520 h 67430"/>
                        <a:gd name="connsiteX12" fmla="*/ 0 w 135092"/>
                        <a:gd name="connsiteY12" fmla="*/ 66161 h 67430"/>
                        <a:gd name="connsiteX13" fmla="*/ 2598 w 135092"/>
                        <a:gd name="connsiteY13" fmla="*/ 67431 h 67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5092" h="67430">
                          <a:moveTo>
                            <a:pt x="2598" y="67431"/>
                          </a:moveTo>
                          <a:cubicBezTo>
                            <a:pt x="6755" y="63851"/>
                            <a:pt x="11662" y="60618"/>
                            <a:pt x="17262" y="57847"/>
                          </a:cubicBezTo>
                          <a:cubicBezTo>
                            <a:pt x="22862" y="55076"/>
                            <a:pt x="29155" y="52825"/>
                            <a:pt x="35794" y="50862"/>
                          </a:cubicBezTo>
                          <a:cubicBezTo>
                            <a:pt x="42433" y="48899"/>
                            <a:pt x="49361" y="47167"/>
                            <a:pt x="56173" y="45262"/>
                          </a:cubicBezTo>
                          <a:cubicBezTo>
                            <a:pt x="59579" y="44338"/>
                            <a:pt x="62928" y="43357"/>
                            <a:pt x="66218" y="42260"/>
                          </a:cubicBezTo>
                          <a:cubicBezTo>
                            <a:pt x="69451" y="41163"/>
                            <a:pt x="72684" y="40066"/>
                            <a:pt x="75744" y="38796"/>
                          </a:cubicBezTo>
                          <a:cubicBezTo>
                            <a:pt x="88041" y="33831"/>
                            <a:pt x="98664" y="27711"/>
                            <a:pt x="108247" y="21014"/>
                          </a:cubicBezTo>
                          <a:cubicBezTo>
                            <a:pt x="117831" y="14318"/>
                            <a:pt x="126490" y="7159"/>
                            <a:pt x="135092" y="0"/>
                          </a:cubicBezTo>
                          <a:cubicBezTo>
                            <a:pt x="126260" y="7101"/>
                            <a:pt x="117426" y="14144"/>
                            <a:pt x="107612" y="20668"/>
                          </a:cubicBezTo>
                          <a:cubicBezTo>
                            <a:pt x="97856" y="27192"/>
                            <a:pt x="87059" y="33196"/>
                            <a:pt x="74705" y="37987"/>
                          </a:cubicBezTo>
                          <a:cubicBezTo>
                            <a:pt x="62466" y="42895"/>
                            <a:pt x="48033" y="45781"/>
                            <a:pt x="34466" y="49592"/>
                          </a:cubicBezTo>
                          <a:cubicBezTo>
                            <a:pt x="27653" y="51497"/>
                            <a:pt x="21130" y="53748"/>
                            <a:pt x="15299" y="56520"/>
                          </a:cubicBezTo>
                          <a:cubicBezTo>
                            <a:pt x="9468" y="59291"/>
                            <a:pt x="4330" y="62524"/>
                            <a:pt x="0" y="66161"/>
                          </a:cubicBezTo>
                          <a:lnTo>
                            <a:pt x="2598" y="674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5" name="Freeform: Shape 4474">
                      <a:extLst>
                        <a:ext uri="{FF2B5EF4-FFF2-40B4-BE49-F238E27FC236}">
                          <a16:creationId xmlns:a16="http://schemas.microsoft.com/office/drawing/2014/main" id="{B213CE48-5C92-4388-BBD4-0E32840D07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8179" y="4881844"/>
                      <a:ext cx="84634" cy="34953"/>
                    </a:xfrm>
                    <a:custGeom>
                      <a:avLst/>
                      <a:gdLst>
                        <a:gd name="connsiteX0" fmla="*/ 0 w 84634"/>
                        <a:gd name="connsiteY0" fmla="*/ 32907 h 34953"/>
                        <a:gd name="connsiteX1" fmla="*/ 10738 w 84634"/>
                        <a:gd name="connsiteY1" fmla="*/ 34928 h 34953"/>
                        <a:gd name="connsiteX2" fmla="*/ 17781 w 84634"/>
                        <a:gd name="connsiteY2" fmla="*/ 34350 h 34953"/>
                        <a:gd name="connsiteX3" fmla="*/ 29212 w 84634"/>
                        <a:gd name="connsiteY3" fmla="*/ 30656 h 34953"/>
                        <a:gd name="connsiteX4" fmla="*/ 49130 w 84634"/>
                        <a:gd name="connsiteY4" fmla="*/ 21361 h 34953"/>
                        <a:gd name="connsiteX5" fmla="*/ 84635 w 84634"/>
                        <a:gd name="connsiteY5" fmla="*/ 0 h 34953"/>
                        <a:gd name="connsiteX6" fmla="*/ 48033 w 84634"/>
                        <a:gd name="connsiteY6" fmla="*/ 20610 h 34953"/>
                        <a:gd name="connsiteX7" fmla="*/ 27711 w 84634"/>
                        <a:gd name="connsiteY7" fmla="*/ 29501 h 34953"/>
                        <a:gd name="connsiteX8" fmla="*/ 16627 w 84634"/>
                        <a:gd name="connsiteY8" fmla="*/ 32849 h 34953"/>
                        <a:gd name="connsiteX9" fmla="*/ 2598 w 84634"/>
                        <a:gd name="connsiteY9" fmla="*/ 31695 h 34953"/>
                        <a:gd name="connsiteX10" fmla="*/ 0 w 84634"/>
                        <a:gd name="connsiteY10" fmla="*/ 32907 h 34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4634" h="34953">
                          <a:moveTo>
                            <a:pt x="0" y="32907"/>
                          </a:moveTo>
                          <a:cubicBezTo>
                            <a:pt x="2482" y="33773"/>
                            <a:pt x="8198" y="34870"/>
                            <a:pt x="10738" y="34928"/>
                          </a:cubicBezTo>
                          <a:cubicBezTo>
                            <a:pt x="13278" y="35043"/>
                            <a:pt x="15645" y="34755"/>
                            <a:pt x="17781" y="34350"/>
                          </a:cubicBezTo>
                          <a:cubicBezTo>
                            <a:pt x="22111" y="33542"/>
                            <a:pt x="25806" y="32099"/>
                            <a:pt x="29212" y="30656"/>
                          </a:cubicBezTo>
                          <a:cubicBezTo>
                            <a:pt x="36082" y="27711"/>
                            <a:pt x="42721" y="24594"/>
                            <a:pt x="49130" y="21361"/>
                          </a:cubicBezTo>
                          <a:cubicBezTo>
                            <a:pt x="61946" y="14837"/>
                            <a:pt x="73781" y="7678"/>
                            <a:pt x="84635" y="0"/>
                          </a:cubicBezTo>
                          <a:cubicBezTo>
                            <a:pt x="73377" y="7447"/>
                            <a:pt x="61196" y="14375"/>
                            <a:pt x="48033" y="20610"/>
                          </a:cubicBezTo>
                          <a:cubicBezTo>
                            <a:pt x="41451" y="23728"/>
                            <a:pt x="34697" y="26672"/>
                            <a:pt x="27711" y="29501"/>
                          </a:cubicBezTo>
                          <a:cubicBezTo>
                            <a:pt x="24247" y="30887"/>
                            <a:pt x="20668" y="32157"/>
                            <a:pt x="16627" y="32849"/>
                          </a:cubicBezTo>
                          <a:cubicBezTo>
                            <a:pt x="12643" y="33542"/>
                            <a:pt x="6581" y="33196"/>
                            <a:pt x="2598" y="31695"/>
                          </a:cubicBezTo>
                          <a:lnTo>
                            <a:pt x="0" y="3290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6" name="Freeform: Shape 4475">
                      <a:extLst>
                        <a:ext uri="{FF2B5EF4-FFF2-40B4-BE49-F238E27FC236}">
                          <a16:creationId xmlns:a16="http://schemas.microsoft.com/office/drawing/2014/main" id="{0A53CCBF-B7AA-4027-9464-0FCE26577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9932" y="5178990"/>
                      <a:ext cx="87232" cy="141212"/>
                    </a:xfrm>
                    <a:custGeom>
                      <a:avLst/>
                      <a:gdLst>
                        <a:gd name="connsiteX0" fmla="*/ 87233 w 87232"/>
                        <a:gd name="connsiteY0" fmla="*/ 140173 h 141212"/>
                        <a:gd name="connsiteX1" fmla="*/ 69567 w 87232"/>
                        <a:gd name="connsiteY1" fmla="*/ 124181 h 141212"/>
                        <a:gd name="connsiteX2" fmla="*/ 57443 w 87232"/>
                        <a:gd name="connsiteY2" fmla="*/ 106688 h 141212"/>
                        <a:gd name="connsiteX3" fmla="*/ 35505 w 87232"/>
                        <a:gd name="connsiteY3" fmla="*/ 71183 h 141212"/>
                        <a:gd name="connsiteX4" fmla="*/ 13625 w 87232"/>
                        <a:gd name="connsiteY4" fmla="*/ 35678 h 141212"/>
                        <a:gd name="connsiteX5" fmla="*/ 4388 w 87232"/>
                        <a:gd name="connsiteY5" fmla="*/ 17839 h 141212"/>
                        <a:gd name="connsiteX6" fmla="*/ 0 w 87232"/>
                        <a:gd name="connsiteY6" fmla="*/ 0 h 141212"/>
                        <a:gd name="connsiteX7" fmla="*/ 4041 w 87232"/>
                        <a:gd name="connsiteY7" fmla="*/ 17839 h 141212"/>
                        <a:gd name="connsiteX8" fmla="*/ 12932 w 87232"/>
                        <a:gd name="connsiteY8" fmla="*/ 35736 h 141212"/>
                        <a:gd name="connsiteX9" fmla="*/ 34119 w 87232"/>
                        <a:gd name="connsiteY9" fmla="*/ 71299 h 141212"/>
                        <a:gd name="connsiteX10" fmla="*/ 55365 w 87232"/>
                        <a:gd name="connsiteY10" fmla="*/ 106862 h 141212"/>
                        <a:gd name="connsiteX11" fmla="*/ 67257 w 87232"/>
                        <a:gd name="connsiteY11" fmla="*/ 124585 h 141212"/>
                        <a:gd name="connsiteX12" fmla="*/ 85212 w 87232"/>
                        <a:gd name="connsiteY12" fmla="*/ 141212 h 141212"/>
                        <a:gd name="connsiteX13" fmla="*/ 87233 w 87232"/>
                        <a:gd name="connsiteY13" fmla="*/ 140173 h 141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7232" h="141212">
                          <a:moveTo>
                            <a:pt x="87233" y="140173"/>
                          </a:moveTo>
                          <a:cubicBezTo>
                            <a:pt x="79958" y="135381"/>
                            <a:pt x="74243" y="129839"/>
                            <a:pt x="69567" y="124181"/>
                          </a:cubicBezTo>
                          <a:cubicBezTo>
                            <a:pt x="64833" y="118466"/>
                            <a:pt x="61080" y="112577"/>
                            <a:pt x="57443" y="106688"/>
                          </a:cubicBezTo>
                          <a:lnTo>
                            <a:pt x="35505" y="71183"/>
                          </a:lnTo>
                          <a:cubicBezTo>
                            <a:pt x="28231" y="59348"/>
                            <a:pt x="20783" y="47513"/>
                            <a:pt x="13625" y="35678"/>
                          </a:cubicBezTo>
                          <a:cubicBezTo>
                            <a:pt x="10103" y="29732"/>
                            <a:pt x="6812" y="23785"/>
                            <a:pt x="4388" y="17839"/>
                          </a:cubicBezTo>
                          <a:cubicBezTo>
                            <a:pt x="1905" y="11893"/>
                            <a:pt x="289" y="5889"/>
                            <a:pt x="0" y="0"/>
                          </a:cubicBezTo>
                          <a:cubicBezTo>
                            <a:pt x="173" y="5831"/>
                            <a:pt x="1674" y="11835"/>
                            <a:pt x="4041" y="17839"/>
                          </a:cubicBezTo>
                          <a:cubicBezTo>
                            <a:pt x="6350" y="23843"/>
                            <a:pt x="9583" y="29790"/>
                            <a:pt x="12932" y="35736"/>
                          </a:cubicBezTo>
                          <a:cubicBezTo>
                            <a:pt x="19860" y="47629"/>
                            <a:pt x="27018" y="59464"/>
                            <a:pt x="34119" y="71299"/>
                          </a:cubicBezTo>
                          <a:lnTo>
                            <a:pt x="55365" y="106862"/>
                          </a:lnTo>
                          <a:cubicBezTo>
                            <a:pt x="58944" y="112808"/>
                            <a:pt x="62581" y="118754"/>
                            <a:pt x="67257" y="124585"/>
                          </a:cubicBezTo>
                          <a:cubicBezTo>
                            <a:pt x="71934" y="130416"/>
                            <a:pt x="77707" y="136189"/>
                            <a:pt x="85212" y="141212"/>
                          </a:cubicBezTo>
                          <a:lnTo>
                            <a:pt x="87233" y="14017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7" name="Freeform: Shape 4476">
                      <a:extLst>
                        <a:ext uri="{FF2B5EF4-FFF2-40B4-BE49-F238E27FC236}">
                          <a16:creationId xmlns:a16="http://schemas.microsoft.com/office/drawing/2014/main" id="{1A806C4A-6D45-4995-BBE9-8187685E4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0196" y="5064854"/>
                      <a:ext cx="113327" cy="181682"/>
                    </a:xfrm>
                    <a:custGeom>
                      <a:avLst/>
                      <a:gdLst>
                        <a:gd name="connsiteX0" fmla="*/ 113327 w 113327"/>
                        <a:gd name="connsiteY0" fmla="*/ 180989 h 181682"/>
                        <a:gd name="connsiteX1" fmla="*/ 72973 w 113327"/>
                        <a:gd name="connsiteY1" fmla="*/ 137402 h 181682"/>
                        <a:gd name="connsiteX2" fmla="*/ 57212 w 113327"/>
                        <a:gd name="connsiteY2" fmla="*/ 114887 h 181682"/>
                        <a:gd name="connsiteX3" fmla="*/ 46936 w 113327"/>
                        <a:gd name="connsiteY3" fmla="*/ 91909 h 181682"/>
                        <a:gd name="connsiteX4" fmla="*/ 43068 w 113327"/>
                        <a:gd name="connsiteY4" fmla="*/ 80363 h 181682"/>
                        <a:gd name="connsiteX5" fmla="*/ 38276 w 113327"/>
                        <a:gd name="connsiteY5" fmla="*/ 68816 h 181682"/>
                        <a:gd name="connsiteX6" fmla="*/ 25979 w 113327"/>
                        <a:gd name="connsiteY6" fmla="*/ 45839 h 181682"/>
                        <a:gd name="connsiteX7" fmla="*/ 0 w 113327"/>
                        <a:gd name="connsiteY7" fmla="*/ 0 h 181682"/>
                        <a:gd name="connsiteX8" fmla="*/ 25286 w 113327"/>
                        <a:gd name="connsiteY8" fmla="*/ 45897 h 181682"/>
                        <a:gd name="connsiteX9" fmla="*/ 37237 w 113327"/>
                        <a:gd name="connsiteY9" fmla="*/ 68874 h 181682"/>
                        <a:gd name="connsiteX10" fmla="*/ 41856 w 113327"/>
                        <a:gd name="connsiteY10" fmla="*/ 80363 h 181682"/>
                        <a:gd name="connsiteX11" fmla="*/ 45550 w 113327"/>
                        <a:gd name="connsiteY11" fmla="*/ 91909 h 181682"/>
                        <a:gd name="connsiteX12" fmla="*/ 55538 w 113327"/>
                        <a:gd name="connsiteY12" fmla="*/ 115060 h 181682"/>
                        <a:gd name="connsiteX13" fmla="*/ 71068 w 113327"/>
                        <a:gd name="connsiteY13" fmla="*/ 137806 h 181682"/>
                        <a:gd name="connsiteX14" fmla="*/ 110903 w 113327"/>
                        <a:gd name="connsiteY14" fmla="*/ 181682 h 181682"/>
                        <a:gd name="connsiteX15" fmla="*/ 113327 w 113327"/>
                        <a:gd name="connsiteY15" fmla="*/ 180989 h 1816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13327" h="181682">
                          <a:moveTo>
                            <a:pt x="113327" y="180989"/>
                          </a:moveTo>
                          <a:cubicBezTo>
                            <a:pt x="99068" y="166614"/>
                            <a:pt x="84923" y="152239"/>
                            <a:pt x="72973" y="137402"/>
                          </a:cubicBezTo>
                          <a:cubicBezTo>
                            <a:pt x="66969" y="130012"/>
                            <a:pt x="61600" y="122449"/>
                            <a:pt x="57212" y="114887"/>
                          </a:cubicBezTo>
                          <a:cubicBezTo>
                            <a:pt x="52767" y="107266"/>
                            <a:pt x="49361" y="99587"/>
                            <a:pt x="46936" y="91909"/>
                          </a:cubicBezTo>
                          <a:cubicBezTo>
                            <a:pt x="45666" y="88041"/>
                            <a:pt x="44453" y="84231"/>
                            <a:pt x="43068" y="80363"/>
                          </a:cubicBezTo>
                          <a:cubicBezTo>
                            <a:pt x="41682" y="76495"/>
                            <a:pt x="40066" y="72627"/>
                            <a:pt x="38276" y="68816"/>
                          </a:cubicBezTo>
                          <a:cubicBezTo>
                            <a:pt x="34639" y="61138"/>
                            <a:pt x="30309" y="53460"/>
                            <a:pt x="25979" y="45839"/>
                          </a:cubicBezTo>
                          <a:lnTo>
                            <a:pt x="0" y="0"/>
                          </a:lnTo>
                          <a:lnTo>
                            <a:pt x="25286" y="45897"/>
                          </a:lnTo>
                          <a:cubicBezTo>
                            <a:pt x="29501" y="53575"/>
                            <a:pt x="33715" y="61196"/>
                            <a:pt x="37237" y="68874"/>
                          </a:cubicBezTo>
                          <a:cubicBezTo>
                            <a:pt x="38969" y="72685"/>
                            <a:pt x="40528" y="76552"/>
                            <a:pt x="41856" y="80363"/>
                          </a:cubicBezTo>
                          <a:cubicBezTo>
                            <a:pt x="43183" y="84231"/>
                            <a:pt x="44280" y="88041"/>
                            <a:pt x="45550" y="91909"/>
                          </a:cubicBezTo>
                          <a:cubicBezTo>
                            <a:pt x="47917" y="99587"/>
                            <a:pt x="51208" y="107381"/>
                            <a:pt x="55538" y="115060"/>
                          </a:cubicBezTo>
                          <a:cubicBezTo>
                            <a:pt x="59868" y="122738"/>
                            <a:pt x="65179" y="130301"/>
                            <a:pt x="71068" y="137806"/>
                          </a:cubicBezTo>
                          <a:cubicBezTo>
                            <a:pt x="82845" y="152759"/>
                            <a:pt x="96932" y="167249"/>
                            <a:pt x="110903" y="181682"/>
                          </a:cubicBezTo>
                          <a:lnTo>
                            <a:pt x="113327" y="1809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8" name="Freeform: Shape 4477">
                      <a:extLst>
                        <a:ext uri="{FF2B5EF4-FFF2-40B4-BE49-F238E27FC236}">
                          <a16:creationId xmlns:a16="http://schemas.microsoft.com/office/drawing/2014/main" id="{1F995408-10FF-470A-A7C6-891B5C00AB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6567" y="4991650"/>
                      <a:ext cx="121121" cy="160783"/>
                    </a:xfrm>
                    <a:custGeom>
                      <a:avLst/>
                      <a:gdLst>
                        <a:gd name="connsiteX0" fmla="*/ 121121 w 121121"/>
                        <a:gd name="connsiteY0" fmla="*/ 159859 h 160783"/>
                        <a:gd name="connsiteX1" fmla="*/ 99010 w 121121"/>
                        <a:gd name="connsiteY1" fmla="*/ 141559 h 160783"/>
                        <a:gd name="connsiteX2" fmla="*/ 94045 w 121121"/>
                        <a:gd name="connsiteY2" fmla="*/ 136825 h 160783"/>
                        <a:gd name="connsiteX3" fmla="*/ 89196 w 121121"/>
                        <a:gd name="connsiteY3" fmla="*/ 132033 h 160783"/>
                        <a:gd name="connsiteX4" fmla="*/ 84520 w 121121"/>
                        <a:gd name="connsiteY4" fmla="*/ 127183 h 160783"/>
                        <a:gd name="connsiteX5" fmla="*/ 80132 w 121121"/>
                        <a:gd name="connsiteY5" fmla="*/ 122276 h 160783"/>
                        <a:gd name="connsiteX6" fmla="*/ 63967 w 121121"/>
                        <a:gd name="connsiteY6" fmla="*/ 102301 h 160783"/>
                        <a:gd name="connsiteX7" fmla="*/ 56635 w 121121"/>
                        <a:gd name="connsiteY7" fmla="*/ 92198 h 160783"/>
                        <a:gd name="connsiteX8" fmla="*/ 49765 w 121121"/>
                        <a:gd name="connsiteY8" fmla="*/ 82037 h 160783"/>
                        <a:gd name="connsiteX9" fmla="*/ 24536 w 121121"/>
                        <a:gd name="connsiteY9" fmla="*/ 41047 h 160783"/>
                        <a:gd name="connsiteX10" fmla="*/ 0 w 121121"/>
                        <a:gd name="connsiteY10" fmla="*/ 0 h 160783"/>
                        <a:gd name="connsiteX11" fmla="*/ 23843 w 121121"/>
                        <a:gd name="connsiteY11" fmla="*/ 41105 h 160783"/>
                        <a:gd name="connsiteX12" fmla="*/ 48379 w 121121"/>
                        <a:gd name="connsiteY12" fmla="*/ 82152 h 160783"/>
                        <a:gd name="connsiteX13" fmla="*/ 55076 w 121121"/>
                        <a:gd name="connsiteY13" fmla="*/ 92371 h 160783"/>
                        <a:gd name="connsiteX14" fmla="*/ 62235 w 121121"/>
                        <a:gd name="connsiteY14" fmla="*/ 102532 h 160783"/>
                        <a:gd name="connsiteX15" fmla="*/ 78169 w 121121"/>
                        <a:gd name="connsiteY15" fmla="*/ 122623 h 160783"/>
                        <a:gd name="connsiteX16" fmla="*/ 82556 w 121121"/>
                        <a:gd name="connsiteY16" fmla="*/ 127587 h 160783"/>
                        <a:gd name="connsiteX17" fmla="*/ 87175 w 121121"/>
                        <a:gd name="connsiteY17" fmla="*/ 132495 h 160783"/>
                        <a:gd name="connsiteX18" fmla="*/ 91967 w 121121"/>
                        <a:gd name="connsiteY18" fmla="*/ 137344 h 160783"/>
                        <a:gd name="connsiteX19" fmla="*/ 96932 w 121121"/>
                        <a:gd name="connsiteY19" fmla="*/ 142194 h 160783"/>
                        <a:gd name="connsiteX20" fmla="*/ 119043 w 121121"/>
                        <a:gd name="connsiteY20" fmla="*/ 160783 h 160783"/>
                        <a:gd name="connsiteX21" fmla="*/ 121121 w 121121"/>
                        <a:gd name="connsiteY21" fmla="*/ 159859 h 1607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1121" h="160783">
                          <a:moveTo>
                            <a:pt x="121121" y="159859"/>
                          </a:moveTo>
                          <a:cubicBezTo>
                            <a:pt x="113270" y="153971"/>
                            <a:pt x="105765" y="147851"/>
                            <a:pt x="99010" y="141559"/>
                          </a:cubicBezTo>
                          <a:cubicBezTo>
                            <a:pt x="97278" y="140000"/>
                            <a:pt x="95662" y="138383"/>
                            <a:pt x="94045" y="136825"/>
                          </a:cubicBezTo>
                          <a:cubicBezTo>
                            <a:pt x="92371" y="135208"/>
                            <a:pt x="90754" y="133649"/>
                            <a:pt x="89196" y="132033"/>
                          </a:cubicBezTo>
                          <a:lnTo>
                            <a:pt x="84520" y="127183"/>
                          </a:lnTo>
                          <a:lnTo>
                            <a:pt x="80132" y="122276"/>
                          </a:lnTo>
                          <a:cubicBezTo>
                            <a:pt x="74359" y="115695"/>
                            <a:pt x="68932" y="109056"/>
                            <a:pt x="63967" y="102301"/>
                          </a:cubicBezTo>
                          <a:cubicBezTo>
                            <a:pt x="61369" y="98952"/>
                            <a:pt x="59060" y="95546"/>
                            <a:pt x="56635" y="92198"/>
                          </a:cubicBezTo>
                          <a:cubicBezTo>
                            <a:pt x="54326" y="88792"/>
                            <a:pt x="51959" y="85443"/>
                            <a:pt x="49765" y="82037"/>
                          </a:cubicBezTo>
                          <a:cubicBezTo>
                            <a:pt x="40816" y="68412"/>
                            <a:pt x="32792" y="54730"/>
                            <a:pt x="24536" y="41047"/>
                          </a:cubicBezTo>
                          <a:lnTo>
                            <a:pt x="0" y="0"/>
                          </a:lnTo>
                          <a:lnTo>
                            <a:pt x="23843" y="41105"/>
                          </a:lnTo>
                          <a:cubicBezTo>
                            <a:pt x="31810" y="54788"/>
                            <a:pt x="39662" y="68528"/>
                            <a:pt x="48379" y="82152"/>
                          </a:cubicBezTo>
                          <a:cubicBezTo>
                            <a:pt x="50515" y="85559"/>
                            <a:pt x="52824" y="88965"/>
                            <a:pt x="55076" y="92371"/>
                          </a:cubicBezTo>
                          <a:cubicBezTo>
                            <a:pt x="57443" y="95777"/>
                            <a:pt x="59695" y="99183"/>
                            <a:pt x="62235" y="102532"/>
                          </a:cubicBezTo>
                          <a:cubicBezTo>
                            <a:pt x="67084" y="109286"/>
                            <a:pt x="72453" y="115983"/>
                            <a:pt x="78169" y="122623"/>
                          </a:cubicBezTo>
                          <a:lnTo>
                            <a:pt x="82556" y="127587"/>
                          </a:lnTo>
                          <a:lnTo>
                            <a:pt x="87175" y="132495"/>
                          </a:lnTo>
                          <a:cubicBezTo>
                            <a:pt x="88676" y="134111"/>
                            <a:pt x="90293" y="135728"/>
                            <a:pt x="91967" y="137344"/>
                          </a:cubicBezTo>
                          <a:cubicBezTo>
                            <a:pt x="93641" y="138961"/>
                            <a:pt x="95200" y="140577"/>
                            <a:pt x="96932" y="142194"/>
                          </a:cubicBezTo>
                          <a:cubicBezTo>
                            <a:pt x="103686" y="148602"/>
                            <a:pt x="111134" y="154779"/>
                            <a:pt x="119043" y="160783"/>
                          </a:cubicBezTo>
                          <a:lnTo>
                            <a:pt x="121121" y="15985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79" name="Freeform: Shape 4478">
                      <a:extLst>
                        <a:ext uri="{FF2B5EF4-FFF2-40B4-BE49-F238E27FC236}">
                          <a16:creationId xmlns:a16="http://schemas.microsoft.com/office/drawing/2014/main" id="{8AA05E22-872E-447B-A0F8-A4F92251AA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2187" y="4933226"/>
                      <a:ext cx="109748" cy="156164"/>
                    </a:xfrm>
                    <a:custGeom>
                      <a:avLst/>
                      <a:gdLst>
                        <a:gd name="connsiteX0" fmla="*/ 109748 w 109748"/>
                        <a:gd name="connsiteY0" fmla="*/ 155703 h 156164"/>
                        <a:gd name="connsiteX1" fmla="*/ 80594 w 109748"/>
                        <a:gd name="connsiteY1" fmla="*/ 117080 h 156164"/>
                        <a:gd name="connsiteX2" fmla="*/ 53633 w 109748"/>
                        <a:gd name="connsiteY2" fmla="*/ 78053 h 156164"/>
                        <a:gd name="connsiteX3" fmla="*/ 0 w 109748"/>
                        <a:gd name="connsiteY3" fmla="*/ 0 h 156164"/>
                        <a:gd name="connsiteX4" fmla="*/ 52247 w 109748"/>
                        <a:gd name="connsiteY4" fmla="*/ 78227 h 156164"/>
                        <a:gd name="connsiteX5" fmla="*/ 78515 w 109748"/>
                        <a:gd name="connsiteY5" fmla="*/ 117311 h 156164"/>
                        <a:gd name="connsiteX6" fmla="*/ 107035 w 109748"/>
                        <a:gd name="connsiteY6" fmla="*/ 156165 h 156164"/>
                        <a:gd name="connsiteX7" fmla="*/ 109748 w 109748"/>
                        <a:gd name="connsiteY7" fmla="*/ 155703 h 156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9748" h="156164">
                          <a:moveTo>
                            <a:pt x="109748" y="155703"/>
                          </a:moveTo>
                          <a:cubicBezTo>
                            <a:pt x="99299" y="142944"/>
                            <a:pt x="89773" y="130012"/>
                            <a:pt x="80594" y="117080"/>
                          </a:cubicBezTo>
                          <a:cubicBezTo>
                            <a:pt x="71472" y="104091"/>
                            <a:pt x="62639" y="91101"/>
                            <a:pt x="53633" y="78053"/>
                          </a:cubicBezTo>
                          <a:lnTo>
                            <a:pt x="0" y="0"/>
                          </a:lnTo>
                          <a:lnTo>
                            <a:pt x="52247" y="78227"/>
                          </a:lnTo>
                          <a:cubicBezTo>
                            <a:pt x="60965" y="91274"/>
                            <a:pt x="69625" y="104321"/>
                            <a:pt x="78515" y="117311"/>
                          </a:cubicBezTo>
                          <a:cubicBezTo>
                            <a:pt x="87406" y="130358"/>
                            <a:pt x="96759" y="143348"/>
                            <a:pt x="107035" y="156165"/>
                          </a:cubicBezTo>
                          <a:lnTo>
                            <a:pt x="109748" y="15570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80" name="Freeform: Shape 4479">
                      <a:extLst>
                        <a:ext uri="{FF2B5EF4-FFF2-40B4-BE49-F238E27FC236}">
                          <a16:creationId xmlns:a16="http://schemas.microsoft.com/office/drawing/2014/main" id="{5CEEB31F-AA02-4DA1-B5D8-674B453F1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7172" y="4887791"/>
                      <a:ext cx="95430" cy="121871"/>
                    </a:xfrm>
                    <a:custGeom>
                      <a:avLst/>
                      <a:gdLst>
                        <a:gd name="connsiteX0" fmla="*/ 95431 w 95430"/>
                        <a:gd name="connsiteY0" fmla="*/ 121237 h 121871"/>
                        <a:gd name="connsiteX1" fmla="*/ 0 w 95430"/>
                        <a:gd name="connsiteY1" fmla="*/ 0 h 121871"/>
                        <a:gd name="connsiteX2" fmla="*/ 92948 w 95430"/>
                        <a:gd name="connsiteY2" fmla="*/ 121872 h 121871"/>
                        <a:gd name="connsiteX3" fmla="*/ 95431 w 95430"/>
                        <a:gd name="connsiteY3" fmla="*/ 121237 h 121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430" h="121871">
                          <a:moveTo>
                            <a:pt x="95431" y="121237"/>
                          </a:moveTo>
                          <a:cubicBezTo>
                            <a:pt x="55596" y="82499"/>
                            <a:pt x="23381" y="41625"/>
                            <a:pt x="0" y="0"/>
                          </a:cubicBezTo>
                          <a:cubicBezTo>
                            <a:pt x="22458" y="41682"/>
                            <a:pt x="53806" y="82787"/>
                            <a:pt x="92948" y="121872"/>
                          </a:cubicBezTo>
                          <a:lnTo>
                            <a:pt x="95431" y="12123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81" name="Freeform: Shape 4480">
                      <a:extLst>
                        <a:ext uri="{FF2B5EF4-FFF2-40B4-BE49-F238E27FC236}">
                          <a16:creationId xmlns:a16="http://schemas.microsoft.com/office/drawing/2014/main" id="{6912B911-29C9-493D-8D3C-D120565EEB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7964" y="4830636"/>
                      <a:ext cx="54209" cy="94968"/>
                    </a:xfrm>
                    <a:custGeom>
                      <a:avLst/>
                      <a:gdLst>
                        <a:gd name="connsiteX0" fmla="*/ 54210 w 54209"/>
                        <a:gd name="connsiteY0" fmla="*/ 94391 h 94968"/>
                        <a:gd name="connsiteX1" fmla="*/ 0 w 54209"/>
                        <a:gd name="connsiteY1" fmla="*/ 0 h 94968"/>
                        <a:gd name="connsiteX2" fmla="*/ 51670 w 54209"/>
                        <a:gd name="connsiteY2" fmla="*/ 94969 h 94968"/>
                        <a:gd name="connsiteX3" fmla="*/ 54210 w 54209"/>
                        <a:gd name="connsiteY3" fmla="*/ 94391 h 94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209" h="94968">
                          <a:moveTo>
                            <a:pt x="54210" y="94391"/>
                          </a:moveTo>
                          <a:cubicBezTo>
                            <a:pt x="24998" y="64486"/>
                            <a:pt x="6235" y="31868"/>
                            <a:pt x="0" y="0"/>
                          </a:cubicBezTo>
                          <a:cubicBezTo>
                            <a:pt x="5196" y="31810"/>
                            <a:pt x="23035" y="64602"/>
                            <a:pt x="51670" y="94969"/>
                          </a:cubicBezTo>
                          <a:lnTo>
                            <a:pt x="54210" y="9439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021" name="Graphic 3">
                <a:extLst>
                  <a:ext uri="{FF2B5EF4-FFF2-40B4-BE49-F238E27FC236}">
                    <a16:creationId xmlns:a16="http://schemas.microsoft.com/office/drawing/2014/main" id="{B45CF5ED-6A27-4203-9625-AB0A0D5A6CAB}"/>
                  </a:ext>
                </a:extLst>
              </p:cNvPr>
              <p:cNvGrpSpPr/>
              <p:nvPr/>
            </p:nvGrpSpPr>
            <p:grpSpPr>
              <a:xfrm rot="2496040">
                <a:off x="-1423987" y="3943641"/>
                <a:ext cx="2662962" cy="1699971"/>
                <a:chOff x="-1118248" y="5740317"/>
                <a:chExt cx="2662962" cy="1699971"/>
              </a:xfrm>
            </p:grpSpPr>
            <p:grpSp>
              <p:nvGrpSpPr>
                <p:cNvPr id="4319" name="Graphic 3">
                  <a:extLst>
                    <a:ext uri="{FF2B5EF4-FFF2-40B4-BE49-F238E27FC236}">
                      <a16:creationId xmlns:a16="http://schemas.microsoft.com/office/drawing/2014/main" id="{E00536CA-1C9F-403D-9F4F-1EB0E6F860E4}"/>
                    </a:ext>
                  </a:extLst>
                </p:cNvPr>
                <p:cNvGrpSpPr/>
                <p:nvPr/>
              </p:nvGrpSpPr>
              <p:grpSpPr>
                <a:xfrm>
                  <a:off x="-659921" y="6602253"/>
                  <a:ext cx="830414" cy="838035"/>
                  <a:chOff x="-659921" y="6602253"/>
                  <a:chExt cx="830414" cy="838035"/>
                </a:xfrm>
              </p:grpSpPr>
              <p:grpSp>
                <p:nvGrpSpPr>
                  <p:cNvPr id="4426" name="Graphic 3">
                    <a:extLst>
                      <a:ext uri="{FF2B5EF4-FFF2-40B4-BE49-F238E27FC236}">
                        <a16:creationId xmlns:a16="http://schemas.microsoft.com/office/drawing/2014/main" id="{3C2CA67B-85FE-494D-9EB2-D3ED072B617C}"/>
                      </a:ext>
                    </a:extLst>
                  </p:cNvPr>
                  <p:cNvGrpSpPr/>
                  <p:nvPr/>
                </p:nvGrpSpPr>
                <p:grpSpPr>
                  <a:xfrm>
                    <a:off x="-580229" y="7047661"/>
                    <a:ext cx="300677" cy="313766"/>
                    <a:chOff x="-580229" y="7047661"/>
                    <a:chExt cx="300677" cy="313766"/>
                  </a:xfrm>
                </p:grpSpPr>
                <p:sp>
                  <p:nvSpPr>
                    <p:cNvPr id="4446" name="Freeform: Shape 4445">
                      <a:extLst>
                        <a:ext uri="{FF2B5EF4-FFF2-40B4-BE49-F238E27FC236}">
                          <a16:creationId xmlns:a16="http://schemas.microsoft.com/office/drawing/2014/main" id="{72C62496-54F3-4416-BC6F-61A02DE98A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77523" y="7053655"/>
                      <a:ext cx="297971" cy="263594"/>
                    </a:xfrm>
                    <a:custGeom>
                      <a:avLst/>
                      <a:gdLst>
                        <a:gd name="connsiteX0" fmla="*/ 235646 w 297971"/>
                        <a:gd name="connsiteY0" fmla="*/ 19806 h 263594"/>
                        <a:gd name="connsiteX1" fmla="*/ 297823 w 297971"/>
                        <a:gd name="connsiteY1" fmla="*/ 147336 h 263594"/>
                        <a:gd name="connsiteX2" fmla="*/ 281370 w 297971"/>
                        <a:gd name="connsiteY2" fmla="*/ 228160 h 263594"/>
                        <a:gd name="connsiteX3" fmla="*/ 209782 w 297971"/>
                        <a:gd name="connsiteY3" fmla="*/ 261875 h 263594"/>
                        <a:gd name="connsiteX4" fmla="*/ 250714 w 297971"/>
                        <a:gd name="connsiteY4" fmla="*/ 224754 h 263594"/>
                        <a:gd name="connsiteX5" fmla="*/ 227333 w 297971"/>
                        <a:gd name="connsiteY5" fmla="*/ 171121 h 263594"/>
                        <a:gd name="connsiteX6" fmla="*/ 170582 w 297971"/>
                        <a:gd name="connsiteY6" fmla="*/ 161075 h 263594"/>
                        <a:gd name="connsiteX7" fmla="*/ 158978 w 297971"/>
                        <a:gd name="connsiteY7" fmla="*/ 172045 h 263594"/>
                        <a:gd name="connsiteX8" fmla="*/ 137906 w 297971"/>
                        <a:gd name="connsiteY8" fmla="*/ 171756 h 263594"/>
                        <a:gd name="connsiteX9" fmla="*/ 130286 w 297971"/>
                        <a:gd name="connsiteY9" fmla="*/ 199525 h 263594"/>
                        <a:gd name="connsiteX10" fmla="*/ 127572 w 297971"/>
                        <a:gd name="connsiteY10" fmla="*/ 229372 h 263594"/>
                        <a:gd name="connsiteX11" fmla="*/ 76941 w 297971"/>
                        <a:gd name="connsiteY11" fmla="*/ 220597 h 263594"/>
                        <a:gd name="connsiteX12" fmla="*/ 50500 w 297971"/>
                        <a:gd name="connsiteY12" fmla="*/ 223484 h 263594"/>
                        <a:gd name="connsiteX13" fmla="*/ 39762 w 297971"/>
                        <a:gd name="connsiteY13" fmla="*/ 246057 h 263594"/>
                        <a:gd name="connsiteX14" fmla="*/ 22212 w 297971"/>
                        <a:gd name="connsiteY14" fmla="*/ 261760 h 263594"/>
                        <a:gd name="connsiteX15" fmla="*/ 8645 w 297971"/>
                        <a:gd name="connsiteY15" fmla="*/ 245306 h 263594"/>
                        <a:gd name="connsiteX16" fmla="*/ 235646 w 297971"/>
                        <a:gd name="connsiteY16" fmla="*/ 19806 h 263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97971" h="263594">
                          <a:moveTo>
                            <a:pt x="235646" y="19806"/>
                          </a:moveTo>
                          <a:cubicBezTo>
                            <a:pt x="280446" y="42206"/>
                            <a:pt x="296265" y="97513"/>
                            <a:pt x="297823" y="147336"/>
                          </a:cubicBezTo>
                          <a:cubicBezTo>
                            <a:pt x="298689" y="175047"/>
                            <a:pt x="296091" y="204201"/>
                            <a:pt x="281370" y="228160"/>
                          </a:cubicBezTo>
                          <a:cubicBezTo>
                            <a:pt x="266648" y="252176"/>
                            <a:pt x="236859" y="269207"/>
                            <a:pt x="209782" y="261875"/>
                          </a:cubicBezTo>
                          <a:cubicBezTo>
                            <a:pt x="230104" y="264358"/>
                            <a:pt x="248809" y="244902"/>
                            <a:pt x="250714" y="224754"/>
                          </a:cubicBezTo>
                          <a:cubicBezTo>
                            <a:pt x="252619" y="204605"/>
                            <a:pt x="241593" y="185438"/>
                            <a:pt x="227333" y="171121"/>
                          </a:cubicBezTo>
                          <a:cubicBezTo>
                            <a:pt x="212380" y="156111"/>
                            <a:pt x="185766" y="145661"/>
                            <a:pt x="170582" y="161075"/>
                          </a:cubicBezTo>
                          <a:cubicBezTo>
                            <a:pt x="166830" y="164944"/>
                            <a:pt x="164059" y="170197"/>
                            <a:pt x="158978" y="172045"/>
                          </a:cubicBezTo>
                          <a:cubicBezTo>
                            <a:pt x="152281" y="174469"/>
                            <a:pt x="144776" y="169735"/>
                            <a:pt x="137906" y="171756"/>
                          </a:cubicBezTo>
                          <a:cubicBezTo>
                            <a:pt x="127457" y="174816"/>
                            <a:pt x="127284" y="189364"/>
                            <a:pt x="130286" y="199525"/>
                          </a:cubicBezTo>
                          <a:cubicBezTo>
                            <a:pt x="133288" y="209686"/>
                            <a:pt x="136347" y="222906"/>
                            <a:pt x="127572" y="229372"/>
                          </a:cubicBezTo>
                          <a:cubicBezTo>
                            <a:pt x="110714" y="226428"/>
                            <a:pt x="93799" y="223541"/>
                            <a:pt x="76941" y="220597"/>
                          </a:cubicBezTo>
                          <a:cubicBezTo>
                            <a:pt x="67993" y="219038"/>
                            <a:pt x="57717" y="217768"/>
                            <a:pt x="50500" y="223484"/>
                          </a:cubicBezTo>
                          <a:cubicBezTo>
                            <a:pt x="43746" y="228795"/>
                            <a:pt x="42360" y="238032"/>
                            <a:pt x="39762" y="246057"/>
                          </a:cubicBezTo>
                          <a:cubicBezTo>
                            <a:pt x="37164" y="254082"/>
                            <a:pt x="30640" y="262857"/>
                            <a:pt x="22212" y="261760"/>
                          </a:cubicBezTo>
                          <a:cubicBezTo>
                            <a:pt x="14591" y="260778"/>
                            <a:pt x="10781" y="252523"/>
                            <a:pt x="8645" y="245306"/>
                          </a:cubicBezTo>
                          <a:cubicBezTo>
                            <a:pt x="-33153" y="104094"/>
                            <a:pt x="82137" y="-56862"/>
                            <a:pt x="235646" y="19806"/>
                          </a:cubicBezTo>
                          <a:close/>
                        </a:path>
                      </a:pathLst>
                    </a:custGeom>
                    <a:solidFill>
                      <a:srgbClr val="A2A2A2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47" name="Freeform: Shape 4446">
                      <a:extLst>
                        <a:ext uri="{FF2B5EF4-FFF2-40B4-BE49-F238E27FC236}">
                          <a16:creationId xmlns:a16="http://schemas.microsoft.com/office/drawing/2014/main" id="{A4ADB087-934F-4970-8A43-335522036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21885" y="7094728"/>
                      <a:ext cx="224000" cy="266699"/>
                    </a:xfrm>
                    <a:custGeom>
                      <a:avLst/>
                      <a:gdLst>
                        <a:gd name="connsiteX0" fmla="*/ 224000 w 224000"/>
                        <a:gd name="connsiteY0" fmla="*/ 117578 h 266699"/>
                        <a:gd name="connsiteX1" fmla="*/ 217303 w 224000"/>
                        <a:gd name="connsiteY1" fmla="*/ 65446 h 266699"/>
                        <a:gd name="connsiteX2" fmla="*/ 211299 w 224000"/>
                        <a:gd name="connsiteY2" fmla="*/ 34733 h 266699"/>
                        <a:gd name="connsiteX3" fmla="*/ 189707 w 224000"/>
                        <a:gd name="connsiteY3" fmla="*/ 671 h 266699"/>
                        <a:gd name="connsiteX4" fmla="*/ 156742 w 224000"/>
                        <a:gd name="connsiteY4" fmla="*/ 36176 h 266699"/>
                        <a:gd name="connsiteX5" fmla="*/ 163381 w 224000"/>
                        <a:gd name="connsiteY5" fmla="*/ 90790 h 266699"/>
                        <a:gd name="connsiteX6" fmla="*/ 153105 w 224000"/>
                        <a:gd name="connsiteY6" fmla="*/ 120060 h 266699"/>
                        <a:gd name="connsiteX7" fmla="*/ 60503 w 224000"/>
                        <a:gd name="connsiteY7" fmla="*/ 195401 h 266699"/>
                        <a:gd name="connsiteX8" fmla="*/ 23208 w 224000"/>
                        <a:gd name="connsiteY8" fmla="*/ 207755 h 266699"/>
                        <a:gd name="connsiteX9" fmla="*/ 0 w 224000"/>
                        <a:gd name="connsiteY9" fmla="*/ 237141 h 266699"/>
                        <a:gd name="connsiteX10" fmla="*/ 84577 w 224000"/>
                        <a:gd name="connsiteY10" fmla="*/ 266699 h 266699"/>
                        <a:gd name="connsiteX11" fmla="*/ 224000 w 224000"/>
                        <a:gd name="connsiteY11" fmla="*/ 117578 h 266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24000" h="266699">
                          <a:moveTo>
                            <a:pt x="224000" y="117578"/>
                          </a:moveTo>
                          <a:cubicBezTo>
                            <a:pt x="224057" y="99970"/>
                            <a:pt x="220651" y="82650"/>
                            <a:pt x="217303" y="65446"/>
                          </a:cubicBezTo>
                          <a:cubicBezTo>
                            <a:pt x="215282" y="55227"/>
                            <a:pt x="213319" y="44951"/>
                            <a:pt x="211299" y="34733"/>
                          </a:cubicBezTo>
                          <a:cubicBezTo>
                            <a:pt x="208585" y="20819"/>
                            <a:pt x="203620" y="4366"/>
                            <a:pt x="189707" y="671"/>
                          </a:cubicBezTo>
                          <a:cubicBezTo>
                            <a:pt x="171694" y="-4121"/>
                            <a:pt x="156626" y="17702"/>
                            <a:pt x="156742" y="36176"/>
                          </a:cubicBezTo>
                          <a:cubicBezTo>
                            <a:pt x="156857" y="54592"/>
                            <a:pt x="165171" y="72374"/>
                            <a:pt x="163381" y="90790"/>
                          </a:cubicBezTo>
                          <a:cubicBezTo>
                            <a:pt x="162342" y="101067"/>
                            <a:pt x="158185" y="110881"/>
                            <a:pt x="153105" y="120060"/>
                          </a:cubicBezTo>
                          <a:cubicBezTo>
                            <a:pt x="133476" y="155508"/>
                            <a:pt x="99472" y="183161"/>
                            <a:pt x="60503" y="195401"/>
                          </a:cubicBezTo>
                          <a:cubicBezTo>
                            <a:pt x="47975" y="199326"/>
                            <a:pt x="34870" y="201751"/>
                            <a:pt x="23208" y="207755"/>
                          </a:cubicBezTo>
                          <a:cubicBezTo>
                            <a:pt x="11546" y="213759"/>
                            <a:pt x="1097" y="224324"/>
                            <a:pt x="0" y="237141"/>
                          </a:cubicBezTo>
                          <a:cubicBezTo>
                            <a:pt x="24998" y="253883"/>
                            <a:pt x="54037" y="266584"/>
                            <a:pt x="84577" y="266699"/>
                          </a:cubicBezTo>
                          <a:cubicBezTo>
                            <a:pt x="157261" y="266930"/>
                            <a:pt x="223826" y="184893"/>
                            <a:pt x="224000" y="117578"/>
                          </a:cubicBezTo>
                          <a:close/>
                        </a:path>
                      </a:pathLst>
                    </a:custGeom>
                    <a:solidFill>
                      <a:srgbClr val="E8E6E2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48" name="Freeform: Shape 4447">
                      <a:extLst>
                        <a:ext uri="{FF2B5EF4-FFF2-40B4-BE49-F238E27FC236}">
                          <a16:creationId xmlns:a16="http://schemas.microsoft.com/office/drawing/2014/main" id="{86993239-4D2C-4446-BBAD-3119B8E675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60999" y="7071657"/>
                      <a:ext cx="242588" cy="260318"/>
                    </a:xfrm>
                    <a:custGeom>
                      <a:avLst/>
                      <a:gdLst>
                        <a:gd name="connsiteX0" fmla="*/ 131601 w 242588"/>
                        <a:gd name="connsiteY0" fmla="*/ 226381 h 260318"/>
                        <a:gd name="connsiteX1" fmla="*/ 140261 w 242588"/>
                        <a:gd name="connsiteY1" fmla="*/ 212005 h 260318"/>
                        <a:gd name="connsiteX2" fmla="*/ 157696 w 242588"/>
                        <a:gd name="connsiteY2" fmla="*/ 202595 h 260318"/>
                        <a:gd name="connsiteX3" fmla="*/ 213176 w 242588"/>
                        <a:gd name="connsiteY3" fmla="*/ 151445 h 260318"/>
                        <a:gd name="connsiteX4" fmla="*/ 236731 w 242588"/>
                        <a:gd name="connsiteY4" fmla="*/ 61383 h 260318"/>
                        <a:gd name="connsiteX5" fmla="*/ 242446 w 242588"/>
                        <a:gd name="connsiteY5" fmla="*/ 34711 h 260318"/>
                        <a:gd name="connsiteX6" fmla="*/ 237539 w 242588"/>
                        <a:gd name="connsiteY6" fmla="*/ 20624 h 260318"/>
                        <a:gd name="connsiteX7" fmla="*/ 208615 w 242588"/>
                        <a:gd name="connsiteY7" fmla="*/ 72 h 260318"/>
                        <a:gd name="connsiteX8" fmla="*/ 165663 w 242588"/>
                        <a:gd name="connsiteY8" fmla="*/ 50183 h 260318"/>
                        <a:gd name="connsiteX9" fmla="*/ 146669 w 242588"/>
                        <a:gd name="connsiteY9" fmla="*/ 118422 h 260318"/>
                        <a:gd name="connsiteX10" fmla="*/ 104698 w 242588"/>
                        <a:gd name="connsiteY10" fmla="*/ 112245 h 260318"/>
                        <a:gd name="connsiteX11" fmla="*/ 76640 w 242588"/>
                        <a:gd name="connsiteY11" fmla="*/ 140014 h 260318"/>
                        <a:gd name="connsiteX12" fmla="*/ 74793 w 242588"/>
                        <a:gd name="connsiteY12" fmla="*/ 178059 h 260318"/>
                        <a:gd name="connsiteX13" fmla="*/ 58859 w 242588"/>
                        <a:gd name="connsiteY13" fmla="*/ 178290 h 260318"/>
                        <a:gd name="connsiteX14" fmla="*/ 8286 w 242588"/>
                        <a:gd name="connsiteY14" fmla="*/ 198842 h 260318"/>
                        <a:gd name="connsiteX15" fmla="*/ 9036 w 242588"/>
                        <a:gd name="connsiteY15" fmla="*/ 251263 h 260318"/>
                        <a:gd name="connsiteX16" fmla="*/ 131601 w 242588"/>
                        <a:gd name="connsiteY16" fmla="*/ 226381 h 2603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42588" h="260318">
                          <a:moveTo>
                            <a:pt x="131601" y="226381"/>
                          </a:moveTo>
                          <a:cubicBezTo>
                            <a:pt x="134834" y="221762"/>
                            <a:pt x="136451" y="216162"/>
                            <a:pt x="140261" y="212005"/>
                          </a:cubicBezTo>
                          <a:cubicBezTo>
                            <a:pt x="144764" y="207098"/>
                            <a:pt x="151461" y="205020"/>
                            <a:pt x="157696" y="202595"/>
                          </a:cubicBezTo>
                          <a:cubicBezTo>
                            <a:pt x="181655" y="193069"/>
                            <a:pt x="201918" y="174364"/>
                            <a:pt x="213176" y="151445"/>
                          </a:cubicBezTo>
                          <a:cubicBezTo>
                            <a:pt x="226916" y="123329"/>
                            <a:pt x="227032" y="90999"/>
                            <a:pt x="236731" y="61383"/>
                          </a:cubicBezTo>
                          <a:cubicBezTo>
                            <a:pt x="239617" y="52665"/>
                            <a:pt x="243370" y="43775"/>
                            <a:pt x="242446" y="34711"/>
                          </a:cubicBezTo>
                          <a:cubicBezTo>
                            <a:pt x="241927" y="29688"/>
                            <a:pt x="240022" y="24954"/>
                            <a:pt x="237539" y="20624"/>
                          </a:cubicBezTo>
                          <a:cubicBezTo>
                            <a:pt x="231477" y="10001"/>
                            <a:pt x="221085" y="880"/>
                            <a:pt x="208615" y="72"/>
                          </a:cubicBezTo>
                          <a:cubicBezTo>
                            <a:pt x="184368" y="-1603"/>
                            <a:pt x="168896" y="26340"/>
                            <a:pt x="165663" y="50183"/>
                          </a:cubicBezTo>
                          <a:cubicBezTo>
                            <a:pt x="162430" y="73968"/>
                            <a:pt x="163585" y="100871"/>
                            <a:pt x="146669" y="118422"/>
                          </a:cubicBezTo>
                          <a:cubicBezTo>
                            <a:pt x="133102" y="114150"/>
                            <a:pt x="118900" y="109878"/>
                            <a:pt x="104698" y="112245"/>
                          </a:cubicBezTo>
                          <a:cubicBezTo>
                            <a:pt x="90496" y="114612"/>
                            <a:pt x="76583" y="125927"/>
                            <a:pt x="76640" y="140014"/>
                          </a:cubicBezTo>
                          <a:cubicBezTo>
                            <a:pt x="76640" y="153696"/>
                            <a:pt x="87205" y="171593"/>
                            <a:pt x="74793" y="178059"/>
                          </a:cubicBezTo>
                          <a:cubicBezTo>
                            <a:pt x="69943" y="180599"/>
                            <a:pt x="64170" y="179098"/>
                            <a:pt x="58859" y="178290"/>
                          </a:cubicBezTo>
                          <a:cubicBezTo>
                            <a:pt x="40038" y="175461"/>
                            <a:pt x="19370" y="183313"/>
                            <a:pt x="8286" y="198842"/>
                          </a:cubicBezTo>
                          <a:cubicBezTo>
                            <a:pt x="-2799" y="214315"/>
                            <a:pt x="-2972" y="236888"/>
                            <a:pt x="9036" y="251263"/>
                          </a:cubicBezTo>
                          <a:cubicBezTo>
                            <a:pt x="28030" y="273894"/>
                            <a:pt x="115378" y="249762"/>
                            <a:pt x="131601" y="226381"/>
                          </a:cubicBezTo>
                          <a:close/>
                        </a:path>
                      </a:pathLst>
                    </a:custGeom>
                    <a:solidFill>
                      <a:srgbClr val="D8D6D0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49" name="Freeform: Shape 4448">
                      <a:extLst>
                        <a:ext uri="{FF2B5EF4-FFF2-40B4-BE49-F238E27FC236}">
                          <a16:creationId xmlns:a16="http://schemas.microsoft.com/office/drawing/2014/main" id="{24BB2517-7611-45E0-B44C-C77558B26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4629" y="7068700"/>
                      <a:ext cx="206112" cy="244347"/>
                    </a:xfrm>
                    <a:custGeom>
                      <a:avLst/>
                      <a:gdLst>
                        <a:gd name="connsiteX0" fmla="*/ 173552 w 206112"/>
                        <a:gd name="connsiteY0" fmla="*/ 109775 h 244347"/>
                        <a:gd name="connsiteX1" fmla="*/ 143936 w 206112"/>
                        <a:gd name="connsiteY1" fmla="*/ 148744 h 244347"/>
                        <a:gd name="connsiteX2" fmla="*/ 112299 w 206112"/>
                        <a:gd name="connsiteY2" fmla="*/ 145684 h 244347"/>
                        <a:gd name="connsiteX3" fmla="*/ 83606 w 206112"/>
                        <a:gd name="connsiteY3" fmla="*/ 155267 h 244347"/>
                        <a:gd name="connsiteX4" fmla="*/ 72810 w 206112"/>
                        <a:gd name="connsiteY4" fmla="*/ 192043 h 244347"/>
                        <a:gd name="connsiteX5" fmla="*/ 58897 w 206112"/>
                        <a:gd name="connsiteY5" fmla="*/ 193775 h 244347"/>
                        <a:gd name="connsiteX6" fmla="*/ 8439 w 206112"/>
                        <a:gd name="connsiteY6" fmla="*/ 244348 h 244347"/>
                        <a:gd name="connsiteX7" fmla="*/ 13635 w 206112"/>
                        <a:gd name="connsiteY7" fmla="*/ 153824 h 244347"/>
                        <a:gd name="connsiteX8" fmla="*/ 206113 w 206112"/>
                        <a:gd name="connsiteY8" fmla="*/ 4356 h 244347"/>
                        <a:gd name="connsiteX9" fmla="*/ 173552 w 206112"/>
                        <a:gd name="connsiteY9" fmla="*/ 109775 h 244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6112" h="244347">
                          <a:moveTo>
                            <a:pt x="173552" y="109775"/>
                          </a:moveTo>
                          <a:cubicBezTo>
                            <a:pt x="171243" y="126863"/>
                            <a:pt x="161082" y="145107"/>
                            <a:pt x="143936" y="148744"/>
                          </a:cubicBezTo>
                          <a:cubicBezTo>
                            <a:pt x="133429" y="150938"/>
                            <a:pt x="122806" y="147185"/>
                            <a:pt x="112299" y="145684"/>
                          </a:cubicBezTo>
                          <a:cubicBezTo>
                            <a:pt x="101734" y="144183"/>
                            <a:pt x="88917" y="146030"/>
                            <a:pt x="83606" y="155267"/>
                          </a:cubicBezTo>
                          <a:cubicBezTo>
                            <a:pt x="76967" y="166872"/>
                            <a:pt x="84645" y="185577"/>
                            <a:pt x="72810" y="192043"/>
                          </a:cubicBezTo>
                          <a:cubicBezTo>
                            <a:pt x="68653" y="194294"/>
                            <a:pt x="63631" y="193775"/>
                            <a:pt x="58897" y="193775"/>
                          </a:cubicBezTo>
                          <a:cubicBezTo>
                            <a:pt x="32398" y="194006"/>
                            <a:pt x="8150" y="218368"/>
                            <a:pt x="8439" y="244348"/>
                          </a:cubicBezTo>
                          <a:cubicBezTo>
                            <a:pt x="-7148" y="217445"/>
                            <a:pt x="1396" y="182979"/>
                            <a:pt x="13635" y="153824"/>
                          </a:cubicBezTo>
                          <a:cubicBezTo>
                            <a:pt x="40018" y="91012"/>
                            <a:pt x="122921" y="-23759"/>
                            <a:pt x="206113" y="4356"/>
                          </a:cubicBezTo>
                          <a:cubicBezTo>
                            <a:pt x="182963" y="43556"/>
                            <a:pt x="179845" y="63185"/>
                            <a:pt x="173552" y="109775"/>
                          </a:cubicBezTo>
                          <a:close/>
                        </a:path>
                      </a:pathLst>
                    </a:custGeom>
                    <a:solidFill>
                      <a:srgbClr val="C6C5C2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50" name="Freeform: Shape 4449">
                      <a:extLst>
                        <a:ext uri="{FF2B5EF4-FFF2-40B4-BE49-F238E27FC236}">
                          <a16:creationId xmlns:a16="http://schemas.microsoft.com/office/drawing/2014/main" id="{B3409769-58C1-4581-B254-C6A886BD4C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80229" y="7047661"/>
                      <a:ext cx="297993" cy="287209"/>
                    </a:xfrm>
                    <a:custGeom>
                      <a:avLst/>
                      <a:gdLst>
                        <a:gd name="connsiteX0" fmla="*/ 199556 w 297993"/>
                        <a:gd name="connsiteY0" fmla="*/ 105873 h 287209"/>
                        <a:gd name="connsiteX1" fmla="*/ 180274 w 297993"/>
                        <a:gd name="connsiteY1" fmla="*/ 91845 h 287209"/>
                        <a:gd name="connsiteX2" fmla="*/ 133742 w 297993"/>
                        <a:gd name="connsiteY2" fmla="*/ 77065 h 287209"/>
                        <a:gd name="connsiteX3" fmla="*/ 90905 w 297993"/>
                        <a:gd name="connsiteY3" fmla="*/ 97041 h 287209"/>
                        <a:gd name="connsiteX4" fmla="*/ 87672 w 297993"/>
                        <a:gd name="connsiteY4" fmla="*/ 108009 h 287209"/>
                        <a:gd name="connsiteX5" fmla="*/ 110476 w 297993"/>
                        <a:gd name="connsiteY5" fmla="*/ 150789 h 287209"/>
                        <a:gd name="connsiteX6" fmla="*/ 83689 w 297993"/>
                        <a:gd name="connsiteY6" fmla="*/ 162277 h 287209"/>
                        <a:gd name="connsiteX7" fmla="*/ 48010 w 297993"/>
                        <a:gd name="connsiteY7" fmla="*/ 217238 h 287209"/>
                        <a:gd name="connsiteX8" fmla="*/ 78262 w 297993"/>
                        <a:gd name="connsiteY8" fmla="*/ 279127 h 287209"/>
                        <a:gd name="connsiteX9" fmla="*/ 74105 w 297993"/>
                        <a:gd name="connsiteY9" fmla="*/ 287209 h 287209"/>
                        <a:gd name="connsiteX10" fmla="*/ 901 w 297993"/>
                        <a:gd name="connsiteY10" fmla="*/ 204999 h 287209"/>
                        <a:gd name="connsiteX11" fmla="*/ 23243 w 297993"/>
                        <a:gd name="connsiteY11" fmla="*/ 88323 h 287209"/>
                        <a:gd name="connsiteX12" fmla="*/ 41198 w 297993"/>
                        <a:gd name="connsiteY12" fmla="*/ 54088 h 287209"/>
                        <a:gd name="connsiteX13" fmla="*/ 109726 w 297993"/>
                        <a:gd name="connsiteY13" fmla="*/ 9865 h 287209"/>
                        <a:gd name="connsiteX14" fmla="*/ 168035 w 297993"/>
                        <a:gd name="connsiteY14" fmla="*/ 224 h 287209"/>
                        <a:gd name="connsiteX15" fmla="*/ 211507 w 297993"/>
                        <a:gd name="connsiteY15" fmla="*/ 11540 h 287209"/>
                        <a:gd name="connsiteX16" fmla="*/ 275878 w 297993"/>
                        <a:gd name="connsiteY16" fmla="*/ 56628 h 287209"/>
                        <a:gd name="connsiteX17" fmla="*/ 287713 w 297993"/>
                        <a:gd name="connsiteY17" fmla="*/ 207943 h 287209"/>
                        <a:gd name="connsiteX18" fmla="*/ 275820 w 297993"/>
                        <a:gd name="connsiteY18" fmla="*/ 153675 h 287209"/>
                        <a:gd name="connsiteX19" fmla="*/ 199556 w 297993"/>
                        <a:gd name="connsiteY19" fmla="*/ 105873 h 287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97993" h="287209">
                          <a:moveTo>
                            <a:pt x="199556" y="105873"/>
                          </a:moveTo>
                          <a:cubicBezTo>
                            <a:pt x="195053" y="99234"/>
                            <a:pt x="187548" y="95366"/>
                            <a:pt x="180274" y="91845"/>
                          </a:cubicBezTo>
                          <a:cubicBezTo>
                            <a:pt x="165610" y="84686"/>
                            <a:pt x="150253" y="77874"/>
                            <a:pt x="133742" y="77065"/>
                          </a:cubicBezTo>
                          <a:cubicBezTo>
                            <a:pt x="117289" y="76257"/>
                            <a:pt x="99218" y="82838"/>
                            <a:pt x="90905" y="97041"/>
                          </a:cubicBezTo>
                          <a:cubicBezTo>
                            <a:pt x="88942" y="100389"/>
                            <a:pt x="87557" y="104141"/>
                            <a:pt x="87672" y="108009"/>
                          </a:cubicBezTo>
                          <a:cubicBezTo>
                            <a:pt x="88365" y="125156"/>
                            <a:pt x="117866" y="135086"/>
                            <a:pt x="110476" y="150789"/>
                          </a:cubicBezTo>
                          <a:cubicBezTo>
                            <a:pt x="106204" y="159852"/>
                            <a:pt x="93503" y="159910"/>
                            <a:pt x="83689" y="162277"/>
                          </a:cubicBezTo>
                          <a:cubicBezTo>
                            <a:pt x="60423" y="167877"/>
                            <a:pt x="46452" y="193914"/>
                            <a:pt x="48010" y="217238"/>
                          </a:cubicBezTo>
                          <a:cubicBezTo>
                            <a:pt x="49569" y="240620"/>
                            <a:pt x="63078" y="261287"/>
                            <a:pt x="78262" y="279127"/>
                          </a:cubicBezTo>
                          <a:cubicBezTo>
                            <a:pt x="76876" y="281840"/>
                            <a:pt x="75491" y="284496"/>
                            <a:pt x="74105" y="287209"/>
                          </a:cubicBezTo>
                          <a:cubicBezTo>
                            <a:pt x="33866" y="283687"/>
                            <a:pt x="5462" y="244372"/>
                            <a:pt x="901" y="204999"/>
                          </a:cubicBezTo>
                          <a:cubicBezTo>
                            <a:pt x="-3660" y="165568"/>
                            <a:pt x="9907" y="126137"/>
                            <a:pt x="23243" y="88323"/>
                          </a:cubicBezTo>
                          <a:cubicBezTo>
                            <a:pt x="27573" y="76141"/>
                            <a:pt x="32134" y="63498"/>
                            <a:pt x="41198" y="54088"/>
                          </a:cubicBezTo>
                          <a:cubicBezTo>
                            <a:pt x="59672" y="34979"/>
                            <a:pt x="85305" y="20546"/>
                            <a:pt x="109726" y="9865"/>
                          </a:cubicBezTo>
                          <a:cubicBezTo>
                            <a:pt x="127796" y="1956"/>
                            <a:pt x="148521" y="2187"/>
                            <a:pt x="168035" y="224"/>
                          </a:cubicBezTo>
                          <a:cubicBezTo>
                            <a:pt x="183276" y="-1277"/>
                            <a:pt x="197882" y="5016"/>
                            <a:pt x="211507" y="11540"/>
                          </a:cubicBezTo>
                          <a:cubicBezTo>
                            <a:pt x="235466" y="22913"/>
                            <a:pt x="259655" y="35902"/>
                            <a:pt x="275878" y="56628"/>
                          </a:cubicBezTo>
                          <a:cubicBezTo>
                            <a:pt x="304051" y="92768"/>
                            <a:pt x="302146" y="164644"/>
                            <a:pt x="287713" y="207943"/>
                          </a:cubicBezTo>
                          <a:cubicBezTo>
                            <a:pt x="280208" y="188141"/>
                            <a:pt x="291812" y="169263"/>
                            <a:pt x="275820" y="153675"/>
                          </a:cubicBezTo>
                          <a:cubicBezTo>
                            <a:pt x="249725" y="128100"/>
                            <a:pt x="220859" y="137337"/>
                            <a:pt x="199556" y="105873"/>
                          </a:cubicBezTo>
                          <a:close/>
                        </a:path>
                      </a:pathLst>
                    </a:custGeom>
                    <a:solidFill>
                      <a:srgbClr val="CCB68F">
                        <a:alpha val="32000"/>
                      </a:srgbClr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427" name="Graphic 3">
                    <a:extLst>
                      <a:ext uri="{FF2B5EF4-FFF2-40B4-BE49-F238E27FC236}">
                        <a16:creationId xmlns:a16="http://schemas.microsoft.com/office/drawing/2014/main" id="{7DDD81A6-BFF6-4C55-94AB-DB761527759B}"/>
                      </a:ext>
                    </a:extLst>
                  </p:cNvPr>
                  <p:cNvGrpSpPr/>
                  <p:nvPr/>
                </p:nvGrpSpPr>
                <p:grpSpPr>
                  <a:xfrm>
                    <a:off x="-659921" y="6602253"/>
                    <a:ext cx="830414" cy="838035"/>
                    <a:chOff x="-659921" y="6602253"/>
                    <a:chExt cx="830414" cy="838035"/>
                  </a:xfrm>
                </p:grpSpPr>
                <p:grpSp>
                  <p:nvGrpSpPr>
                    <p:cNvPr id="4428" name="Graphic 3">
                      <a:extLst>
                        <a:ext uri="{FF2B5EF4-FFF2-40B4-BE49-F238E27FC236}">
                          <a16:creationId xmlns:a16="http://schemas.microsoft.com/office/drawing/2014/main" id="{5CC157D6-0354-40C9-A19A-34822D0419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10811" y="6820738"/>
                      <a:ext cx="183628" cy="619550"/>
                      <a:chOff x="-310811" y="6820738"/>
                      <a:chExt cx="183628" cy="619550"/>
                    </a:xfrm>
                  </p:grpSpPr>
                  <p:sp>
                    <p:nvSpPr>
                      <p:cNvPr id="4441" name="Freeform: Shape 4440">
                        <a:extLst>
                          <a:ext uri="{FF2B5EF4-FFF2-40B4-BE49-F238E27FC236}">
                            <a16:creationId xmlns:a16="http://schemas.microsoft.com/office/drawing/2014/main" id="{4282A35C-08C9-4A89-94B1-1035DC010B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79188" y="6820738"/>
                        <a:ext cx="43472" cy="77333"/>
                      </a:xfrm>
                      <a:custGeom>
                        <a:avLst/>
                        <a:gdLst>
                          <a:gd name="connsiteX0" fmla="*/ 37064 w 43472"/>
                          <a:gd name="connsiteY0" fmla="*/ 6612 h 77333"/>
                          <a:gd name="connsiteX1" fmla="*/ 22746 w 43472"/>
                          <a:gd name="connsiteY1" fmla="*/ 77333 h 77333"/>
                          <a:gd name="connsiteX2" fmla="*/ 0 w 43472"/>
                          <a:gd name="connsiteY2" fmla="*/ 61168 h 77333"/>
                          <a:gd name="connsiteX3" fmla="*/ 15876 w 43472"/>
                          <a:gd name="connsiteY3" fmla="*/ 39519 h 77333"/>
                          <a:gd name="connsiteX4" fmla="*/ 20322 w 43472"/>
                          <a:gd name="connsiteY4" fmla="*/ 11692 h 77333"/>
                          <a:gd name="connsiteX5" fmla="*/ 43472 w 43472"/>
                          <a:gd name="connsiteY5" fmla="*/ 2051 h 773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3472" h="77333">
                            <a:moveTo>
                              <a:pt x="37064" y="6612"/>
                            </a:moveTo>
                            <a:cubicBezTo>
                              <a:pt x="32272" y="30166"/>
                              <a:pt x="27480" y="53778"/>
                              <a:pt x="22746" y="77333"/>
                            </a:cubicBezTo>
                            <a:cubicBezTo>
                              <a:pt x="14087" y="73696"/>
                              <a:pt x="6235" y="68096"/>
                              <a:pt x="0" y="61168"/>
                            </a:cubicBezTo>
                            <a:cubicBezTo>
                              <a:pt x="9410" y="59205"/>
                              <a:pt x="14491" y="48871"/>
                              <a:pt x="15876" y="39519"/>
                            </a:cubicBezTo>
                            <a:cubicBezTo>
                              <a:pt x="17262" y="30166"/>
                              <a:pt x="16396" y="20352"/>
                              <a:pt x="20322" y="11692"/>
                            </a:cubicBezTo>
                            <a:cubicBezTo>
                              <a:pt x="24247" y="3032"/>
                              <a:pt x="35851" y="-3492"/>
                              <a:pt x="43472" y="2051"/>
                            </a:cubicBezTo>
                          </a:path>
                        </a:pathLst>
                      </a:custGeom>
                      <a:solidFill>
                        <a:srgbClr val="2B553C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442" name="Freeform: Shape 4441">
                        <a:extLst>
                          <a:ext uri="{FF2B5EF4-FFF2-40B4-BE49-F238E27FC236}">
                            <a16:creationId xmlns:a16="http://schemas.microsoft.com/office/drawing/2014/main" id="{CC2600ED-2419-4F7A-90D1-91ED266BCF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01588" y="6884677"/>
                        <a:ext cx="74405" cy="553128"/>
                      </a:xfrm>
                      <a:custGeom>
                        <a:avLst/>
                        <a:gdLst>
                          <a:gd name="connsiteX0" fmla="*/ 71414 w 74405"/>
                          <a:gd name="connsiteY0" fmla="*/ 50458 h 553128"/>
                          <a:gd name="connsiteX1" fmla="*/ 73897 w 74405"/>
                          <a:gd name="connsiteY1" fmla="*/ 80882 h 553128"/>
                          <a:gd name="connsiteX2" fmla="*/ 65064 w 74405"/>
                          <a:gd name="connsiteY2" fmla="*/ 402045 h 553128"/>
                          <a:gd name="connsiteX3" fmla="*/ 56924 w 74405"/>
                          <a:gd name="connsiteY3" fmla="*/ 489047 h 553128"/>
                          <a:gd name="connsiteX4" fmla="*/ 0 w 74405"/>
                          <a:gd name="connsiteY4" fmla="*/ 553129 h 553128"/>
                          <a:gd name="connsiteX5" fmla="*/ 22977 w 74405"/>
                          <a:gd name="connsiteY5" fmla="*/ 474556 h 553128"/>
                          <a:gd name="connsiteX6" fmla="*/ 14779 w 74405"/>
                          <a:gd name="connsiteY6" fmla="*/ 398061 h 553128"/>
                          <a:gd name="connsiteX7" fmla="*/ 39950 w 74405"/>
                          <a:gd name="connsiteY7" fmla="*/ 0 h 553128"/>
                          <a:gd name="connsiteX8" fmla="*/ 71414 w 74405"/>
                          <a:gd name="connsiteY8" fmla="*/ 50458 h 5531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4405" h="553128">
                            <a:moveTo>
                              <a:pt x="71414" y="50458"/>
                            </a:moveTo>
                            <a:cubicBezTo>
                              <a:pt x="75167" y="59983"/>
                              <a:pt x="74590" y="70606"/>
                              <a:pt x="73897" y="80882"/>
                            </a:cubicBezTo>
                            <a:cubicBezTo>
                              <a:pt x="67200" y="187860"/>
                              <a:pt x="64198" y="295010"/>
                              <a:pt x="65064" y="402045"/>
                            </a:cubicBezTo>
                            <a:cubicBezTo>
                              <a:pt x="65295" y="431199"/>
                              <a:pt x="65699" y="460989"/>
                              <a:pt x="56924" y="489047"/>
                            </a:cubicBezTo>
                            <a:cubicBezTo>
                              <a:pt x="48148" y="517104"/>
                              <a:pt x="28289" y="543718"/>
                              <a:pt x="0" y="553129"/>
                            </a:cubicBezTo>
                            <a:cubicBezTo>
                              <a:pt x="14029" y="529170"/>
                              <a:pt x="21996" y="501921"/>
                              <a:pt x="22977" y="474556"/>
                            </a:cubicBezTo>
                            <a:cubicBezTo>
                              <a:pt x="23901" y="448807"/>
                              <a:pt x="18821" y="423405"/>
                              <a:pt x="14779" y="398061"/>
                            </a:cubicBezTo>
                            <a:cubicBezTo>
                              <a:pt x="-5831" y="267934"/>
                              <a:pt x="-58" y="127472"/>
                              <a:pt x="39950" y="0"/>
                            </a:cubicBezTo>
                            <a:cubicBezTo>
                              <a:pt x="45320" y="20841"/>
                              <a:pt x="63736" y="31175"/>
                              <a:pt x="71414" y="50458"/>
                            </a:cubicBezTo>
                            <a:close/>
                          </a:path>
                        </a:pathLst>
                      </a:custGeom>
                      <a:solidFill>
                        <a:srgbClr val="33443A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443" name="Freeform: Shape 4442">
                        <a:extLst>
                          <a:ext uri="{FF2B5EF4-FFF2-40B4-BE49-F238E27FC236}">
                            <a16:creationId xmlns:a16="http://schemas.microsoft.com/office/drawing/2014/main" id="{4FEF6FAE-09FC-4E12-B7C6-E88A9B79D9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10811" y="6891096"/>
                        <a:ext cx="144859" cy="544862"/>
                      </a:xfrm>
                      <a:custGeom>
                        <a:avLst/>
                        <a:gdLst>
                          <a:gd name="connsiteX0" fmla="*/ 131623 w 144859"/>
                          <a:gd name="connsiteY0" fmla="*/ 324442 h 544862"/>
                          <a:gd name="connsiteX1" fmla="*/ 114881 w 144859"/>
                          <a:gd name="connsiteY1" fmla="*/ 544862 h 544862"/>
                          <a:gd name="connsiteX2" fmla="*/ 4151 w 144859"/>
                          <a:gd name="connsiteY2" fmla="*/ 278257 h 544862"/>
                          <a:gd name="connsiteX3" fmla="*/ 111821 w 144859"/>
                          <a:gd name="connsiteY3" fmla="*/ 32781 h 544862"/>
                          <a:gd name="connsiteX4" fmla="*/ 131969 w 144859"/>
                          <a:gd name="connsiteY4" fmla="*/ 87799 h 544862"/>
                          <a:gd name="connsiteX5" fmla="*/ 131623 w 144859"/>
                          <a:gd name="connsiteY5" fmla="*/ 324442 h 544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4859" h="544862">
                            <a:moveTo>
                              <a:pt x="131623" y="324442"/>
                            </a:moveTo>
                            <a:cubicBezTo>
                              <a:pt x="136011" y="394124"/>
                              <a:pt x="154312" y="485860"/>
                              <a:pt x="114881" y="544862"/>
                            </a:cubicBezTo>
                            <a:cubicBezTo>
                              <a:pt x="110204" y="454166"/>
                              <a:pt x="23260" y="366760"/>
                              <a:pt x="4151" y="278257"/>
                            </a:cubicBezTo>
                            <a:cubicBezTo>
                              <a:pt x="-18076" y="175263"/>
                              <a:pt x="53454" y="122843"/>
                              <a:pt x="111821" y="32781"/>
                            </a:cubicBezTo>
                            <a:cubicBezTo>
                              <a:pt x="170476" y="-57685"/>
                              <a:pt x="133470" y="65399"/>
                              <a:pt x="131969" y="87799"/>
                            </a:cubicBezTo>
                            <a:cubicBezTo>
                              <a:pt x="126773" y="166661"/>
                              <a:pt x="126658" y="245753"/>
                              <a:pt x="131623" y="324442"/>
                            </a:cubicBezTo>
                            <a:close/>
                          </a:path>
                        </a:pathLst>
                      </a:custGeom>
                      <a:solidFill>
                        <a:srgbClr val="3E6E53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444" name="Freeform: Shape 4443">
                        <a:extLst>
                          <a:ext uri="{FF2B5EF4-FFF2-40B4-BE49-F238E27FC236}">
                            <a16:creationId xmlns:a16="http://schemas.microsoft.com/office/drawing/2014/main" id="{850DA773-8AC7-4B5A-B0F1-AB90F828AE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89803" y="6890274"/>
                        <a:ext cx="133178" cy="534080"/>
                      </a:xfrm>
                      <a:custGeom>
                        <a:avLst/>
                        <a:gdLst>
                          <a:gd name="connsiteX0" fmla="*/ 108536 w 133178"/>
                          <a:gd name="connsiteY0" fmla="*/ 480910 h 534080"/>
                          <a:gd name="connsiteX1" fmla="*/ 114194 w 133178"/>
                          <a:gd name="connsiteY1" fmla="*/ 429124 h 534080"/>
                          <a:gd name="connsiteX2" fmla="*/ 86078 w 133178"/>
                          <a:gd name="connsiteY2" fmla="*/ 388192 h 534080"/>
                          <a:gd name="connsiteX3" fmla="*/ 43183 w 133178"/>
                          <a:gd name="connsiteY3" fmla="*/ 407128 h 534080"/>
                          <a:gd name="connsiteX4" fmla="*/ 101262 w 133178"/>
                          <a:gd name="connsiteY4" fmla="*/ 323128 h 534080"/>
                          <a:gd name="connsiteX5" fmla="*/ 106919 w 133178"/>
                          <a:gd name="connsiteY5" fmla="*/ 311466 h 534080"/>
                          <a:gd name="connsiteX6" fmla="*/ 93526 w 133178"/>
                          <a:gd name="connsiteY6" fmla="*/ 286584 h 534080"/>
                          <a:gd name="connsiteX7" fmla="*/ 95431 w 133178"/>
                          <a:gd name="connsiteY7" fmla="*/ 261759 h 534080"/>
                          <a:gd name="connsiteX8" fmla="*/ 11777 w 133178"/>
                          <a:gd name="connsiteY8" fmla="*/ 319203 h 534080"/>
                          <a:gd name="connsiteX9" fmla="*/ 76552 w 133178"/>
                          <a:gd name="connsiteY9" fmla="*/ 248366 h 534080"/>
                          <a:gd name="connsiteX10" fmla="*/ 97451 w 133178"/>
                          <a:gd name="connsiteY10" fmla="*/ 162922 h 534080"/>
                          <a:gd name="connsiteX11" fmla="*/ 0 w 133178"/>
                          <a:gd name="connsiteY11" fmla="*/ 238494 h 534080"/>
                          <a:gd name="connsiteX12" fmla="*/ 83942 w 133178"/>
                          <a:gd name="connsiteY12" fmla="*/ 151838 h 534080"/>
                          <a:gd name="connsiteX13" fmla="*/ 107439 w 133178"/>
                          <a:gd name="connsiteY13" fmla="*/ 55714 h 534080"/>
                          <a:gd name="connsiteX14" fmla="*/ 68124 w 133178"/>
                          <a:gd name="connsiteY14" fmla="*/ 85042 h 534080"/>
                          <a:gd name="connsiteX15" fmla="*/ 125278 w 133178"/>
                          <a:gd name="connsiteY15" fmla="*/ 3 h 534080"/>
                          <a:gd name="connsiteX16" fmla="*/ 132379 w 133178"/>
                          <a:gd name="connsiteY16" fmla="*/ 19343 h 534080"/>
                          <a:gd name="connsiteX17" fmla="*/ 127068 w 133178"/>
                          <a:gd name="connsiteY17" fmla="*/ 121529 h 534080"/>
                          <a:gd name="connsiteX18" fmla="*/ 131398 w 133178"/>
                          <a:gd name="connsiteY18" fmla="*/ 172275 h 534080"/>
                          <a:gd name="connsiteX19" fmla="*/ 117080 w 133178"/>
                          <a:gd name="connsiteY19" fmla="*/ 226832 h 534080"/>
                          <a:gd name="connsiteX20" fmla="*/ 98202 w 133178"/>
                          <a:gd name="connsiteY20" fmla="*/ 534081 h 534080"/>
                          <a:gd name="connsiteX21" fmla="*/ 108536 w 133178"/>
                          <a:gd name="connsiteY21" fmla="*/ 480910 h 534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33178" h="534080">
                            <a:moveTo>
                              <a:pt x="108536" y="480910"/>
                            </a:moveTo>
                            <a:cubicBezTo>
                              <a:pt x="112462" y="463821"/>
                              <a:pt x="116387" y="446386"/>
                              <a:pt x="114194" y="429124"/>
                            </a:cubicBezTo>
                            <a:cubicBezTo>
                              <a:pt x="112000" y="411920"/>
                              <a:pt x="102359" y="394658"/>
                              <a:pt x="86078" y="388192"/>
                            </a:cubicBezTo>
                            <a:cubicBezTo>
                              <a:pt x="69798" y="381668"/>
                              <a:pt x="47282" y="390155"/>
                              <a:pt x="43183" y="407128"/>
                            </a:cubicBezTo>
                            <a:cubicBezTo>
                              <a:pt x="62524" y="379128"/>
                              <a:pt x="81922" y="351128"/>
                              <a:pt x="101262" y="323128"/>
                            </a:cubicBezTo>
                            <a:cubicBezTo>
                              <a:pt x="103744" y="319549"/>
                              <a:pt x="106342" y="315739"/>
                              <a:pt x="106919" y="311466"/>
                            </a:cubicBezTo>
                            <a:cubicBezTo>
                              <a:pt x="108247" y="301767"/>
                              <a:pt x="99472" y="294262"/>
                              <a:pt x="93526" y="286584"/>
                            </a:cubicBezTo>
                            <a:cubicBezTo>
                              <a:pt x="87579" y="278906"/>
                              <a:pt x="85963" y="264819"/>
                              <a:pt x="95431" y="261759"/>
                            </a:cubicBezTo>
                            <a:cubicBezTo>
                              <a:pt x="64140" y="275211"/>
                              <a:pt x="35505" y="294897"/>
                              <a:pt x="11777" y="319203"/>
                            </a:cubicBezTo>
                            <a:cubicBezTo>
                              <a:pt x="24882" y="289990"/>
                              <a:pt x="53979" y="271458"/>
                              <a:pt x="76552" y="248366"/>
                            </a:cubicBezTo>
                            <a:cubicBezTo>
                              <a:pt x="99126" y="225331"/>
                              <a:pt x="115637" y="188671"/>
                              <a:pt x="97451" y="162922"/>
                            </a:cubicBezTo>
                            <a:cubicBezTo>
                              <a:pt x="64602" y="187632"/>
                              <a:pt x="32099" y="212803"/>
                              <a:pt x="0" y="238494"/>
                            </a:cubicBezTo>
                            <a:cubicBezTo>
                              <a:pt x="12990" y="200333"/>
                              <a:pt x="62466" y="186246"/>
                              <a:pt x="83942" y="151838"/>
                            </a:cubicBezTo>
                            <a:cubicBezTo>
                              <a:pt x="101666" y="123434"/>
                              <a:pt x="96874" y="87294"/>
                              <a:pt x="107439" y="55714"/>
                            </a:cubicBezTo>
                            <a:cubicBezTo>
                              <a:pt x="91332" y="60218"/>
                              <a:pt x="76957" y="70956"/>
                              <a:pt x="68124" y="85042"/>
                            </a:cubicBezTo>
                            <a:cubicBezTo>
                              <a:pt x="87175" y="56696"/>
                              <a:pt x="106227" y="28350"/>
                              <a:pt x="125278" y="3"/>
                            </a:cubicBezTo>
                            <a:cubicBezTo>
                              <a:pt x="133418" y="-228"/>
                              <a:pt x="134169" y="11492"/>
                              <a:pt x="132379" y="19343"/>
                            </a:cubicBezTo>
                            <a:cubicBezTo>
                              <a:pt x="124585" y="52886"/>
                              <a:pt x="122738" y="87640"/>
                              <a:pt x="127068" y="121529"/>
                            </a:cubicBezTo>
                            <a:cubicBezTo>
                              <a:pt x="129204" y="138386"/>
                              <a:pt x="132899" y="155244"/>
                              <a:pt x="131398" y="172275"/>
                            </a:cubicBezTo>
                            <a:cubicBezTo>
                              <a:pt x="129781" y="190980"/>
                              <a:pt x="122103" y="208704"/>
                              <a:pt x="117080" y="226832"/>
                            </a:cubicBezTo>
                            <a:cubicBezTo>
                              <a:pt x="90177" y="323532"/>
                              <a:pt x="150969" y="444654"/>
                              <a:pt x="98202" y="534081"/>
                            </a:cubicBezTo>
                            <a:cubicBezTo>
                              <a:pt x="99472" y="517165"/>
                              <a:pt x="104495" y="498575"/>
                              <a:pt x="108536" y="480910"/>
                            </a:cubicBezTo>
                            <a:close/>
                          </a:path>
                        </a:pathLst>
                      </a:custGeom>
                      <a:solidFill>
                        <a:srgbClr val="3D6254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445" name="Freeform: Shape 4444">
                        <a:extLst>
                          <a:ext uri="{FF2B5EF4-FFF2-40B4-BE49-F238E27FC236}">
                            <a16:creationId xmlns:a16="http://schemas.microsoft.com/office/drawing/2014/main" id="{C922EF4F-C66C-41E4-A412-ADF5F47058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06856" y="7104100"/>
                        <a:ext cx="128178" cy="336188"/>
                      </a:xfrm>
                      <a:custGeom>
                        <a:avLst/>
                        <a:gdLst>
                          <a:gd name="connsiteX0" fmla="*/ 102670 w 128178"/>
                          <a:gd name="connsiteY0" fmla="*/ 290927 h 336188"/>
                          <a:gd name="connsiteX1" fmla="*/ 4410 w 128178"/>
                          <a:gd name="connsiteY1" fmla="*/ 93368 h 336188"/>
                          <a:gd name="connsiteX2" fmla="*/ 7297 w 128178"/>
                          <a:gd name="connsiteY2" fmla="*/ 28420 h 336188"/>
                          <a:gd name="connsiteX3" fmla="*/ 63181 w 128178"/>
                          <a:gd name="connsiteY3" fmla="*/ 2210 h 336188"/>
                          <a:gd name="connsiteX4" fmla="*/ 29408 w 128178"/>
                          <a:gd name="connsiteY4" fmla="*/ 44874 h 336188"/>
                          <a:gd name="connsiteX5" fmla="*/ 33449 w 128178"/>
                          <a:gd name="connsiteY5" fmla="*/ 96255 h 336188"/>
                          <a:gd name="connsiteX6" fmla="*/ 68493 w 128178"/>
                          <a:gd name="connsiteY6" fmla="*/ 134589 h 336188"/>
                          <a:gd name="connsiteX7" fmla="*/ 68608 w 128178"/>
                          <a:gd name="connsiteY7" fmla="*/ 154564 h 336188"/>
                          <a:gd name="connsiteX8" fmla="*/ 126109 w 128178"/>
                          <a:gd name="connsiteY8" fmla="*/ 289772 h 336188"/>
                          <a:gd name="connsiteX9" fmla="*/ 115198 w 128178"/>
                          <a:gd name="connsiteY9" fmla="*/ 336188 h 336188"/>
                          <a:gd name="connsiteX10" fmla="*/ 102670 w 128178"/>
                          <a:gd name="connsiteY10" fmla="*/ 290927 h 336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8178" h="336188">
                            <a:moveTo>
                              <a:pt x="102670" y="290927"/>
                            </a:moveTo>
                            <a:cubicBezTo>
                              <a:pt x="79462" y="220840"/>
                              <a:pt x="22884" y="164840"/>
                              <a:pt x="4410" y="93368"/>
                            </a:cubicBezTo>
                            <a:cubicBezTo>
                              <a:pt x="-1074" y="72065"/>
                              <a:pt x="-2806" y="48395"/>
                              <a:pt x="7297" y="28420"/>
                            </a:cubicBezTo>
                            <a:cubicBezTo>
                              <a:pt x="17400" y="8445"/>
                              <a:pt x="42282" y="-5642"/>
                              <a:pt x="63181" y="2210"/>
                            </a:cubicBezTo>
                            <a:cubicBezTo>
                              <a:pt x="49441" y="14391"/>
                              <a:pt x="36394" y="28074"/>
                              <a:pt x="29408" y="44874"/>
                            </a:cubicBezTo>
                            <a:cubicBezTo>
                              <a:pt x="22422" y="61674"/>
                              <a:pt x="22422" y="82111"/>
                              <a:pt x="33449" y="96255"/>
                            </a:cubicBezTo>
                            <a:cubicBezTo>
                              <a:pt x="44187" y="110111"/>
                              <a:pt x="64451" y="117500"/>
                              <a:pt x="68493" y="134589"/>
                            </a:cubicBezTo>
                            <a:cubicBezTo>
                              <a:pt x="70051" y="141055"/>
                              <a:pt x="68839" y="147867"/>
                              <a:pt x="68608" y="154564"/>
                            </a:cubicBezTo>
                            <a:cubicBezTo>
                              <a:pt x="66645" y="204387"/>
                              <a:pt x="114216" y="241624"/>
                              <a:pt x="126109" y="289772"/>
                            </a:cubicBezTo>
                            <a:cubicBezTo>
                              <a:pt x="130323" y="306918"/>
                              <a:pt x="128765" y="324642"/>
                              <a:pt x="115198" y="336188"/>
                            </a:cubicBezTo>
                            <a:cubicBezTo>
                              <a:pt x="110521" y="321755"/>
                              <a:pt x="107635" y="305822"/>
                              <a:pt x="102670" y="290927"/>
                            </a:cubicBezTo>
                            <a:close/>
                          </a:path>
                        </a:pathLst>
                      </a:custGeom>
                      <a:solidFill>
                        <a:srgbClr val="215745">
                          <a:alpha val="12000"/>
                        </a:srgbClr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4429" name="Freeform: Shape 4428">
                      <a:extLst>
                        <a:ext uri="{FF2B5EF4-FFF2-40B4-BE49-F238E27FC236}">
                          <a16:creationId xmlns:a16="http://schemas.microsoft.com/office/drawing/2014/main" id="{CC794DCB-BC0E-45B0-95E4-9383044DA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43254" y="6905027"/>
                      <a:ext cx="174710" cy="176400"/>
                    </a:xfrm>
                    <a:custGeom>
                      <a:avLst/>
                      <a:gdLst>
                        <a:gd name="connsiteX0" fmla="*/ 104610 w 174710"/>
                        <a:gd name="connsiteY0" fmla="*/ 140260 h 176400"/>
                        <a:gd name="connsiteX1" fmla="*/ 132033 w 174710"/>
                        <a:gd name="connsiteY1" fmla="*/ 80104 h 176400"/>
                        <a:gd name="connsiteX2" fmla="*/ 162053 w 174710"/>
                        <a:gd name="connsiteY2" fmla="*/ 52970 h 176400"/>
                        <a:gd name="connsiteX3" fmla="*/ 173196 w 174710"/>
                        <a:gd name="connsiteY3" fmla="*/ 16657 h 176400"/>
                        <a:gd name="connsiteX4" fmla="*/ 136824 w 174710"/>
                        <a:gd name="connsiteY4" fmla="*/ 1185 h 176400"/>
                        <a:gd name="connsiteX5" fmla="*/ 104726 w 174710"/>
                        <a:gd name="connsiteY5" fmla="*/ 29300 h 176400"/>
                        <a:gd name="connsiteX6" fmla="*/ 74532 w 174710"/>
                        <a:gd name="connsiteY6" fmla="*/ 96673 h 176400"/>
                        <a:gd name="connsiteX7" fmla="*/ 0 w 174710"/>
                        <a:gd name="connsiteY7" fmla="*/ 147188 h 176400"/>
                        <a:gd name="connsiteX8" fmla="*/ 106631 w 174710"/>
                        <a:gd name="connsiteY8" fmla="*/ 176401 h 176400"/>
                        <a:gd name="connsiteX9" fmla="*/ 104610 w 174710"/>
                        <a:gd name="connsiteY9" fmla="*/ 140260 h 176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74710" h="176400">
                          <a:moveTo>
                            <a:pt x="104610" y="140260"/>
                          </a:moveTo>
                          <a:cubicBezTo>
                            <a:pt x="110557" y="118900"/>
                            <a:pt x="116965" y="96673"/>
                            <a:pt x="132033" y="80104"/>
                          </a:cubicBezTo>
                          <a:cubicBezTo>
                            <a:pt x="141097" y="70116"/>
                            <a:pt x="152874" y="62842"/>
                            <a:pt x="162053" y="52970"/>
                          </a:cubicBezTo>
                          <a:cubicBezTo>
                            <a:pt x="171233" y="43098"/>
                            <a:pt x="177814" y="29011"/>
                            <a:pt x="173196" y="16657"/>
                          </a:cubicBezTo>
                          <a:cubicBezTo>
                            <a:pt x="168173" y="3263"/>
                            <a:pt x="150969" y="-2742"/>
                            <a:pt x="136824" y="1185"/>
                          </a:cubicBezTo>
                          <a:cubicBezTo>
                            <a:pt x="122680" y="5053"/>
                            <a:pt x="111711" y="16599"/>
                            <a:pt x="104726" y="29300"/>
                          </a:cubicBezTo>
                          <a:cubicBezTo>
                            <a:pt x="92775" y="51007"/>
                            <a:pt x="89946" y="77160"/>
                            <a:pt x="74532" y="96673"/>
                          </a:cubicBezTo>
                          <a:cubicBezTo>
                            <a:pt x="55942" y="120285"/>
                            <a:pt x="23670" y="128483"/>
                            <a:pt x="0" y="147188"/>
                          </a:cubicBezTo>
                          <a:cubicBezTo>
                            <a:pt x="38507" y="149151"/>
                            <a:pt x="71992" y="162891"/>
                            <a:pt x="106631" y="176401"/>
                          </a:cubicBezTo>
                          <a:cubicBezTo>
                            <a:pt x="103455" y="166067"/>
                            <a:pt x="101262" y="152326"/>
                            <a:pt x="104610" y="140260"/>
                          </a:cubicBezTo>
                          <a:close/>
                        </a:path>
                      </a:pathLst>
                    </a:custGeom>
                    <a:solidFill>
                      <a:srgbClr val="4B7955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0" name="Freeform: Shape 4429">
                      <a:extLst>
                        <a:ext uri="{FF2B5EF4-FFF2-40B4-BE49-F238E27FC236}">
                          <a16:creationId xmlns:a16="http://schemas.microsoft.com/office/drawing/2014/main" id="{B5B6C5A7-2629-4869-B574-2B0DC7AD7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67732" y="6901942"/>
                      <a:ext cx="193393" cy="161992"/>
                    </a:xfrm>
                    <a:custGeom>
                      <a:avLst/>
                      <a:gdLst>
                        <a:gd name="connsiteX0" fmla="*/ 0 w 193393"/>
                        <a:gd name="connsiteY0" fmla="*/ 153044 h 161992"/>
                        <a:gd name="connsiteX1" fmla="*/ 71126 w 193393"/>
                        <a:gd name="connsiteY1" fmla="*/ 126257 h 161992"/>
                        <a:gd name="connsiteX2" fmla="*/ 115521 w 193393"/>
                        <a:gd name="connsiteY2" fmla="*/ 62925 h 161992"/>
                        <a:gd name="connsiteX3" fmla="*/ 134284 w 193393"/>
                        <a:gd name="connsiteY3" fmla="*/ 24822 h 161992"/>
                        <a:gd name="connsiteX4" fmla="*/ 145080 w 193393"/>
                        <a:gd name="connsiteY4" fmla="*/ 8080 h 161992"/>
                        <a:gd name="connsiteX5" fmla="*/ 178160 w 193393"/>
                        <a:gd name="connsiteY5" fmla="*/ 2826 h 161992"/>
                        <a:gd name="connsiteX6" fmla="*/ 193055 w 193393"/>
                        <a:gd name="connsiteY6" fmla="*/ 31923 h 161992"/>
                        <a:gd name="connsiteX7" fmla="*/ 159109 w 193393"/>
                        <a:gd name="connsiteY7" fmla="*/ 17548 h 161992"/>
                        <a:gd name="connsiteX8" fmla="*/ 131686 w 193393"/>
                        <a:gd name="connsiteY8" fmla="*/ 43585 h 161992"/>
                        <a:gd name="connsiteX9" fmla="*/ 130474 w 193393"/>
                        <a:gd name="connsiteY9" fmla="*/ 74875 h 161992"/>
                        <a:gd name="connsiteX10" fmla="*/ 98606 w 193393"/>
                        <a:gd name="connsiteY10" fmla="*/ 161993 h 161992"/>
                        <a:gd name="connsiteX11" fmla="*/ 0 w 193393"/>
                        <a:gd name="connsiteY11" fmla="*/ 153044 h 16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3393" h="161992">
                          <a:moveTo>
                            <a:pt x="0" y="153044"/>
                          </a:moveTo>
                          <a:cubicBezTo>
                            <a:pt x="24940" y="147675"/>
                            <a:pt x="50919" y="141844"/>
                            <a:pt x="71126" y="126257"/>
                          </a:cubicBezTo>
                          <a:cubicBezTo>
                            <a:pt x="91851" y="110323"/>
                            <a:pt x="104033" y="86191"/>
                            <a:pt x="115521" y="62925"/>
                          </a:cubicBezTo>
                          <a:cubicBezTo>
                            <a:pt x="121756" y="50224"/>
                            <a:pt x="128049" y="37523"/>
                            <a:pt x="134284" y="24822"/>
                          </a:cubicBezTo>
                          <a:cubicBezTo>
                            <a:pt x="137229" y="18818"/>
                            <a:pt x="140288" y="12756"/>
                            <a:pt x="145080" y="8080"/>
                          </a:cubicBezTo>
                          <a:cubicBezTo>
                            <a:pt x="153682" y="-176"/>
                            <a:pt x="167653" y="-2428"/>
                            <a:pt x="178160" y="2826"/>
                          </a:cubicBezTo>
                          <a:cubicBezTo>
                            <a:pt x="188668" y="8080"/>
                            <a:pt x="194960" y="20377"/>
                            <a:pt x="193055" y="31923"/>
                          </a:cubicBezTo>
                          <a:cubicBezTo>
                            <a:pt x="186532" y="20723"/>
                            <a:pt x="172156" y="14892"/>
                            <a:pt x="159109" y="17548"/>
                          </a:cubicBezTo>
                          <a:cubicBezTo>
                            <a:pt x="146062" y="20203"/>
                            <a:pt x="135150" y="30942"/>
                            <a:pt x="131686" y="43585"/>
                          </a:cubicBezTo>
                          <a:cubicBezTo>
                            <a:pt x="128915" y="53745"/>
                            <a:pt x="130589" y="64426"/>
                            <a:pt x="130474" y="74875"/>
                          </a:cubicBezTo>
                          <a:cubicBezTo>
                            <a:pt x="130128" y="108302"/>
                            <a:pt x="105130" y="130875"/>
                            <a:pt x="98606" y="161993"/>
                          </a:cubicBezTo>
                          <a:cubicBezTo>
                            <a:pt x="72800" y="160434"/>
                            <a:pt x="23381" y="164071"/>
                            <a:pt x="0" y="153044"/>
                          </a:cubicBezTo>
                          <a:close/>
                        </a:path>
                      </a:pathLst>
                    </a:custGeom>
                    <a:solidFill>
                      <a:srgbClr val="2B553C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1" name="Freeform: Shape 4430">
                      <a:extLst>
                        <a:ext uri="{FF2B5EF4-FFF2-40B4-BE49-F238E27FC236}">
                          <a16:creationId xmlns:a16="http://schemas.microsoft.com/office/drawing/2014/main" id="{DDE7103A-E4C8-4277-AF0C-18CE1D90B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13934" y="6825484"/>
                      <a:ext cx="146927" cy="102632"/>
                    </a:xfrm>
                    <a:custGeom>
                      <a:avLst/>
                      <a:gdLst>
                        <a:gd name="connsiteX0" fmla="*/ 29155 w 146927"/>
                        <a:gd name="connsiteY0" fmla="*/ 96199 h 102632"/>
                        <a:gd name="connsiteX1" fmla="*/ 104668 w 146927"/>
                        <a:gd name="connsiteY1" fmla="*/ 31366 h 102632"/>
                        <a:gd name="connsiteX2" fmla="*/ 146928 w 146927"/>
                        <a:gd name="connsiteY2" fmla="*/ 19358 h 102632"/>
                        <a:gd name="connsiteX3" fmla="*/ 108998 w 146927"/>
                        <a:gd name="connsiteY3" fmla="*/ 249 h 102632"/>
                        <a:gd name="connsiteX4" fmla="*/ 67777 w 146927"/>
                        <a:gd name="connsiteY4" fmla="*/ 20051 h 102632"/>
                        <a:gd name="connsiteX5" fmla="*/ 0 w 146927"/>
                        <a:gd name="connsiteY5" fmla="*/ 95449 h 102632"/>
                        <a:gd name="connsiteX6" fmla="*/ 28000 w 146927"/>
                        <a:gd name="connsiteY6" fmla="*/ 97181 h 102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6927" h="102632">
                          <a:moveTo>
                            <a:pt x="29155" y="96199"/>
                          </a:moveTo>
                          <a:cubicBezTo>
                            <a:pt x="49707" y="69989"/>
                            <a:pt x="75513" y="47820"/>
                            <a:pt x="104668" y="31366"/>
                          </a:cubicBezTo>
                          <a:cubicBezTo>
                            <a:pt x="117657" y="24035"/>
                            <a:pt x="132206" y="17684"/>
                            <a:pt x="146928" y="19358"/>
                          </a:cubicBezTo>
                          <a:cubicBezTo>
                            <a:pt x="141270" y="5387"/>
                            <a:pt x="124297" y="-1425"/>
                            <a:pt x="108998" y="249"/>
                          </a:cubicBezTo>
                          <a:cubicBezTo>
                            <a:pt x="93699" y="1981"/>
                            <a:pt x="79901" y="10525"/>
                            <a:pt x="67777" y="20051"/>
                          </a:cubicBezTo>
                          <a:cubicBezTo>
                            <a:pt x="41047" y="41065"/>
                            <a:pt x="19398" y="67680"/>
                            <a:pt x="0" y="95449"/>
                          </a:cubicBezTo>
                          <a:cubicBezTo>
                            <a:pt x="5889" y="104224"/>
                            <a:pt x="20726" y="105148"/>
                            <a:pt x="28000" y="97181"/>
                          </a:cubicBezTo>
                        </a:path>
                      </a:pathLst>
                    </a:custGeom>
                    <a:solidFill>
                      <a:srgbClr val="3E6E53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2" name="Freeform: Shape 4431">
                      <a:extLst>
                        <a:ext uri="{FF2B5EF4-FFF2-40B4-BE49-F238E27FC236}">
                          <a16:creationId xmlns:a16="http://schemas.microsoft.com/office/drawing/2014/main" id="{0B007EFE-5DDA-4EEC-9AD3-4F473AA7FC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10701" y="6826189"/>
                      <a:ext cx="150431" cy="90183"/>
                    </a:xfrm>
                    <a:custGeom>
                      <a:avLst/>
                      <a:gdLst>
                        <a:gd name="connsiteX0" fmla="*/ 141847 w 150431"/>
                        <a:gd name="connsiteY0" fmla="*/ 39668 h 90183"/>
                        <a:gd name="connsiteX1" fmla="*/ 108709 w 150431"/>
                        <a:gd name="connsiteY1" fmla="*/ 16575 h 90183"/>
                        <a:gd name="connsiteX2" fmla="*/ 67604 w 150431"/>
                        <a:gd name="connsiteY2" fmla="*/ 31240 h 90183"/>
                        <a:gd name="connsiteX3" fmla="*/ 43818 w 150431"/>
                        <a:gd name="connsiteY3" fmla="*/ 50291 h 90183"/>
                        <a:gd name="connsiteX4" fmla="*/ 0 w 150431"/>
                        <a:gd name="connsiteY4" fmla="*/ 90183 h 90183"/>
                        <a:gd name="connsiteX5" fmla="*/ 104091 w 150431"/>
                        <a:gd name="connsiteY5" fmla="*/ 4394 h 90183"/>
                        <a:gd name="connsiteX6" fmla="*/ 122161 w 150431"/>
                        <a:gd name="connsiteY6" fmla="*/ 353 h 90183"/>
                        <a:gd name="connsiteX7" fmla="*/ 137921 w 150431"/>
                        <a:gd name="connsiteY7" fmla="*/ 13574 h 90183"/>
                        <a:gd name="connsiteX8" fmla="*/ 148717 w 150431"/>
                        <a:gd name="connsiteY8" fmla="*/ 50522 h 90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0431" h="90183">
                          <a:moveTo>
                            <a:pt x="141847" y="39668"/>
                          </a:moveTo>
                          <a:cubicBezTo>
                            <a:pt x="138556" y="25639"/>
                            <a:pt x="123431" y="16807"/>
                            <a:pt x="108709" y="16575"/>
                          </a:cubicBezTo>
                          <a:cubicBezTo>
                            <a:pt x="93987" y="16345"/>
                            <a:pt x="79959" y="23041"/>
                            <a:pt x="67604" y="31240"/>
                          </a:cubicBezTo>
                          <a:cubicBezTo>
                            <a:pt x="59117" y="36839"/>
                            <a:pt x="51150" y="43247"/>
                            <a:pt x="43818" y="50291"/>
                          </a:cubicBezTo>
                          <a:cubicBezTo>
                            <a:pt x="29559" y="64031"/>
                            <a:pt x="17377" y="80542"/>
                            <a:pt x="0" y="90183"/>
                          </a:cubicBezTo>
                          <a:cubicBezTo>
                            <a:pt x="27018" y="53928"/>
                            <a:pt x="63101" y="24138"/>
                            <a:pt x="104091" y="4394"/>
                          </a:cubicBezTo>
                          <a:cubicBezTo>
                            <a:pt x="109748" y="1681"/>
                            <a:pt x="116041" y="-975"/>
                            <a:pt x="122161" y="353"/>
                          </a:cubicBezTo>
                          <a:cubicBezTo>
                            <a:pt x="129088" y="1796"/>
                            <a:pt x="133822" y="7916"/>
                            <a:pt x="137921" y="13574"/>
                          </a:cubicBezTo>
                          <a:cubicBezTo>
                            <a:pt x="145831" y="24427"/>
                            <a:pt x="154086" y="37994"/>
                            <a:pt x="148717" y="50522"/>
                          </a:cubicBezTo>
                        </a:path>
                      </a:pathLst>
                    </a:custGeom>
                    <a:solidFill>
                      <a:srgbClr val="2B553C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3" name="Freeform: Shape 4432">
                      <a:extLst>
                        <a:ext uri="{FF2B5EF4-FFF2-40B4-BE49-F238E27FC236}">
                          <a16:creationId xmlns:a16="http://schemas.microsoft.com/office/drawing/2014/main" id="{B3CAAFED-052C-4987-A71D-FEC337CB13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36112" y="6794026"/>
                      <a:ext cx="94728" cy="72754"/>
                    </a:xfrm>
                    <a:custGeom>
                      <a:avLst/>
                      <a:gdLst>
                        <a:gd name="connsiteX0" fmla="*/ 63274 w 94728"/>
                        <a:gd name="connsiteY0" fmla="*/ 72754 h 72754"/>
                        <a:gd name="connsiteX1" fmla="*/ 45146 w 94728"/>
                        <a:gd name="connsiteY1" fmla="*/ 33727 h 72754"/>
                        <a:gd name="connsiteX2" fmla="*/ 0 w 94728"/>
                        <a:gd name="connsiteY2" fmla="*/ 22181 h 72754"/>
                        <a:gd name="connsiteX3" fmla="*/ 23843 w 94728"/>
                        <a:gd name="connsiteY3" fmla="*/ 5266 h 72754"/>
                        <a:gd name="connsiteX4" fmla="*/ 75917 w 94728"/>
                        <a:gd name="connsiteY4" fmla="*/ 18198 h 72754"/>
                        <a:gd name="connsiteX5" fmla="*/ 94680 w 94728"/>
                        <a:gd name="connsiteY5" fmla="*/ 47006 h 72754"/>
                        <a:gd name="connsiteX6" fmla="*/ 72338 w 94728"/>
                        <a:gd name="connsiteY6" fmla="*/ 66519 h 72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4728" h="72754">
                          <a:moveTo>
                            <a:pt x="63274" y="72754"/>
                          </a:moveTo>
                          <a:cubicBezTo>
                            <a:pt x="68008" y="57859"/>
                            <a:pt x="58482" y="41752"/>
                            <a:pt x="45146" y="33727"/>
                          </a:cubicBezTo>
                          <a:cubicBezTo>
                            <a:pt x="31810" y="25703"/>
                            <a:pt x="15645" y="23855"/>
                            <a:pt x="0" y="22181"/>
                          </a:cubicBezTo>
                          <a:cubicBezTo>
                            <a:pt x="9814" y="24952"/>
                            <a:pt x="15934" y="11847"/>
                            <a:pt x="23843" y="5266"/>
                          </a:cubicBezTo>
                          <a:cubicBezTo>
                            <a:pt x="39084" y="-7435"/>
                            <a:pt x="61542" y="5208"/>
                            <a:pt x="75917" y="18198"/>
                          </a:cubicBezTo>
                          <a:cubicBezTo>
                            <a:pt x="84635" y="26107"/>
                            <a:pt x="93699" y="35286"/>
                            <a:pt x="94680" y="47006"/>
                          </a:cubicBezTo>
                          <a:cubicBezTo>
                            <a:pt x="95604" y="58725"/>
                            <a:pt x="83018" y="71600"/>
                            <a:pt x="72338" y="66519"/>
                          </a:cubicBezTo>
                        </a:path>
                      </a:pathLst>
                    </a:custGeom>
                    <a:solidFill>
                      <a:srgbClr val="4B7955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4" name="Freeform: Shape 4433">
                      <a:extLst>
                        <a:ext uri="{FF2B5EF4-FFF2-40B4-BE49-F238E27FC236}">
                          <a16:creationId xmlns:a16="http://schemas.microsoft.com/office/drawing/2014/main" id="{EAB4B70F-2A9B-4961-B193-D150C7EB20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33860" y="6795955"/>
                      <a:ext cx="89135" cy="68978"/>
                    </a:xfrm>
                    <a:custGeom>
                      <a:avLst/>
                      <a:gdLst>
                        <a:gd name="connsiteX0" fmla="*/ 73319 w 89135"/>
                        <a:gd name="connsiteY0" fmla="*/ 67766 h 68978"/>
                        <a:gd name="connsiteX1" fmla="*/ 69625 w 89135"/>
                        <a:gd name="connsiteY1" fmla="*/ 26026 h 68978"/>
                        <a:gd name="connsiteX2" fmla="*/ 27827 w 89135"/>
                        <a:gd name="connsiteY2" fmla="*/ 18174 h 68978"/>
                        <a:gd name="connsiteX3" fmla="*/ 0 w 89135"/>
                        <a:gd name="connsiteY3" fmla="*/ 28393 h 68978"/>
                        <a:gd name="connsiteX4" fmla="*/ 42722 w 89135"/>
                        <a:gd name="connsiteY4" fmla="*/ 220 h 68978"/>
                        <a:gd name="connsiteX5" fmla="*/ 84231 w 89135"/>
                        <a:gd name="connsiteY5" fmla="*/ 32607 h 68978"/>
                        <a:gd name="connsiteX6" fmla="*/ 86425 w 89135"/>
                        <a:gd name="connsiteY6" fmla="*/ 68978 h 68978"/>
                        <a:gd name="connsiteX7" fmla="*/ 74070 w 89135"/>
                        <a:gd name="connsiteY7" fmla="*/ 63609 h 68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135" h="68978">
                          <a:moveTo>
                            <a:pt x="73319" y="67766"/>
                          </a:moveTo>
                          <a:cubicBezTo>
                            <a:pt x="81286" y="54834"/>
                            <a:pt x="79728" y="37052"/>
                            <a:pt x="69625" y="26026"/>
                          </a:cubicBezTo>
                          <a:cubicBezTo>
                            <a:pt x="59522" y="14999"/>
                            <a:pt x="41740" y="11651"/>
                            <a:pt x="27827" y="18174"/>
                          </a:cubicBezTo>
                          <a:cubicBezTo>
                            <a:pt x="18647" y="22504"/>
                            <a:pt x="9757" y="30818"/>
                            <a:pt x="0" y="28393"/>
                          </a:cubicBezTo>
                          <a:cubicBezTo>
                            <a:pt x="3810" y="10323"/>
                            <a:pt x="24190" y="-1801"/>
                            <a:pt x="42722" y="220"/>
                          </a:cubicBezTo>
                          <a:cubicBezTo>
                            <a:pt x="61253" y="2240"/>
                            <a:pt x="76783" y="15981"/>
                            <a:pt x="84231" y="32607"/>
                          </a:cubicBezTo>
                          <a:cubicBezTo>
                            <a:pt x="89311" y="43923"/>
                            <a:pt x="91101" y="57259"/>
                            <a:pt x="86425" y="68978"/>
                          </a:cubicBezTo>
                          <a:cubicBezTo>
                            <a:pt x="82326" y="67189"/>
                            <a:pt x="78227" y="65399"/>
                            <a:pt x="74070" y="63609"/>
                          </a:cubicBezTo>
                        </a:path>
                      </a:pathLst>
                    </a:custGeom>
                    <a:solidFill>
                      <a:srgbClr val="2B553C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5" name="Freeform: Shape 4434">
                      <a:extLst>
                        <a:ext uri="{FF2B5EF4-FFF2-40B4-BE49-F238E27FC236}">
                          <a16:creationId xmlns:a16="http://schemas.microsoft.com/office/drawing/2014/main" id="{CFBA8E07-F40A-4872-BB95-A1B3980A9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80632" y="6610399"/>
                      <a:ext cx="351125" cy="212481"/>
                    </a:xfrm>
                    <a:custGeom>
                      <a:avLst/>
                      <a:gdLst>
                        <a:gd name="connsiteX0" fmla="*/ 351125 w 351125"/>
                        <a:gd name="connsiteY0" fmla="*/ 13273 h 212481"/>
                        <a:gd name="connsiteX1" fmla="*/ 328610 w 351125"/>
                        <a:gd name="connsiteY1" fmla="*/ 109 h 212481"/>
                        <a:gd name="connsiteX2" fmla="*/ 302226 w 351125"/>
                        <a:gd name="connsiteY2" fmla="*/ 11252 h 212481"/>
                        <a:gd name="connsiteX3" fmla="*/ 245995 w 351125"/>
                        <a:gd name="connsiteY3" fmla="*/ 45891 h 212481"/>
                        <a:gd name="connsiteX4" fmla="*/ 157435 w 351125"/>
                        <a:gd name="connsiteY4" fmla="*/ 102410 h 212481"/>
                        <a:gd name="connsiteX5" fmla="*/ 75455 w 351125"/>
                        <a:gd name="connsiteY5" fmla="*/ 164183 h 212481"/>
                        <a:gd name="connsiteX6" fmla="*/ 0 w 351125"/>
                        <a:gd name="connsiteY6" fmla="*/ 190220 h 212481"/>
                        <a:gd name="connsiteX7" fmla="*/ 76495 w 351125"/>
                        <a:gd name="connsiteY7" fmla="*/ 190163 h 212481"/>
                        <a:gd name="connsiteX8" fmla="*/ 167365 w 351125"/>
                        <a:gd name="connsiteY8" fmla="*/ 128909 h 212481"/>
                        <a:gd name="connsiteX9" fmla="*/ 351125 w 351125"/>
                        <a:gd name="connsiteY9" fmla="*/ 13273 h 212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1125" h="212481">
                          <a:moveTo>
                            <a:pt x="351125" y="13273"/>
                          </a:moveTo>
                          <a:cubicBezTo>
                            <a:pt x="348931" y="4151"/>
                            <a:pt x="338193" y="-814"/>
                            <a:pt x="328610" y="109"/>
                          </a:cubicBezTo>
                          <a:cubicBezTo>
                            <a:pt x="319026" y="976"/>
                            <a:pt x="310424" y="6171"/>
                            <a:pt x="302226" y="11252"/>
                          </a:cubicBezTo>
                          <a:cubicBezTo>
                            <a:pt x="283463" y="22798"/>
                            <a:pt x="264758" y="34344"/>
                            <a:pt x="245995" y="45891"/>
                          </a:cubicBezTo>
                          <a:cubicBezTo>
                            <a:pt x="216148" y="64249"/>
                            <a:pt x="186358" y="82666"/>
                            <a:pt x="157435" y="102410"/>
                          </a:cubicBezTo>
                          <a:cubicBezTo>
                            <a:pt x="129146" y="121751"/>
                            <a:pt x="101781" y="142361"/>
                            <a:pt x="75455" y="164183"/>
                          </a:cubicBezTo>
                          <a:cubicBezTo>
                            <a:pt x="51266" y="184216"/>
                            <a:pt x="29039" y="193569"/>
                            <a:pt x="0" y="190220"/>
                          </a:cubicBezTo>
                          <a:cubicBezTo>
                            <a:pt x="29155" y="226361"/>
                            <a:pt x="41394" y="212678"/>
                            <a:pt x="76495" y="190163"/>
                          </a:cubicBezTo>
                          <a:cubicBezTo>
                            <a:pt x="107439" y="170245"/>
                            <a:pt x="137864" y="151078"/>
                            <a:pt x="167365" y="128909"/>
                          </a:cubicBezTo>
                          <a:cubicBezTo>
                            <a:pt x="225212" y="85495"/>
                            <a:pt x="281731" y="37693"/>
                            <a:pt x="351125" y="13273"/>
                          </a:cubicBezTo>
                          <a:close/>
                        </a:path>
                      </a:pathLst>
                    </a:custGeom>
                    <a:solidFill>
                      <a:srgbClr val="3E6E53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6" name="Freeform: Shape 4435">
                      <a:extLst>
                        <a:ext uri="{FF2B5EF4-FFF2-40B4-BE49-F238E27FC236}">
                          <a16:creationId xmlns:a16="http://schemas.microsoft.com/office/drawing/2014/main" id="{C557CDC6-D8AE-4A08-BD96-13EAAF64C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7778" y="6602253"/>
                      <a:ext cx="354358" cy="217368"/>
                    </a:xfrm>
                    <a:custGeom>
                      <a:avLst/>
                      <a:gdLst>
                        <a:gd name="connsiteX0" fmla="*/ 66680 w 354358"/>
                        <a:gd name="connsiteY0" fmla="*/ 207200 h 217368"/>
                        <a:gd name="connsiteX1" fmla="*/ 20957 w 354358"/>
                        <a:gd name="connsiteY1" fmla="*/ 213781 h 217368"/>
                        <a:gd name="connsiteX2" fmla="*/ 0 w 354358"/>
                        <a:gd name="connsiteY2" fmla="*/ 207084 h 217368"/>
                        <a:gd name="connsiteX3" fmla="*/ 163323 w 354358"/>
                        <a:gd name="connsiteY3" fmla="*/ 121410 h 217368"/>
                        <a:gd name="connsiteX4" fmla="*/ 354358 w 354358"/>
                        <a:gd name="connsiteY4" fmla="*/ 0 h 217368"/>
                        <a:gd name="connsiteX5" fmla="*/ 225847 w 354358"/>
                        <a:gd name="connsiteY5" fmla="*/ 92487 h 217368"/>
                        <a:gd name="connsiteX6" fmla="*/ 66680 w 354358"/>
                        <a:gd name="connsiteY6" fmla="*/ 207200 h 2173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54358" h="217368">
                          <a:moveTo>
                            <a:pt x="66680" y="207200"/>
                          </a:moveTo>
                          <a:cubicBezTo>
                            <a:pt x="52421" y="214936"/>
                            <a:pt x="34639" y="221806"/>
                            <a:pt x="20957" y="213781"/>
                          </a:cubicBezTo>
                          <a:cubicBezTo>
                            <a:pt x="14202" y="209797"/>
                            <a:pt x="6466" y="202466"/>
                            <a:pt x="0" y="207084"/>
                          </a:cubicBezTo>
                          <a:cubicBezTo>
                            <a:pt x="60849" y="195076"/>
                            <a:pt x="114655" y="159802"/>
                            <a:pt x="163323" y="121410"/>
                          </a:cubicBezTo>
                          <a:cubicBezTo>
                            <a:pt x="204082" y="89311"/>
                            <a:pt x="308461" y="19398"/>
                            <a:pt x="354358" y="0"/>
                          </a:cubicBezTo>
                          <a:cubicBezTo>
                            <a:pt x="350259" y="34466"/>
                            <a:pt x="254424" y="71183"/>
                            <a:pt x="225847" y="92487"/>
                          </a:cubicBezTo>
                          <a:cubicBezTo>
                            <a:pt x="173426" y="131513"/>
                            <a:pt x="124528" y="175736"/>
                            <a:pt x="66680" y="207200"/>
                          </a:cubicBezTo>
                          <a:close/>
                        </a:path>
                      </a:pathLst>
                    </a:custGeom>
                    <a:solidFill>
                      <a:srgbClr val="2B553C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7" name="Freeform: Shape 4436">
                      <a:extLst>
                        <a:ext uri="{FF2B5EF4-FFF2-40B4-BE49-F238E27FC236}">
                          <a16:creationId xmlns:a16="http://schemas.microsoft.com/office/drawing/2014/main" id="{556758CB-F7E7-48B7-BE10-CE44AC15E5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5897" y="7051012"/>
                      <a:ext cx="151839" cy="94701"/>
                    </a:xfrm>
                    <a:custGeom>
                      <a:avLst/>
                      <a:gdLst>
                        <a:gd name="connsiteX0" fmla="*/ 146177 w 151839"/>
                        <a:gd name="connsiteY0" fmla="*/ 63900 h 94701"/>
                        <a:gd name="connsiteX1" fmla="*/ 85616 w 151839"/>
                        <a:gd name="connsiteY1" fmla="*/ 5129 h 94701"/>
                        <a:gd name="connsiteX2" fmla="*/ 0 w 151839"/>
                        <a:gd name="connsiteY2" fmla="*/ 14712 h 94701"/>
                        <a:gd name="connsiteX3" fmla="*/ 43645 w 151839"/>
                        <a:gd name="connsiteY3" fmla="*/ 10094 h 94701"/>
                        <a:gd name="connsiteX4" fmla="*/ 81864 w 151839"/>
                        <a:gd name="connsiteY4" fmla="*/ 23199 h 94701"/>
                        <a:gd name="connsiteX5" fmla="*/ 84981 w 151839"/>
                        <a:gd name="connsiteY5" fmla="*/ 34630 h 94701"/>
                        <a:gd name="connsiteX6" fmla="*/ 113039 w 151839"/>
                        <a:gd name="connsiteY6" fmla="*/ 49929 h 94701"/>
                        <a:gd name="connsiteX7" fmla="*/ 145484 w 151839"/>
                        <a:gd name="connsiteY7" fmla="*/ 94671 h 94701"/>
                        <a:gd name="connsiteX8" fmla="*/ 148082 w 151839"/>
                        <a:gd name="connsiteY8" fmla="*/ 75908 h 94701"/>
                        <a:gd name="connsiteX9" fmla="*/ 142655 w 151839"/>
                        <a:gd name="connsiteY9" fmla="*/ 54951 h 94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1839" h="94701">
                          <a:moveTo>
                            <a:pt x="146177" y="63900"/>
                          </a:moveTo>
                          <a:cubicBezTo>
                            <a:pt x="136305" y="36651"/>
                            <a:pt x="113443" y="14481"/>
                            <a:pt x="85616" y="5129"/>
                          </a:cubicBezTo>
                          <a:cubicBezTo>
                            <a:pt x="57790" y="-4224"/>
                            <a:pt x="25460" y="-644"/>
                            <a:pt x="0" y="14712"/>
                          </a:cubicBezTo>
                          <a:cubicBezTo>
                            <a:pt x="13971" y="19215"/>
                            <a:pt x="29097" y="13096"/>
                            <a:pt x="43645" y="10094"/>
                          </a:cubicBezTo>
                          <a:cubicBezTo>
                            <a:pt x="58194" y="7092"/>
                            <a:pt x="76899" y="9574"/>
                            <a:pt x="81864" y="23199"/>
                          </a:cubicBezTo>
                          <a:cubicBezTo>
                            <a:pt x="83192" y="26894"/>
                            <a:pt x="83307" y="30993"/>
                            <a:pt x="84981" y="34630"/>
                          </a:cubicBezTo>
                          <a:cubicBezTo>
                            <a:pt x="89484" y="44560"/>
                            <a:pt x="102647" y="46176"/>
                            <a:pt x="113039" y="49929"/>
                          </a:cubicBezTo>
                          <a:cubicBezTo>
                            <a:pt x="131571" y="56741"/>
                            <a:pt x="144907" y="75100"/>
                            <a:pt x="145484" y="94671"/>
                          </a:cubicBezTo>
                          <a:cubicBezTo>
                            <a:pt x="153682" y="95422"/>
                            <a:pt x="153278" y="82086"/>
                            <a:pt x="148082" y="75908"/>
                          </a:cubicBezTo>
                          <a:cubicBezTo>
                            <a:pt x="142829" y="69731"/>
                            <a:pt x="136305" y="60263"/>
                            <a:pt x="142655" y="54951"/>
                          </a:cubicBezTo>
                        </a:path>
                      </a:pathLst>
                    </a:custGeom>
                    <a:solidFill>
                      <a:srgbClr val="4B7955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8" name="Freeform: Shape 4437">
                      <a:extLst>
                        <a:ext uri="{FF2B5EF4-FFF2-40B4-BE49-F238E27FC236}">
                          <a16:creationId xmlns:a16="http://schemas.microsoft.com/office/drawing/2014/main" id="{8511A181-0B42-40DD-A114-141B19027F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59921" y="6714724"/>
                      <a:ext cx="419386" cy="156198"/>
                    </a:xfrm>
                    <a:custGeom>
                      <a:avLst/>
                      <a:gdLst>
                        <a:gd name="connsiteX0" fmla="*/ 373467 w 419386"/>
                        <a:gd name="connsiteY0" fmla="*/ 54259 h 156198"/>
                        <a:gd name="connsiteX1" fmla="*/ 234911 w 419386"/>
                        <a:gd name="connsiteY1" fmla="*/ 1030 h 156198"/>
                        <a:gd name="connsiteX2" fmla="*/ 0 w 419386"/>
                        <a:gd name="connsiteY2" fmla="*/ 82952 h 156198"/>
                        <a:gd name="connsiteX3" fmla="*/ 140519 w 419386"/>
                        <a:gd name="connsiteY3" fmla="*/ 133352 h 156198"/>
                        <a:gd name="connsiteX4" fmla="*/ 331669 w 419386"/>
                        <a:gd name="connsiteY4" fmla="*/ 149459 h 156198"/>
                        <a:gd name="connsiteX5" fmla="*/ 373467 w 419386"/>
                        <a:gd name="connsiteY5" fmla="*/ 54259 h 156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9386" h="156198">
                          <a:moveTo>
                            <a:pt x="373467" y="54259"/>
                          </a:moveTo>
                          <a:cubicBezTo>
                            <a:pt x="329880" y="30416"/>
                            <a:pt x="284849" y="6111"/>
                            <a:pt x="234911" y="1030"/>
                          </a:cubicBezTo>
                          <a:cubicBezTo>
                            <a:pt x="151373" y="-7514"/>
                            <a:pt x="72049" y="38614"/>
                            <a:pt x="0" y="82952"/>
                          </a:cubicBezTo>
                          <a:cubicBezTo>
                            <a:pt x="50342" y="85665"/>
                            <a:pt x="93987" y="114935"/>
                            <a:pt x="140519" y="133352"/>
                          </a:cubicBezTo>
                          <a:cubicBezTo>
                            <a:pt x="200445" y="157080"/>
                            <a:pt x="267760" y="162102"/>
                            <a:pt x="331669" y="149459"/>
                          </a:cubicBezTo>
                          <a:cubicBezTo>
                            <a:pt x="407529" y="134391"/>
                            <a:pt x="462490" y="102927"/>
                            <a:pt x="373467" y="54259"/>
                          </a:cubicBezTo>
                          <a:close/>
                        </a:path>
                      </a:pathLst>
                    </a:custGeom>
                    <a:solidFill>
                      <a:srgbClr val="4B7955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39" name="Freeform: Shape 4438">
                      <a:extLst>
                        <a:ext uri="{FF2B5EF4-FFF2-40B4-BE49-F238E27FC236}">
                          <a16:creationId xmlns:a16="http://schemas.microsoft.com/office/drawing/2014/main" id="{5E2F2386-B8E2-477D-B5B6-37D365CA0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52589" y="6760153"/>
                      <a:ext cx="406836" cy="91007"/>
                    </a:xfrm>
                    <a:custGeom>
                      <a:avLst/>
                      <a:gdLst>
                        <a:gd name="connsiteX0" fmla="*/ 341311 w 406836"/>
                        <a:gd name="connsiteY0" fmla="*/ 19395 h 91007"/>
                        <a:gd name="connsiteX1" fmla="*/ 121237 w 406836"/>
                        <a:gd name="connsiteY1" fmla="*/ 15354 h 91007"/>
                        <a:gd name="connsiteX2" fmla="*/ 0 w 406836"/>
                        <a:gd name="connsiteY2" fmla="*/ 27651 h 91007"/>
                        <a:gd name="connsiteX3" fmla="*/ 87579 w 406836"/>
                        <a:gd name="connsiteY3" fmla="*/ 19280 h 91007"/>
                        <a:gd name="connsiteX4" fmla="*/ 205179 w 406836"/>
                        <a:gd name="connsiteY4" fmla="*/ 33020 h 91007"/>
                        <a:gd name="connsiteX5" fmla="*/ 175620 w 406836"/>
                        <a:gd name="connsiteY5" fmla="*/ 74067 h 91007"/>
                        <a:gd name="connsiteX6" fmla="*/ 209162 w 406836"/>
                        <a:gd name="connsiteY6" fmla="*/ 71873 h 91007"/>
                        <a:gd name="connsiteX7" fmla="*/ 217014 w 406836"/>
                        <a:gd name="connsiteY7" fmla="*/ 78050 h 91007"/>
                        <a:gd name="connsiteX8" fmla="*/ 240280 w 406836"/>
                        <a:gd name="connsiteY8" fmla="*/ 62578 h 91007"/>
                        <a:gd name="connsiteX9" fmla="*/ 262391 w 406836"/>
                        <a:gd name="connsiteY9" fmla="*/ 44335 h 91007"/>
                        <a:gd name="connsiteX10" fmla="*/ 268338 w 406836"/>
                        <a:gd name="connsiteY10" fmla="*/ 90982 h 91007"/>
                        <a:gd name="connsiteX11" fmla="*/ 313253 w 406836"/>
                        <a:gd name="connsiteY11" fmla="*/ 74471 h 91007"/>
                        <a:gd name="connsiteX12" fmla="*/ 335018 w 406836"/>
                        <a:gd name="connsiteY12" fmla="*/ 73605 h 91007"/>
                        <a:gd name="connsiteX13" fmla="*/ 406836 w 406836"/>
                        <a:gd name="connsiteY13" fmla="*/ 53399 h 91007"/>
                        <a:gd name="connsiteX14" fmla="*/ 341311 w 406836"/>
                        <a:gd name="connsiteY14" fmla="*/ 19395 h 91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6836" h="91007">
                          <a:moveTo>
                            <a:pt x="341311" y="19395"/>
                          </a:moveTo>
                          <a:cubicBezTo>
                            <a:pt x="274746" y="-12646"/>
                            <a:pt x="194960" y="1614"/>
                            <a:pt x="121237" y="15354"/>
                          </a:cubicBezTo>
                          <a:cubicBezTo>
                            <a:pt x="81171" y="22801"/>
                            <a:pt x="40528" y="29902"/>
                            <a:pt x="0" y="27651"/>
                          </a:cubicBezTo>
                          <a:cubicBezTo>
                            <a:pt x="28058" y="17721"/>
                            <a:pt x="58482" y="14834"/>
                            <a:pt x="87579" y="19280"/>
                          </a:cubicBezTo>
                          <a:cubicBezTo>
                            <a:pt x="127010" y="25341"/>
                            <a:pt x="166614" y="44451"/>
                            <a:pt x="205179" y="33020"/>
                          </a:cubicBezTo>
                          <a:cubicBezTo>
                            <a:pt x="195307" y="46702"/>
                            <a:pt x="185492" y="60385"/>
                            <a:pt x="175620" y="74067"/>
                          </a:cubicBezTo>
                          <a:cubicBezTo>
                            <a:pt x="184222" y="65176"/>
                            <a:pt x="199810" y="64195"/>
                            <a:pt x="209162" y="71873"/>
                          </a:cubicBezTo>
                          <a:cubicBezTo>
                            <a:pt x="211760" y="74009"/>
                            <a:pt x="213954" y="76723"/>
                            <a:pt x="217014" y="78050"/>
                          </a:cubicBezTo>
                          <a:cubicBezTo>
                            <a:pt x="226367" y="82092"/>
                            <a:pt x="235604" y="71642"/>
                            <a:pt x="240280" y="62578"/>
                          </a:cubicBezTo>
                          <a:cubicBezTo>
                            <a:pt x="244956" y="53457"/>
                            <a:pt x="252346" y="42372"/>
                            <a:pt x="262391" y="44335"/>
                          </a:cubicBezTo>
                          <a:cubicBezTo>
                            <a:pt x="269896" y="58422"/>
                            <a:pt x="272032" y="75279"/>
                            <a:pt x="268338" y="90982"/>
                          </a:cubicBezTo>
                          <a:cubicBezTo>
                            <a:pt x="284329" y="91675"/>
                            <a:pt x="297550" y="77993"/>
                            <a:pt x="313253" y="74471"/>
                          </a:cubicBezTo>
                          <a:cubicBezTo>
                            <a:pt x="320354" y="72854"/>
                            <a:pt x="327744" y="73432"/>
                            <a:pt x="335018" y="73605"/>
                          </a:cubicBezTo>
                          <a:cubicBezTo>
                            <a:pt x="358515" y="74067"/>
                            <a:pt x="391768" y="72220"/>
                            <a:pt x="406836" y="53399"/>
                          </a:cubicBezTo>
                          <a:cubicBezTo>
                            <a:pt x="385245" y="42545"/>
                            <a:pt x="363422" y="30075"/>
                            <a:pt x="341311" y="19395"/>
                          </a:cubicBezTo>
                          <a:close/>
                        </a:path>
                      </a:pathLst>
                    </a:custGeom>
                    <a:solidFill>
                      <a:srgbClr val="45524E">
                        <a:alpha val="38000"/>
                      </a:srgbClr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40" name="Freeform: Shape 4439">
                      <a:extLst>
                        <a:ext uri="{FF2B5EF4-FFF2-40B4-BE49-F238E27FC236}">
                          <a16:creationId xmlns:a16="http://schemas.microsoft.com/office/drawing/2014/main" id="{89D2EF6B-5BE9-4A4A-A818-787908261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55649" y="6749868"/>
                      <a:ext cx="439512" cy="73837"/>
                    </a:xfrm>
                    <a:custGeom>
                      <a:avLst/>
                      <a:gdLst>
                        <a:gd name="connsiteX0" fmla="*/ 94045 w 439512"/>
                        <a:gd name="connsiteY0" fmla="*/ 16805 h 73837"/>
                        <a:gd name="connsiteX1" fmla="*/ 212049 w 439512"/>
                        <a:gd name="connsiteY1" fmla="*/ 179 h 73837"/>
                        <a:gd name="connsiteX2" fmla="*/ 298762 w 439512"/>
                        <a:gd name="connsiteY2" fmla="*/ 6644 h 73837"/>
                        <a:gd name="connsiteX3" fmla="*/ 439513 w 439512"/>
                        <a:gd name="connsiteY3" fmla="*/ 65012 h 73837"/>
                        <a:gd name="connsiteX4" fmla="*/ 408106 w 439512"/>
                        <a:gd name="connsiteY4" fmla="*/ 69515 h 73837"/>
                        <a:gd name="connsiteX5" fmla="*/ 383513 w 439512"/>
                        <a:gd name="connsiteY5" fmla="*/ 44344 h 73837"/>
                        <a:gd name="connsiteX6" fmla="*/ 323933 w 439512"/>
                        <a:gd name="connsiteY6" fmla="*/ 20674 h 73837"/>
                        <a:gd name="connsiteX7" fmla="*/ 244494 w 439512"/>
                        <a:gd name="connsiteY7" fmla="*/ 14034 h 73837"/>
                        <a:gd name="connsiteX8" fmla="*/ 199694 w 439512"/>
                        <a:gd name="connsiteY8" fmla="*/ 21539 h 73837"/>
                        <a:gd name="connsiteX9" fmla="*/ 122334 w 439512"/>
                        <a:gd name="connsiteY9" fmla="*/ 15420 h 73837"/>
                        <a:gd name="connsiteX10" fmla="*/ 76552 w 439512"/>
                        <a:gd name="connsiteY10" fmla="*/ 34471 h 73837"/>
                        <a:gd name="connsiteX11" fmla="*/ 0 w 439512"/>
                        <a:gd name="connsiteY11" fmla="*/ 47057 h 73837"/>
                        <a:gd name="connsiteX12" fmla="*/ 94045 w 439512"/>
                        <a:gd name="connsiteY12" fmla="*/ 16805 h 738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39512" h="73837">
                          <a:moveTo>
                            <a:pt x="94045" y="16805"/>
                          </a:moveTo>
                          <a:cubicBezTo>
                            <a:pt x="131109" y="1507"/>
                            <a:pt x="172156" y="756"/>
                            <a:pt x="212049" y="179"/>
                          </a:cubicBezTo>
                          <a:cubicBezTo>
                            <a:pt x="241204" y="-226"/>
                            <a:pt x="270762" y="-572"/>
                            <a:pt x="298762" y="6644"/>
                          </a:cubicBezTo>
                          <a:cubicBezTo>
                            <a:pt x="348238" y="19461"/>
                            <a:pt x="389228" y="55139"/>
                            <a:pt x="439513" y="65012"/>
                          </a:cubicBezTo>
                          <a:cubicBezTo>
                            <a:pt x="434317" y="75750"/>
                            <a:pt x="417979" y="75980"/>
                            <a:pt x="408106" y="69515"/>
                          </a:cubicBezTo>
                          <a:cubicBezTo>
                            <a:pt x="398234" y="63049"/>
                            <a:pt x="392115" y="52368"/>
                            <a:pt x="383513" y="44344"/>
                          </a:cubicBezTo>
                          <a:cubicBezTo>
                            <a:pt x="367810" y="29680"/>
                            <a:pt x="345294" y="24888"/>
                            <a:pt x="323933" y="20674"/>
                          </a:cubicBezTo>
                          <a:cubicBezTo>
                            <a:pt x="297781" y="15535"/>
                            <a:pt x="271051" y="10339"/>
                            <a:pt x="244494" y="14034"/>
                          </a:cubicBezTo>
                          <a:cubicBezTo>
                            <a:pt x="229484" y="16113"/>
                            <a:pt x="214820" y="21020"/>
                            <a:pt x="199694" y="21539"/>
                          </a:cubicBezTo>
                          <a:cubicBezTo>
                            <a:pt x="173657" y="22348"/>
                            <a:pt x="147909" y="9993"/>
                            <a:pt x="122334" y="15420"/>
                          </a:cubicBezTo>
                          <a:cubicBezTo>
                            <a:pt x="106169" y="18826"/>
                            <a:pt x="92198" y="28987"/>
                            <a:pt x="76552" y="34471"/>
                          </a:cubicBezTo>
                          <a:cubicBezTo>
                            <a:pt x="51728" y="43131"/>
                            <a:pt x="22804" y="37878"/>
                            <a:pt x="0" y="47057"/>
                          </a:cubicBezTo>
                          <a:cubicBezTo>
                            <a:pt x="32388" y="55024"/>
                            <a:pt x="64775" y="28871"/>
                            <a:pt x="94045" y="16805"/>
                          </a:cubicBezTo>
                          <a:close/>
                        </a:path>
                      </a:pathLst>
                    </a:custGeom>
                    <a:solidFill>
                      <a:srgbClr val="3E6E53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4320" name="Graphic 3">
                  <a:extLst>
                    <a:ext uri="{FF2B5EF4-FFF2-40B4-BE49-F238E27FC236}">
                      <a16:creationId xmlns:a16="http://schemas.microsoft.com/office/drawing/2014/main" id="{4529ABFC-F925-4762-868D-1613F8400C05}"/>
                    </a:ext>
                  </a:extLst>
                </p:cNvPr>
                <p:cNvGrpSpPr/>
                <p:nvPr/>
              </p:nvGrpSpPr>
              <p:grpSpPr>
                <a:xfrm>
                  <a:off x="179903" y="5856127"/>
                  <a:ext cx="776058" cy="744427"/>
                  <a:chOff x="179903" y="5856127"/>
                  <a:chExt cx="776058" cy="744427"/>
                </a:xfrm>
              </p:grpSpPr>
              <p:sp>
                <p:nvSpPr>
                  <p:cNvPr id="4411" name="Freeform: Shape 4410">
                    <a:extLst>
                      <a:ext uri="{FF2B5EF4-FFF2-40B4-BE49-F238E27FC236}">
                        <a16:creationId xmlns:a16="http://schemas.microsoft.com/office/drawing/2014/main" id="{61C71110-F351-49D4-A494-B52C7EB7C73C}"/>
                      </a:ext>
                    </a:extLst>
                  </p:cNvPr>
                  <p:cNvSpPr/>
                  <p:nvPr/>
                </p:nvSpPr>
                <p:spPr>
                  <a:xfrm>
                    <a:off x="182827" y="5856127"/>
                    <a:ext cx="761618" cy="744047"/>
                  </a:xfrm>
                  <a:custGeom>
                    <a:avLst/>
                    <a:gdLst>
                      <a:gd name="connsiteX0" fmla="*/ 761618 w 761618"/>
                      <a:gd name="connsiteY0" fmla="*/ 744048 h 744047"/>
                      <a:gd name="connsiteX1" fmla="*/ 713 w 761618"/>
                      <a:gd name="connsiteY1" fmla="*/ 0 h 744047"/>
                      <a:gd name="connsiteX2" fmla="*/ 175987 w 761618"/>
                      <a:gd name="connsiteY2" fmla="*/ 553475 h 744047"/>
                      <a:gd name="connsiteX3" fmla="*/ 761618 w 761618"/>
                      <a:gd name="connsiteY3" fmla="*/ 744048 h 744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1618" h="744047">
                        <a:moveTo>
                          <a:pt x="761618" y="744048"/>
                        </a:moveTo>
                        <a:cubicBezTo>
                          <a:pt x="743086" y="706003"/>
                          <a:pt x="78535" y="139653"/>
                          <a:pt x="713" y="0"/>
                        </a:cubicBezTo>
                        <a:cubicBezTo>
                          <a:pt x="713" y="0"/>
                          <a:pt x="-21052" y="370177"/>
                          <a:pt x="175987" y="553475"/>
                        </a:cubicBezTo>
                        <a:cubicBezTo>
                          <a:pt x="373083" y="736774"/>
                          <a:pt x="761618" y="744048"/>
                          <a:pt x="761618" y="744048"/>
                        </a:cubicBezTo>
                        <a:close/>
                      </a:path>
                    </a:pathLst>
                  </a:custGeom>
                  <a:solidFill>
                    <a:srgbClr val="7A8683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2" name="Freeform: Shape 4411">
                    <a:extLst>
                      <a:ext uri="{FF2B5EF4-FFF2-40B4-BE49-F238E27FC236}">
                        <a16:creationId xmlns:a16="http://schemas.microsoft.com/office/drawing/2014/main" id="{4DE950A5-D76D-40C6-97E5-481537AECCA2}"/>
                      </a:ext>
                    </a:extLst>
                  </p:cNvPr>
                  <p:cNvSpPr/>
                  <p:nvPr/>
                </p:nvSpPr>
                <p:spPr>
                  <a:xfrm>
                    <a:off x="179903" y="5868597"/>
                    <a:ext cx="776058" cy="731957"/>
                  </a:xfrm>
                  <a:custGeom>
                    <a:avLst/>
                    <a:gdLst>
                      <a:gd name="connsiteX0" fmla="*/ 0 w 776058"/>
                      <a:gd name="connsiteY0" fmla="*/ 0 h 731957"/>
                      <a:gd name="connsiteX1" fmla="*/ 764543 w 776058"/>
                      <a:gd name="connsiteY1" fmla="*/ 731578 h 731957"/>
                      <a:gd name="connsiteX2" fmla="*/ 513294 w 776058"/>
                      <a:gd name="connsiteY2" fmla="*/ 179892 h 731957"/>
                      <a:gd name="connsiteX3" fmla="*/ 0 w 776058"/>
                      <a:gd name="connsiteY3" fmla="*/ 0 h 731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6058" h="731957">
                        <a:moveTo>
                          <a:pt x="0" y="0"/>
                        </a:moveTo>
                        <a:cubicBezTo>
                          <a:pt x="0" y="0"/>
                          <a:pt x="606011" y="665417"/>
                          <a:pt x="764543" y="731578"/>
                        </a:cubicBezTo>
                        <a:cubicBezTo>
                          <a:pt x="795660" y="744568"/>
                          <a:pt x="779495" y="421731"/>
                          <a:pt x="513294" y="179892"/>
                        </a:cubicBezTo>
                        <a:cubicBezTo>
                          <a:pt x="347546" y="29328"/>
                          <a:pt x="226251" y="1859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7667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3" name="Freeform: Shape 4412">
                    <a:extLst>
                      <a:ext uri="{FF2B5EF4-FFF2-40B4-BE49-F238E27FC236}">
                        <a16:creationId xmlns:a16="http://schemas.microsoft.com/office/drawing/2014/main" id="{EE77701B-4237-485B-8F4D-B7E0010A1015}"/>
                      </a:ext>
                    </a:extLst>
                  </p:cNvPr>
                  <p:cNvSpPr/>
                  <p:nvPr/>
                </p:nvSpPr>
                <p:spPr>
                  <a:xfrm>
                    <a:off x="432768" y="6426229"/>
                    <a:ext cx="487372" cy="151663"/>
                  </a:xfrm>
                  <a:custGeom>
                    <a:avLst/>
                    <a:gdLst>
                      <a:gd name="connsiteX0" fmla="*/ 397541 w 487372"/>
                      <a:gd name="connsiteY0" fmla="*/ 117369 h 151663"/>
                      <a:gd name="connsiteX1" fmla="*/ 222325 w 487372"/>
                      <a:gd name="connsiteY1" fmla="*/ 84923 h 151663"/>
                      <a:gd name="connsiteX2" fmla="*/ 0 w 487372"/>
                      <a:gd name="connsiteY2" fmla="*/ 0 h 151663"/>
                      <a:gd name="connsiteX3" fmla="*/ 123431 w 487372"/>
                      <a:gd name="connsiteY3" fmla="*/ 70490 h 151663"/>
                      <a:gd name="connsiteX4" fmla="*/ 168057 w 487372"/>
                      <a:gd name="connsiteY4" fmla="*/ 81921 h 151663"/>
                      <a:gd name="connsiteX5" fmla="*/ 487372 w 487372"/>
                      <a:gd name="connsiteY5" fmla="*/ 151431 h 151663"/>
                      <a:gd name="connsiteX6" fmla="*/ 397541 w 487372"/>
                      <a:gd name="connsiteY6" fmla="*/ 117369 h 151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7372" h="151663">
                        <a:moveTo>
                          <a:pt x="397541" y="117369"/>
                        </a:moveTo>
                        <a:cubicBezTo>
                          <a:pt x="339117" y="106573"/>
                          <a:pt x="280750" y="95719"/>
                          <a:pt x="222325" y="84923"/>
                        </a:cubicBezTo>
                        <a:cubicBezTo>
                          <a:pt x="143348" y="70317"/>
                          <a:pt x="60099" y="53633"/>
                          <a:pt x="0" y="0"/>
                        </a:cubicBezTo>
                        <a:cubicBezTo>
                          <a:pt x="35390" y="32214"/>
                          <a:pt x="77823" y="56462"/>
                          <a:pt x="123431" y="70490"/>
                        </a:cubicBezTo>
                        <a:cubicBezTo>
                          <a:pt x="138094" y="74994"/>
                          <a:pt x="153105" y="78457"/>
                          <a:pt x="168057" y="81921"/>
                        </a:cubicBezTo>
                        <a:cubicBezTo>
                          <a:pt x="265336" y="104437"/>
                          <a:pt x="390729" y="155530"/>
                          <a:pt x="487372" y="151431"/>
                        </a:cubicBezTo>
                        <a:cubicBezTo>
                          <a:pt x="468494" y="135670"/>
                          <a:pt x="423348" y="112692"/>
                          <a:pt x="397541" y="117369"/>
                        </a:cubicBezTo>
                        <a:close/>
                      </a:path>
                    </a:pathLst>
                  </a:custGeom>
                  <a:solidFill>
                    <a:srgbClr val="577667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4" name="Freeform: Shape 4413">
                    <a:extLst>
                      <a:ext uri="{FF2B5EF4-FFF2-40B4-BE49-F238E27FC236}">
                        <a16:creationId xmlns:a16="http://schemas.microsoft.com/office/drawing/2014/main" id="{99BFA7DF-668A-4C96-9055-261D2545E663}"/>
                      </a:ext>
                    </a:extLst>
                  </p:cNvPr>
                  <p:cNvSpPr/>
                  <p:nvPr/>
                </p:nvSpPr>
                <p:spPr>
                  <a:xfrm>
                    <a:off x="327985" y="6306262"/>
                    <a:ext cx="419421" cy="106977"/>
                  </a:xfrm>
                  <a:custGeom>
                    <a:avLst/>
                    <a:gdLst>
                      <a:gd name="connsiteX0" fmla="*/ 42722 w 419421"/>
                      <a:gd name="connsiteY0" fmla="*/ 31118 h 106977"/>
                      <a:gd name="connsiteX1" fmla="*/ 0 w 419421"/>
                      <a:gd name="connsiteY1" fmla="*/ 0 h 106977"/>
                      <a:gd name="connsiteX2" fmla="*/ 262276 w 419421"/>
                      <a:gd name="connsiteY2" fmla="*/ 85039 h 106977"/>
                      <a:gd name="connsiteX3" fmla="*/ 419422 w 419421"/>
                      <a:gd name="connsiteY3" fmla="*/ 106977 h 106977"/>
                      <a:gd name="connsiteX4" fmla="*/ 42722 w 419421"/>
                      <a:gd name="connsiteY4" fmla="*/ 31118 h 106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421" h="106977">
                        <a:moveTo>
                          <a:pt x="42722" y="31118"/>
                        </a:moveTo>
                        <a:cubicBezTo>
                          <a:pt x="26326" y="24017"/>
                          <a:pt x="9872" y="14953"/>
                          <a:pt x="0" y="0"/>
                        </a:cubicBezTo>
                        <a:cubicBezTo>
                          <a:pt x="80363" y="46128"/>
                          <a:pt x="170309" y="75283"/>
                          <a:pt x="262276" y="85039"/>
                        </a:cubicBezTo>
                        <a:cubicBezTo>
                          <a:pt x="315620" y="90697"/>
                          <a:pt x="367117" y="95489"/>
                          <a:pt x="419422" y="106977"/>
                        </a:cubicBezTo>
                        <a:cubicBezTo>
                          <a:pt x="310309" y="44107"/>
                          <a:pt x="159917" y="81691"/>
                          <a:pt x="42722" y="31118"/>
                        </a:cubicBezTo>
                        <a:close/>
                      </a:path>
                    </a:pathLst>
                  </a:custGeom>
                  <a:solidFill>
                    <a:srgbClr val="577667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5" name="Freeform: Shape 4414">
                    <a:extLst>
                      <a:ext uri="{FF2B5EF4-FFF2-40B4-BE49-F238E27FC236}">
                        <a16:creationId xmlns:a16="http://schemas.microsoft.com/office/drawing/2014/main" id="{B9EA7A2D-782C-4B3F-A668-804A8EE21C3C}"/>
                      </a:ext>
                    </a:extLst>
                  </p:cNvPr>
                  <p:cNvSpPr/>
                  <p:nvPr/>
                </p:nvSpPr>
                <p:spPr>
                  <a:xfrm>
                    <a:off x="282377" y="6209197"/>
                    <a:ext cx="345351" cy="64030"/>
                  </a:xfrm>
                  <a:custGeom>
                    <a:avLst/>
                    <a:gdLst>
                      <a:gd name="connsiteX0" fmla="*/ 0 w 345351"/>
                      <a:gd name="connsiteY0" fmla="*/ 76 h 64030"/>
                      <a:gd name="connsiteX1" fmla="*/ 27596 w 345351"/>
                      <a:gd name="connsiteY1" fmla="*/ 191 h 64030"/>
                      <a:gd name="connsiteX2" fmla="*/ 345352 w 345351"/>
                      <a:gd name="connsiteY2" fmla="*/ 63639 h 64030"/>
                      <a:gd name="connsiteX3" fmla="*/ 0 w 345351"/>
                      <a:gd name="connsiteY3" fmla="*/ 76 h 64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351" h="64030">
                        <a:moveTo>
                          <a:pt x="0" y="76"/>
                        </a:moveTo>
                        <a:cubicBezTo>
                          <a:pt x="9179" y="-40"/>
                          <a:pt x="18359" y="-40"/>
                          <a:pt x="27596" y="191"/>
                        </a:cubicBezTo>
                        <a:cubicBezTo>
                          <a:pt x="87233" y="1519"/>
                          <a:pt x="288428" y="45338"/>
                          <a:pt x="345352" y="63639"/>
                        </a:cubicBezTo>
                        <a:cubicBezTo>
                          <a:pt x="278614" y="69412"/>
                          <a:pt x="66392" y="9544"/>
                          <a:pt x="0" y="76"/>
                        </a:cubicBezTo>
                        <a:close/>
                      </a:path>
                    </a:pathLst>
                  </a:custGeom>
                  <a:solidFill>
                    <a:srgbClr val="577667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6" name="Freeform: Shape 4415">
                    <a:extLst>
                      <a:ext uri="{FF2B5EF4-FFF2-40B4-BE49-F238E27FC236}">
                        <a16:creationId xmlns:a16="http://schemas.microsoft.com/office/drawing/2014/main" id="{894E055E-F8EC-4427-9768-13E052061A1C}"/>
                      </a:ext>
                    </a:extLst>
                  </p:cNvPr>
                  <p:cNvSpPr/>
                  <p:nvPr/>
                </p:nvSpPr>
                <p:spPr>
                  <a:xfrm>
                    <a:off x="225511" y="6081546"/>
                    <a:ext cx="180585" cy="21269"/>
                  </a:xfrm>
                  <a:custGeom>
                    <a:avLst/>
                    <a:gdLst>
                      <a:gd name="connsiteX0" fmla="*/ 0 w 180585"/>
                      <a:gd name="connsiteY0" fmla="*/ 9261 h 21269"/>
                      <a:gd name="connsiteX1" fmla="*/ 78227 w 180585"/>
                      <a:gd name="connsiteY1" fmla="*/ 5509 h 21269"/>
                      <a:gd name="connsiteX2" fmla="*/ 180585 w 180585"/>
                      <a:gd name="connsiteY2" fmla="*/ 21269 h 21269"/>
                      <a:gd name="connsiteX3" fmla="*/ 85039 w 180585"/>
                      <a:gd name="connsiteY3" fmla="*/ 82 h 21269"/>
                      <a:gd name="connsiteX4" fmla="*/ 0 w 180585"/>
                      <a:gd name="connsiteY4" fmla="*/ 9261 h 2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85" h="21269">
                        <a:moveTo>
                          <a:pt x="0" y="9261"/>
                        </a:moveTo>
                        <a:cubicBezTo>
                          <a:pt x="33023" y="28486"/>
                          <a:pt x="40297" y="9839"/>
                          <a:pt x="78227" y="5509"/>
                        </a:cubicBezTo>
                        <a:cubicBezTo>
                          <a:pt x="112635" y="1583"/>
                          <a:pt x="147909" y="10878"/>
                          <a:pt x="180585" y="21269"/>
                        </a:cubicBezTo>
                        <a:cubicBezTo>
                          <a:pt x="150911" y="7067"/>
                          <a:pt x="117658" y="2218"/>
                          <a:pt x="85039" y="82"/>
                        </a:cubicBezTo>
                        <a:cubicBezTo>
                          <a:pt x="61831" y="-1419"/>
                          <a:pt x="15588" y="18325"/>
                          <a:pt x="0" y="9261"/>
                        </a:cubicBezTo>
                        <a:close/>
                      </a:path>
                    </a:pathLst>
                  </a:custGeom>
                  <a:solidFill>
                    <a:srgbClr val="577667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7" name="Freeform: Shape 4416">
                    <a:extLst>
                      <a:ext uri="{FF2B5EF4-FFF2-40B4-BE49-F238E27FC236}">
                        <a16:creationId xmlns:a16="http://schemas.microsoft.com/office/drawing/2014/main" id="{EC910200-8E4A-4A74-95D6-4CDB803962CB}"/>
                      </a:ext>
                    </a:extLst>
                  </p:cNvPr>
                  <p:cNvSpPr/>
                  <p:nvPr/>
                </p:nvSpPr>
                <p:spPr>
                  <a:xfrm>
                    <a:off x="197453" y="5979281"/>
                    <a:ext cx="129030" cy="30759"/>
                  </a:xfrm>
                  <a:custGeom>
                    <a:avLst/>
                    <a:gdLst>
                      <a:gd name="connsiteX0" fmla="*/ 122680 w 129030"/>
                      <a:gd name="connsiteY0" fmla="*/ 18058 h 30759"/>
                      <a:gd name="connsiteX1" fmla="*/ 0 w 129030"/>
                      <a:gd name="connsiteY1" fmla="*/ 5011 h 30759"/>
                      <a:gd name="connsiteX2" fmla="*/ 129031 w 129030"/>
                      <a:gd name="connsiteY2" fmla="*/ 30759 h 30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9030" h="30759">
                        <a:moveTo>
                          <a:pt x="122680" y="18058"/>
                        </a:moveTo>
                        <a:cubicBezTo>
                          <a:pt x="84808" y="-70"/>
                          <a:pt x="40759" y="-4804"/>
                          <a:pt x="0" y="5011"/>
                        </a:cubicBezTo>
                        <a:cubicBezTo>
                          <a:pt x="44049" y="-4284"/>
                          <a:pt x="91736" y="5242"/>
                          <a:pt x="129031" y="30759"/>
                        </a:cubicBezTo>
                      </a:path>
                    </a:pathLst>
                  </a:custGeom>
                  <a:solidFill>
                    <a:srgbClr val="577667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8" name="Freeform: Shape 4417">
                    <a:extLst>
                      <a:ext uri="{FF2B5EF4-FFF2-40B4-BE49-F238E27FC236}">
                        <a16:creationId xmlns:a16="http://schemas.microsoft.com/office/drawing/2014/main" id="{DEC1CB51-56CF-4920-B075-EAE97850A742}"/>
                      </a:ext>
                    </a:extLst>
                  </p:cNvPr>
                  <p:cNvSpPr/>
                  <p:nvPr/>
                </p:nvSpPr>
                <p:spPr>
                  <a:xfrm>
                    <a:off x="839431" y="6307186"/>
                    <a:ext cx="60560" cy="230349"/>
                  </a:xfrm>
                  <a:custGeom>
                    <a:avLst/>
                    <a:gdLst>
                      <a:gd name="connsiteX0" fmla="*/ 0 w 60560"/>
                      <a:gd name="connsiteY0" fmla="*/ 0 h 230349"/>
                      <a:gd name="connsiteX1" fmla="*/ 60561 w 60560"/>
                      <a:gd name="connsiteY1" fmla="*/ 230350 h 230349"/>
                      <a:gd name="connsiteX2" fmla="*/ 0 w 60560"/>
                      <a:gd name="connsiteY2" fmla="*/ 0 h 230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0560" h="230349">
                        <a:moveTo>
                          <a:pt x="0" y="0"/>
                        </a:moveTo>
                        <a:cubicBezTo>
                          <a:pt x="25171" y="75802"/>
                          <a:pt x="41740" y="152932"/>
                          <a:pt x="60561" y="230350"/>
                        </a:cubicBezTo>
                        <a:cubicBezTo>
                          <a:pt x="51497" y="150853"/>
                          <a:pt x="25056" y="7557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35E4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19" name="Freeform: Shape 4418">
                    <a:extLst>
                      <a:ext uri="{FF2B5EF4-FFF2-40B4-BE49-F238E27FC236}">
                        <a16:creationId xmlns:a16="http://schemas.microsoft.com/office/drawing/2014/main" id="{2307822A-153F-47DB-BA2A-AB83768F18F7}"/>
                      </a:ext>
                    </a:extLst>
                  </p:cNvPr>
                  <p:cNvSpPr/>
                  <p:nvPr/>
                </p:nvSpPr>
                <p:spPr>
                  <a:xfrm>
                    <a:off x="685861" y="6054378"/>
                    <a:ext cx="71081" cy="334960"/>
                  </a:xfrm>
                  <a:custGeom>
                    <a:avLst/>
                    <a:gdLst>
                      <a:gd name="connsiteX0" fmla="*/ 63797 w 71081"/>
                      <a:gd name="connsiteY0" fmla="*/ 142020 h 334960"/>
                      <a:gd name="connsiteX1" fmla="*/ 42436 w 71081"/>
                      <a:gd name="connsiteY1" fmla="*/ 89138 h 334960"/>
                      <a:gd name="connsiteX2" fmla="*/ 3 w 71081"/>
                      <a:gd name="connsiteY2" fmla="*/ 0 h 334960"/>
                      <a:gd name="connsiteX3" fmla="*/ 31294 w 71081"/>
                      <a:gd name="connsiteY3" fmla="*/ 70086 h 334960"/>
                      <a:gd name="connsiteX4" fmla="*/ 54040 w 71081"/>
                      <a:gd name="connsiteY4" fmla="*/ 175389 h 334960"/>
                      <a:gd name="connsiteX5" fmla="*/ 66799 w 71081"/>
                      <a:gd name="connsiteY5" fmla="*/ 334960 h 334960"/>
                      <a:gd name="connsiteX6" fmla="*/ 63797 w 71081"/>
                      <a:gd name="connsiteY6" fmla="*/ 142020 h 334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081" h="334960">
                        <a:moveTo>
                          <a:pt x="63797" y="142020"/>
                        </a:moveTo>
                        <a:cubicBezTo>
                          <a:pt x="58832" y="123604"/>
                          <a:pt x="50634" y="106284"/>
                          <a:pt x="42436" y="89138"/>
                        </a:cubicBezTo>
                        <a:cubicBezTo>
                          <a:pt x="28292" y="59406"/>
                          <a:pt x="14148" y="29732"/>
                          <a:pt x="3" y="0"/>
                        </a:cubicBezTo>
                        <a:cubicBezTo>
                          <a:pt x="-285" y="25922"/>
                          <a:pt x="19170" y="47167"/>
                          <a:pt x="31294" y="70086"/>
                        </a:cubicBezTo>
                        <a:cubicBezTo>
                          <a:pt x="48209" y="102012"/>
                          <a:pt x="51269" y="139307"/>
                          <a:pt x="54040" y="175389"/>
                        </a:cubicBezTo>
                        <a:cubicBezTo>
                          <a:pt x="58081" y="228503"/>
                          <a:pt x="60622" y="282135"/>
                          <a:pt x="66799" y="334960"/>
                        </a:cubicBezTo>
                        <a:cubicBezTo>
                          <a:pt x="62123" y="271339"/>
                          <a:pt x="80770" y="204197"/>
                          <a:pt x="63797" y="142020"/>
                        </a:cubicBezTo>
                        <a:close/>
                      </a:path>
                    </a:pathLst>
                  </a:custGeom>
                  <a:solidFill>
                    <a:srgbClr val="435E4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20" name="Freeform: Shape 4419">
                    <a:extLst>
                      <a:ext uri="{FF2B5EF4-FFF2-40B4-BE49-F238E27FC236}">
                        <a16:creationId xmlns:a16="http://schemas.microsoft.com/office/drawing/2014/main" id="{E025BE03-26E0-483F-89A4-84A4021AE8C9}"/>
                      </a:ext>
                    </a:extLst>
                  </p:cNvPr>
                  <p:cNvSpPr/>
                  <p:nvPr/>
                </p:nvSpPr>
                <p:spPr>
                  <a:xfrm>
                    <a:off x="548232" y="5957389"/>
                    <a:ext cx="83148" cy="276997"/>
                  </a:xfrm>
                  <a:custGeom>
                    <a:avLst/>
                    <a:gdLst>
                      <a:gd name="connsiteX0" fmla="*/ 66392 w 83148"/>
                      <a:gd name="connsiteY0" fmla="*/ 136074 h 276997"/>
                      <a:gd name="connsiteX1" fmla="*/ 0 w 83148"/>
                      <a:gd name="connsiteY1" fmla="*/ 0 h 276997"/>
                      <a:gd name="connsiteX2" fmla="*/ 56808 w 83148"/>
                      <a:gd name="connsiteY2" fmla="*/ 148140 h 276997"/>
                      <a:gd name="connsiteX3" fmla="*/ 70548 w 83148"/>
                      <a:gd name="connsiteY3" fmla="*/ 227637 h 276997"/>
                      <a:gd name="connsiteX4" fmla="*/ 60792 w 83148"/>
                      <a:gd name="connsiteY4" fmla="*/ 276997 h 276997"/>
                      <a:gd name="connsiteX5" fmla="*/ 66392 w 83148"/>
                      <a:gd name="connsiteY5" fmla="*/ 136074 h 2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148" h="276997">
                        <a:moveTo>
                          <a:pt x="66392" y="136074"/>
                        </a:moveTo>
                        <a:cubicBezTo>
                          <a:pt x="47456" y="89138"/>
                          <a:pt x="11604" y="49303"/>
                          <a:pt x="0" y="0"/>
                        </a:cubicBezTo>
                        <a:cubicBezTo>
                          <a:pt x="19917" y="49014"/>
                          <a:pt x="38854" y="98375"/>
                          <a:pt x="56808" y="148140"/>
                        </a:cubicBezTo>
                        <a:cubicBezTo>
                          <a:pt x="66045" y="173715"/>
                          <a:pt x="75167" y="200791"/>
                          <a:pt x="70548" y="227637"/>
                        </a:cubicBezTo>
                        <a:cubicBezTo>
                          <a:pt x="67662" y="244437"/>
                          <a:pt x="62062" y="260197"/>
                          <a:pt x="60792" y="276997"/>
                        </a:cubicBezTo>
                        <a:cubicBezTo>
                          <a:pt x="97567" y="250152"/>
                          <a:pt x="81229" y="172849"/>
                          <a:pt x="66392" y="136074"/>
                        </a:cubicBezTo>
                        <a:close/>
                      </a:path>
                    </a:pathLst>
                  </a:custGeom>
                  <a:solidFill>
                    <a:srgbClr val="435E4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21" name="Freeform: Shape 4420">
                    <a:extLst>
                      <a:ext uri="{FF2B5EF4-FFF2-40B4-BE49-F238E27FC236}">
                        <a16:creationId xmlns:a16="http://schemas.microsoft.com/office/drawing/2014/main" id="{CE3258B2-1ABD-41E6-9A86-080B6C30B6A4}"/>
                      </a:ext>
                    </a:extLst>
                  </p:cNvPr>
                  <p:cNvSpPr/>
                  <p:nvPr/>
                </p:nvSpPr>
                <p:spPr>
                  <a:xfrm>
                    <a:off x="410426" y="5910972"/>
                    <a:ext cx="56574" cy="231735"/>
                  </a:xfrm>
                  <a:custGeom>
                    <a:avLst/>
                    <a:gdLst>
                      <a:gd name="connsiteX0" fmla="*/ 12874 w 56574"/>
                      <a:gd name="connsiteY0" fmla="*/ 20091 h 231735"/>
                      <a:gd name="connsiteX1" fmla="*/ 0 w 56574"/>
                      <a:gd name="connsiteY1" fmla="*/ 0 h 231735"/>
                      <a:gd name="connsiteX2" fmla="*/ 53229 w 56574"/>
                      <a:gd name="connsiteY2" fmla="*/ 231736 h 231735"/>
                      <a:gd name="connsiteX3" fmla="*/ 12874 w 56574"/>
                      <a:gd name="connsiteY3" fmla="*/ 20091 h 23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74" h="231735">
                        <a:moveTo>
                          <a:pt x="12874" y="20091"/>
                        </a:moveTo>
                        <a:cubicBezTo>
                          <a:pt x="11027" y="11950"/>
                          <a:pt x="7967" y="2425"/>
                          <a:pt x="0" y="0"/>
                        </a:cubicBezTo>
                        <a:cubicBezTo>
                          <a:pt x="17724" y="63158"/>
                          <a:pt x="39084" y="167711"/>
                          <a:pt x="53229" y="231736"/>
                        </a:cubicBezTo>
                        <a:cubicBezTo>
                          <a:pt x="68759" y="187628"/>
                          <a:pt x="25922" y="76899"/>
                          <a:pt x="12874" y="20091"/>
                        </a:cubicBezTo>
                        <a:close/>
                      </a:path>
                    </a:pathLst>
                  </a:custGeom>
                  <a:solidFill>
                    <a:srgbClr val="435E4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22" name="Freeform: Shape 4421">
                    <a:extLst>
                      <a:ext uri="{FF2B5EF4-FFF2-40B4-BE49-F238E27FC236}">
                        <a16:creationId xmlns:a16="http://schemas.microsoft.com/office/drawing/2014/main" id="{861B8C38-54D1-4F78-B9EB-4D4F5077D0AA}"/>
                      </a:ext>
                    </a:extLst>
                  </p:cNvPr>
                  <p:cNvSpPr/>
                  <p:nvPr/>
                </p:nvSpPr>
                <p:spPr>
                  <a:xfrm>
                    <a:off x="298426" y="5908721"/>
                    <a:ext cx="28585" cy="92420"/>
                  </a:xfrm>
                  <a:custGeom>
                    <a:avLst/>
                    <a:gdLst>
                      <a:gd name="connsiteX0" fmla="*/ 8429 w 28585"/>
                      <a:gd name="connsiteY0" fmla="*/ 78920 h 92420"/>
                      <a:gd name="connsiteX1" fmla="*/ 0 w 28585"/>
                      <a:gd name="connsiteY1" fmla="*/ 0 h 92420"/>
                      <a:gd name="connsiteX2" fmla="*/ 26095 w 28585"/>
                      <a:gd name="connsiteY2" fmla="*/ 71876 h 92420"/>
                      <a:gd name="connsiteX3" fmla="*/ 27654 w 28585"/>
                      <a:gd name="connsiteY3" fmla="*/ 87464 h 92420"/>
                      <a:gd name="connsiteX4" fmla="*/ 15068 w 28585"/>
                      <a:gd name="connsiteY4" fmla="*/ 89773 h 92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85" h="92420">
                        <a:moveTo>
                          <a:pt x="8429" y="78920"/>
                        </a:moveTo>
                        <a:cubicBezTo>
                          <a:pt x="5600" y="52594"/>
                          <a:pt x="2771" y="26268"/>
                          <a:pt x="0" y="0"/>
                        </a:cubicBezTo>
                        <a:cubicBezTo>
                          <a:pt x="8717" y="23959"/>
                          <a:pt x="17377" y="47917"/>
                          <a:pt x="26095" y="71876"/>
                        </a:cubicBezTo>
                        <a:cubicBezTo>
                          <a:pt x="27942" y="76899"/>
                          <a:pt x="29732" y="82556"/>
                          <a:pt x="27654" y="87464"/>
                        </a:cubicBezTo>
                        <a:cubicBezTo>
                          <a:pt x="25575" y="92371"/>
                          <a:pt x="17550" y="94507"/>
                          <a:pt x="15068" y="89773"/>
                        </a:cubicBezTo>
                      </a:path>
                    </a:pathLst>
                  </a:custGeom>
                  <a:solidFill>
                    <a:srgbClr val="435E4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23" name="Freeform: Shape 4422">
                    <a:extLst>
                      <a:ext uri="{FF2B5EF4-FFF2-40B4-BE49-F238E27FC236}">
                        <a16:creationId xmlns:a16="http://schemas.microsoft.com/office/drawing/2014/main" id="{21CC8E75-6168-4D0F-AA27-F5712536B9CD}"/>
                      </a:ext>
                    </a:extLst>
                  </p:cNvPr>
                  <p:cNvSpPr/>
                  <p:nvPr/>
                </p:nvSpPr>
                <p:spPr>
                  <a:xfrm>
                    <a:off x="219334" y="5879855"/>
                    <a:ext cx="708950" cy="668202"/>
                  </a:xfrm>
                  <a:custGeom>
                    <a:avLst/>
                    <a:gdLst>
                      <a:gd name="connsiteX0" fmla="*/ 238952 w 708950"/>
                      <a:gd name="connsiteY0" fmla="*/ 284098 h 668202"/>
                      <a:gd name="connsiteX1" fmla="*/ 0 w 708950"/>
                      <a:gd name="connsiteY1" fmla="*/ 0 h 668202"/>
                      <a:gd name="connsiteX2" fmla="*/ 179027 w 708950"/>
                      <a:gd name="connsiteY2" fmla="*/ 152066 h 668202"/>
                      <a:gd name="connsiteX3" fmla="*/ 210952 w 708950"/>
                      <a:gd name="connsiteY3" fmla="*/ 169501 h 668202"/>
                      <a:gd name="connsiteX4" fmla="*/ 241723 w 708950"/>
                      <a:gd name="connsiteY4" fmla="*/ 243744 h 668202"/>
                      <a:gd name="connsiteX5" fmla="*/ 321970 w 708950"/>
                      <a:gd name="connsiteY5" fmla="*/ 276593 h 668202"/>
                      <a:gd name="connsiteX6" fmla="*/ 349509 w 708950"/>
                      <a:gd name="connsiteY6" fmla="*/ 165921 h 668202"/>
                      <a:gd name="connsiteX7" fmla="*/ 433104 w 708950"/>
                      <a:gd name="connsiteY7" fmla="*/ 363191 h 668202"/>
                      <a:gd name="connsiteX8" fmla="*/ 465838 w 708950"/>
                      <a:gd name="connsiteY8" fmla="*/ 417863 h 668202"/>
                      <a:gd name="connsiteX9" fmla="*/ 524436 w 708950"/>
                      <a:gd name="connsiteY9" fmla="*/ 429179 h 668202"/>
                      <a:gd name="connsiteX10" fmla="*/ 550242 w 708950"/>
                      <a:gd name="connsiteY10" fmla="*/ 507636 h 668202"/>
                      <a:gd name="connsiteX11" fmla="*/ 622522 w 708950"/>
                      <a:gd name="connsiteY11" fmla="*/ 532288 h 668202"/>
                      <a:gd name="connsiteX12" fmla="*/ 634531 w 708950"/>
                      <a:gd name="connsiteY12" fmla="*/ 496494 h 668202"/>
                      <a:gd name="connsiteX13" fmla="*/ 701557 w 708950"/>
                      <a:gd name="connsiteY13" fmla="*/ 656584 h 668202"/>
                      <a:gd name="connsiteX14" fmla="*/ 552840 w 708950"/>
                      <a:gd name="connsiteY14" fmla="*/ 575817 h 668202"/>
                      <a:gd name="connsiteX15" fmla="*/ 238952 w 708950"/>
                      <a:gd name="connsiteY15" fmla="*/ 284098 h 668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08950" h="668202">
                        <a:moveTo>
                          <a:pt x="238952" y="284098"/>
                        </a:moveTo>
                        <a:cubicBezTo>
                          <a:pt x="151835" y="196000"/>
                          <a:pt x="67431" y="104148"/>
                          <a:pt x="0" y="0"/>
                        </a:cubicBezTo>
                        <a:cubicBezTo>
                          <a:pt x="42144" y="67720"/>
                          <a:pt x="105707" y="121699"/>
                          <a:pt x="179027" y="152066"/>
                        </a:cubicBezTo>
                        <a:cubicBezTo>
                          <a:pt x="190284" y="156742"/>
                          <a:pt x="202119" y="161072"/>
                          <a:pt x="210952" y="169501"/>
                        </a:cubicBezTo>
                        <a:cubicBezTo>
                          <a:pt x="230465" y="188206"/>
                          <a:pt x="229138" y="219785"/>
                          <a:pt x="241723" y="243744"/>
                        </a:cubicBezTo>
                        <a:cubicBezTo>
                          <a:pt x="256445" y="271628"/>
                          <a:pt x="292181" y="286292"/>
                          <a:pt x="321970" y="276593"/>
                        </a:cubicBezTo>
                        <a:cubicBezTo>
                          <a:pt x="335133" y="240857"/>
                          <a:pt x="344370" y="203678"/>
                          <a:pt x="349509" y="165921"/>
                        </a:cubicBezTo>
                        <a:cubicBezTo>
                          <a:pt x="377393" y="231678"/>
                          <a:pt x="405220" y="297434"/>
                          <a:pt x="433104" y="363191"/>
                        </a:cubicBezTo>
                        <a:cubicBezTo>
                          <a:pt x="441475" y="382935"/>
                          <a:pt x="450251" y="403257"/>
                          <a:pt x="465838" y="417863"/>
                        </a:cubicBezTo>
                        <a:cubicBezTo>
                          <a:pt x="481484" y="432469"/>
                          <a:pt x="505962" y="439686"/>
                          <a:pt x="524436" y="429179"/>
                        </a:cubicBezTo>
                        <a:cubicBezTo>
                          <a:pt x="528997" y="456601"/>
                          <a:pt x="533962" y="485121"/>
                          <a:pt x="550242" y="507636"/>
                        </a:cubicBezTo>
                        <a:cubicBezTo>
                          <a:pt x="566523" y="530152"/>
                          <a:pt x="597698" y="544353"/>
                          <a:pt x="622522" y="532288"/>
                        </a:cubicBezTo>
                        <a:cubicBezTo>
                          <a:pt x="626506" y="520337"/>
                          <a:pt x="630547" y="508387"/>
                          <a:pt x="634531" y="496494"/>
                        </a:cubicBezTo>
                        <a:cubicBezTo>
                          <a:pt x="659760" y="524494"/>
                          <a:pt x="732098" y="616461"/>
                          <a:pt x="701557" y="656584"/>
                        </a:cubicBezTo>
                        <a:cubicBezTo>
                          <a:pt x="666861" y="702135"/>
                          <a:pt x="582110" y="600758"/>
                          <a:pt x="552840" y="575817"/>
                        </a:cubicBezTo>
                        <a:cubicBezTo>
                          <a:pt x="444247" y="483042"/>
                          <a:pt x="339463" y="385706"/>
                          <a:pt x="238952" y="284098"/>
                        </a:cubicBezTo>
                        <a:close/>
                      </a:path>
                    </a:pathLst>
                  </a:custGeom>
                  <a:solidFill>
                    <a:srgbClr val="2E7653">
                      <a:alpha val="16000"/>
                    </a:srgbClr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24" name="Freeform: Shape 4423">
                    <a:extLst>
                      <a:ext uri="{FF2B5EF4-FFF2-40B4-BE49-F238E27FC236}">
                        <a16:creationId xmlns:a16="http://schemas.microsoft.com/office/drawing/2014/main" id="{6C3AEA8E-55CA-4859-B96A-A52D2FD33035}"/>
                      </a:ext>
                    </a:extLst>
                  </p:cNvPr>
                  <p:cNvSpPr/>
                  <p:nvPr/>
                </p:nvSpPr>
                <p:spPr>
                  <a:xfrm>
                    <a:off x="363043" y="6222191"/>
                    <a:ext cx="447291" cy="314536"/>
                  </a:xfrm>
                  <a:custGeom>
                    <a:avLst/>
                    <a:gdLst>
                      <a:gd name="connsiteX0" fmla="*/ 295111 w 447291"/>
                      <a:gd name="connsiteY0" fmla="*/ 286478 h 314536"/>
                      <a:gd name="connsiteX1" fmla="*/ 219020 w 447291"/>
                      <a:gd name="connsiteY1" fmla="*/ 255246 h 314536"/>
                      <a:gd name="connsiteX2" fmla="*/ 272422 w 447291"/>
                      <a:gd name="connsiteY2" fmla="*/ 231979 h 314536"/>
                      <a:gd name="connsiteX3" fmla="*/ 285354 w 447291"/>
                      <a:gd name="connsiteY3" fmla="*/ 184235 h 314536"/>
                      <a:gd name="connsiteX4" fmla="*/ 213420 w 447291"/>
                      <a:gd name="connsiteY4" fmla="*/ 179501 h 314536"/>
                      <a:gd name="connsiteX5" fmla="*/ 206434 w 447291"/>
                      <a:gd name="connsiteY5" fmla="*/ 166858 h 314536"/>
                      <a:gd name="connsiteX6" fmla="*/ 157824 w 447291"/>
                      <a:gd name="connsiteY6" fmla="*/ 156062 h 314536"/>
                      <a:gd name="connsiteX7" fmla="*/ 26888 w 447291"/>
                      <a:gd name="connsiteY7" fmla="*/ 133374 h 314536"/>
                      <a:gd name="connsiteX8" fmla="*/ 3680 w 447291"/>
                      <a:gd name="connsiteY8" fmla="*/ 90883 h 314536"/>
                      <a:gd name="connsiteX9" fmla="*/ 25099 w 447291"/>
                      <a:gd name="connsiteY9" fmla="*/ 81530 h 314536"/>
                      <a:gd name="connsiteX10" fmla="*/ 108232 w 447291"/>
                      <a:gd name="connsiteY10" fmla="*/ 67271 h 314536"/>
                      <a:gd name="connsiteX11" fmla="*/ 133981 w 447291"/>
                      <a:gd name="connsiteY11" fmla="*/ 43081 h 314536"/>
                      <a:gd name="connsiteX12" fmla="*/ 24291 w 447291"/>
                      <a:gd name="connsiteY12" fmla="*/ 26916 h 314536"/>
                      <a:gd name="connsiteX13" fmla="*/ 72612 w 447291"/>
                      <a:gd name="connsiteY13" fmla="*/ 2091 h 314536"/>
                      <a:gd name="connsiteX14" fmla="*/ 159672 w 447291"/>
                      <a:gd name="connsiteY14" fmla="*/ 25415 h 314536"/>
                      <a:gd name="connsiteX15" fmla="*/ 226929 w 447291"/>
                      <a:gd name="connsiteY15" fmla="*/ 89959 h 314536"/>
                      <a:gd name="connsiteX16" fmla="*/ 447292 w 447291"/>
                      <a:gd name="connsiteY16" fmla="*/ 314536 h 314536"/>
                      <a:gd name="connsiteX17" fmla="*/ 295111 w 447291"/>
                      <a:gd name="connsiteY17" fmla="*/ 286478 h 314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47291" h="314536">
                        <a:moveTo>
                          <a:pt x="295111" y="286478"/>
                        </a:moveTo>
                        <a:cubicBezTo>
                          <a:pt x="266764" y="283707"/>
                          <a:pt x="233799" y="279782"/>
                          <a:pt x="219020" y="255246"/>
                        </a:cubicBezTo>
                        <a:cubicBezTo>
                          <a:pt x="234203" y="243006"/>
                          <a:pt x="255333" y="241448"/>
                          <a:pt x="272422" y="231979"/>
                        </a:cubicBezTo>
                        <a:cubicBezTo>
                          <a:pt x="289511" y="222512"/>
                          <a:pt x="300884" y="196186"/>
                          <a:pt x="285354" y="184235"/>
                        </a:cubicBezTo>
                        <a:cubicBezTo>
                          <a:pt x="265205" y="168763"/>
                          <a:pt x="229354" y="199303"/>
                          <a:pt x="213420" y="179501"/>
                        </a:cubicBezTo>
                        <a:cubicBezTo>
                          <a:pt x="210418" y="175749"/>
                          <a:pt x="209090" y="170842"/>
                          <a:pt x="206434" y="166858"/>
                        </a:cubicBezTo>
                        <a:cubicBezTo>
                          <a:pt x="196736" y="152137"/>
                          <a:pt x="175259" y="154157"/>
                          <a:pt x="157824" y="156062"/>
                        </a:cubicBezTo>
                        <a:cubicBezTo>
                          <a:pt x="113255" y="160854"/>
                          <a:pt x="67358" y="152887"/>
                          <a:pt x="26888" y="133374"/>
                        </a:cubicBezTo>
                        <a:cubicBezTo>
                          <a:pt x="10146" y="125291"/>
                          <a:pt x="-7924" y="105431"/>
                          <a:pt x="3680" y="90883"/>
                        </a:cubicBezTo>
                        <a:cubicBezTo>
                          <a:pt x="8645" y="84590"/>
                          <a:pt x="17247" y="82858"/>
                          <a:pt x="25099" y="81530"/>
                        </a:cubicBezTo>
                        <a:cubicBezTo>
                          <a:pt x="52810" y="76796"/>
                          <a:pt x="80521" y="72005"/>
                          <a:pt x="108232" y="67271"/>
                        </a:cubicBezTo>
                        <a:cubicBezTo>
                          <a:pt x="121626" y="64961"/>
                          <a:pt x="139235" y="55724"/>
                          <a:pt x="133981" y="43081"/>
                        </a:cubicBezTo>
                        <a:cubicBezTo>
                          <a:pt x="97437" y="37712"/>
                          <a:pt x="60835" y="32285"/>
                          <a:pt x="24291" y="26916"/>
                        </a:cubicBezTo>
                        <a:cubicBezTo>
                          <a:pt x="39358" y="16698"/>
                          <a:pt x="54888" y="6306"/>
                          <a:pt x="72612" y="2091"/>
                        </a:cubicBezTo>
                        <a:cubicBezTo>
                          <a:pt x="102748" y="-5067"/>
                          <a:pt x="134616" y="6999"/>
                          <a:pt x="159672" y="25415"/>
                        </a:cubicBezTo>
                        <a:cubicBezTo>
                          <a:pt x="184727" y="43832"/>
                          <a:pt x="204703" y="68136"/>
                          <a:pt x="226929" y="89959"/>
                        </a:cubicBezTo>
                        <a:cubicBezTo>
                          <a:pt x="302096" y="163856"/>
                          <a:pt x="399778" y="217027"/>
                          <a:pt x="447292" y="314536"/>
                        </a:cubicBezTo>
                        <a:cubicBezTo>
                          <a:pt x="396661" y="303913"/>
                          <a:pt x="346896" y="291501"/>
                          <a:pt x="295111" y="286478"/>
                        </a:cubicBezTo>
                        <a:close/>
                      </a:path>
                    </a:pathLst>
                  </a:custGeom>
                  <a:solidFill>
                    <a:srgbClr val="2E7653">
                      <a:alpha val="12000"/>
                    </a:srgbClr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25" name="Freeform: Shape 4424">
                    <a:extLst>
                      <a:ext uri="{FF2B5EF4-FFF2-40B4-BE49-F238E27FC236}">
                        <a16:creationId xmlns:a16="http://schemas.microsoft.com/office/drawing/2014/main" id="{63F29565-6327-4861-B1B2-4C41A2568217}"/>
                      </a:ext>
                    </a:extLst>
                  </p:cNvPr>
                  <p:cNvSpPr/>
                  <p:nvPr/>
                </p:nvSpPr>
                <p:spPr>
                  <a:xfrm>
                    <a:off x="195772" y="5903352"/>
                    <a:ext cx="297094" cy="520139"/>
                  </a:xfrm>
                  <a:custGeom>
                    <a:avLst/>
                    <a:gdLst>
                      <a:gd name="connsiteX0" fmla="*/ 93475 w 297094"/>
                      <a:gd name="connsiteY0" fmla="*/ 363999 h 520139"/>
                      <a:gd name="connsiteX1" fmla="*/ 48386 w 297094"/>
                      <a:gd name="connsiteY1" fmla="*/ 271975 h 520139"/>
                      <a:gd name="connsiteX2" fmla="*/ 13689 w 297094"/>
                      <a:gd name="connsiteY2" fmla="*/ 171810 h 520139"/>
                      <a:gd name="connsiteX3" fmla="*/ 2720 w 297094"/>
                      <a:gd name="connsiteY3" fmla="*/ 89889 h 520139"/>
                      <a:gd name="connsiteX4" fmla="*/ 11726 w 297094"/>
                      <a:gd name="connsiteY4" fmla="*/ 59117 h 520139"/>
                      <a:gd name="connsiteX5" fmla="*/ 5434 w 297094"/>
                      <a:gd name="connsiteY5" fmla="*/ 0 h 520139"/>
                      <a:gd name="connsiteX6" fmla="*/ 50060 w 297094"/>
                      <a:gd name="connsiteY6" fmla="*/ 42491 h 520139"/>
                      <a:gd name="connsiteX7" fmla="*/ 38225 w 297094"/>
                      <a:gd name="connsiteY7" fmla="*/ 97625 h 520139"/>
                      <a:gd name="connsiteX8" fmla="*/ 123264 w 297094"/>
                      <a:gd name="connsiteY8" fmla="*/ 151546 h 520139"/>
                      <a:gd name="connsiteX9" fmla="*/ 56988 w 297094"/>
                      <a:gd name="connsiteY9" fmla="*/ 184222 h 520139"/>
                      <a:gd name="connsiteX10" fmla="*/ 79561 w 297094"/>
                      <a:gd name="connsiteY10" fmla="*/ 225096 h 520139"/>
                      <a:gd name="connsiteX11" fmla="*/ 130481 w 297094"/>
                      <a:gd name="connsiteY11" fmla="*/ 231389 h 520139"/>
                      <a:gd name="connsiteX12" fmla="*/ 176378 w 297094"/>
                      <a:gd name="connsiteY12" fmla="*/ 251018 h 520139"/>
                      <a:gd name="connsiteX13" fmla="*/ 127017 w 297094"/>
                      <a:gd name="connsiteY13" fmla="*/ 300610 h 520139"/>
                      <a:gd name="connsiteX14" fmla="*/ 188905 w 297094"/>
                      <a:gd name="connsiteY14" fmla="*/ 365038 h 520139"/>
                      <a:gd name="connsiteX15" fmla="*/ 219330 w 297094"/>
                      <a:gd name="connsiteY15" fmla="*/ 361286 h 520139"/>
                      <a:gd name="connsiteX16" fmla="*/ 243116 w 297094"/>
                      <a:gd name="connsiteY16" fmla="*/ 377047 h 520139"/>
                      <a:gd name="connsiteX17" fmla="*/ 184980 w 297094"/>
                      <a:gd name="connsiteY17" fmla="*/ 393962 h 520139"/>
                      <a:gd name="connsiteX18" fmla="*/ 187924 w 297094"/>
                      <a:gd name="connsiteY18" fmla="*/ 477442 h 520139"/>
                      <a:gd name="connsiteX19" fmla="*/ 297095 w 297094"/>
                      <a:gd name="connsiteY19" fmla="*/ 516065 h 520139"/>
                      <a:gd name="connsiteX20" fmla="*/ 230011 w 297094"/>
                      <a:gd name="connsiteY20" fmla="*/ 519702 h 520139"/>
                      <a:gd name="connsiteX21" fmla="*/ 169103 w 297094"/>
                      <a:gd name="connsiteY21" fmla="*/ 489739 h 520139"/>
                      <a:gd name="connsiteX22" fmla="*/ 93475 w 297094"/>
                      <a:gd name="connsiteY22" fmla="*/ 363999 h 520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7094" h="520139">
                        <a:moveTo>
                          <a:pt x="93475" y="363999"/>
                        </a:moveTo>
                        <a:cubicBezTo>
                          <a:pt x="71363" y="337731"/>
                          <a:pt x="59644" y="304478"/>
                          <a:pt x="48386" y="271975"/>
                        </a:cubicBezTo>
                        <a:cubicBezTo>
                          <a:pt x="36840" y="238606"/>
                          <a:pt x="25236" y="205179"/>
                          <a:pt x="13689" y="171810"/>
                        </a:cubicBezTo>
                        <a:cubicBezTo>
                          <a:pt x="4510" y="145369"/>
                          <a:pt x="-4727" y="116849"/>
                          <a:pt x="2720" y="89889"/>
                        </a:cubicBezTo>
                        <a:cubicBezTo>
                          <a:pt x="5549" y="79554"/>
                          <a:pt x="10860" y="69798"/>
                          <a:pt x="11726" y="59117"/>
                        </a:cubicBezTo>
                        <a:cubicBezTo>
                          <a:pt x="13458" y="39200"/>
                          <a:pt x="-224" y="19225"/>
                          <a:pt x="5434" y="0"/>
                        </a:cubicBezTo>
                        <a:cubicBezTo>
                          <a:pt x="22695" y="11546"/>
                          <a:pt x="40650" y="23901"/>
                          <a:pt x="50060" y="42491"/>
                        </a:cubicBezTo>
                        <a:cubicBezTo>
                          <a:pt x="59471" y="61080"/>
                          <a:pt x="56469" y="87752"/>
                          <a:pt x="38225" y="97625"/>
                        </a:cubicBezTo>
                        <a:cubicBezTo>
                          <a:pt x="46077" y="132668"/>
                          <a:pt x="116048" y="116387"/>
                          <a:pt x="123264" y="151546"/>
                        </a:cubicBezTo>
                        <a:cubicBezTo>
                          <a:pt x="102423" y="166268"/>
                          <a:pt x="66398" y="160437"/>
                          <a:pt x="56988" y="184222"/>
                        </a:cubicBezTo>
                        <a:cubicBezTo>
                          <a:pt x="50580" y="200272"/>
                          <a:pt x="63685" y="218515"/>
                          <a:pt x="79561" y="225096"/>
                        </a:cubicBezTo>
                        <a:cubicBezTo>
                          <a:pt x="95495" y="231678"/>
                          <a:pt x="113334" y="230350"/>
                          <a:pt x="130481" y="231389"/>
                        </a:cubicBezTo>
                        <a:cubicBezTo>
                          <a:pt x="147627" y="232371"/>
                          <a:pt x="166390" y="236931"/>
                          <a:pt x="176378" y="251018"/>
                        </a:cubicBezTo>
                        <a:cubicBezTo>
                          <a:pt x="164023" y="271109"/>
                          <a:pt x="146934" y="288197"/>
                          <a:pt x="127017" y="300610"/>
                        </a:cubicBezTo>
                        <a:cubicBezTo>
                          <a:pt x="123668" y="334383"/>
                          <a:pt x="155248" y="367232"/>
                          <a:pt x="188905" y="365038"/>
                        </a:cubicBezTo>
                        <a:cubicBezTo>
                          <a:pt x="199124" y="364346"/>
                          <a:pt x="209111" y="360997"/>
                          <a:pt x="219330" y="361286"/>
                        </a:cubicBezTo>
                        <a:cubicBezTo>
                          <a:pt x="229549" y="361575"/>
                          <a:pt x="240922" y="367001"/>
                          <a:pt x="243116" y="377047"/>
                        </a:cubicBezTo>
                        <a:cubicBezTo>
                          <a:pt x="226662" y="389344"/>
                          <a:pt x="200105" y="380049"/>
                          <a:pt x="184980" y="393962"/>
                        </a:cubicBezTo>
                        <a:cubicBezTo>
                          <a:pt x="163619" y="413648"/>
                          <a:pt x="189483" y="448288"/>
                          <a:pt x="187924" y="477442"/>
                        </a:cubicBezTo>
                        <a:cubicBezTo>
                          <a:pt x="226720" y="481080"/>
                          <a:pt x="264534" y="494416"/>
                          <a:pt x="297095" y="516065"/>
                        </a:cubicBezTo>
                        <a:cubicBezTo>
                          <a:pt x="291495" y="512312"/>
                          <a:pt x="242538" y="522300"/>
                          <a:pt x="230011" y="519702"/>
                        </a:cubicBezTo>
                        <a:cubicBezTo>
                          <a:pt x="207957" y="515141"/>
                          <a:pt x="186192" y="504519"/>
                          <a:pt x="169103" y="489739"/>
                        </a:cubicBezTo>
                        <a:cubicBezTo>
                          <a:pt x="129442" y="455504"/>
                          <a:pt x="127132" y="403950"/>
                          <a:pt x="93475" y="363999"/>
                        </a:cubicBezTo>
                        <a:close/>
                      </a:path>
                    </a:pathLst>
                  </a:custGeom>
                  <a:solidFill>
                    <a:srgbClr val="859F8A">
                      <a:alpha val="36000"/>
                    </a:srgbClr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321" name="Graphic 3">
                  <a:extLst>
                    <a:ext uri="{FF2B5EF4-FFF2-40B4-BE49-F238E27FC236}">
                      <a16:creationId xmlns:a16="http://schemas.microsoft.com/office/drawing/2014/main" id="{25854802-9C12-4A39-AB45-C867331BAE26}"/>
                    </a:ext>
                  </a:extLst>
                </p:cNvPr>
                <p:cNvGrpSpPr/>
                <p:nvPr/>
              </p:nvGrpSpPr>
              <p:grpSpPr>
                <a:xfrm>
                  <a:off x="-1118248" y="5740317"/>
                  <a:ext cx="1064164" cy="770835"/>
                  <a:chOff x="-1118248" y="5740317"/>
                  <a:chExt cx="1064164" cy="770835"/>
                </a:xfrm>
              </p:grpSpPr>
              <p:grpSp>
                <p:nvGrpSpPr>
                  <p:cNvPr id="4386" name="Graphic 3">
                    <a:extLst>
                      <a:ext uri="{FF2B5EF4-FFF2-40B4-BE49-F238E27FC236}">
                        <a16:creationId xmlns:a16="http://schemas.microsoft.com/office/drawing/2014/main" id="{660543D9-2C3A-4211-9C83-68C2F6848C5D}"/>
                      </a:ext>
                    </a:extLst>
                  </p:cNvPr>
                  <p:cNvGrpSpPr/>
                  <p:nvPr/>
                </p:nvGrpSpPr>
                <p:grpSpPr>
                  <a:xfrm>
                    <a:off x="-1118248" y="5740317"/>
                    <a:ext cx="792363" cy="769268"/>
                    <a:chOff x="-1118248" y="5740317"/>
                    <a:chExt cx="792363" cy="769268"/>
                  </a:xfrm>
                </p:grpSpPr>
                <p:sp>
                  <p:nvSpPr>
                    <p:cNvPr id="4391" name="Freeform: Shape 4390">
                      <a:extLst>
                        <a:ext uri="{FF2B5EF4-FFF2-40B4-BE49-F238E27FC236}">
                          <a16:creationId xmlns:a16="http://schemas.microsoft.com/office/drawing/2014/main" id="{7AE2A14E-90E3-42CC-A17E-AF2CAAACA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84930" y="6217651"/>
                      <a:ext cx="382385" cy="270697"/>
                    </a:xfrm>
                    <a:custGeom>
                      <a:avLst/>
                      <a:gdLst>
                        <a:gd name="connsiteX0" fmla="*/ 208976 w 382385"/>
                        <a:gd name="connsiteY0" fmla="*/ 112281 h 270697"/>
                        <a:gd name="connsiteX1" fmla="*/ 94783 w 382385"/>
                        <a:gd name="connsiteY1" fmla="*/ 175094 h 270697"/>
                        <a:gd name="connsiteX2" fmla="*/ 8647 w 382385"/>
                        <a:gd name="connsiteY2" fmla="*/ 270698 h 270697"/>
                        <a:gd name="connsiteX3" fmla="*/ 103 w 382385"/>
                        <a:gd name="connsiteY3" fmla="*/ 245180 h 270697"/>
                        <a:gd name="connsiteX4" fmla="*/ 24177 w 382385"/>
                        <a:gd name="connsiteY4" fmla="*/ 122269 h 270697"/>
                        <a:gd name="connsiteX5" fmla="*/ 41900 w 382385"/>
                        <a:gd name="connsiteY5" fmla="*/ 90054 h 270697"/>
                        <a:gd name="connsiteX6" fmla="*/ 66898 w 382385"/>
                        <a:gd name="connsiteY6" fmla="*/ 74756 h 270697"/>
                        <a:gd name="connsiteX7" fmla="*/ 181323 w 382385"/>
                        <a:gd name="connsiteY7" fmla="*/ 40809 h 270697"/>
                        <a:gd name="connsiteX8" fmla="*/ 348514 w 382385"/>
                        <a:gd name="connsiteY8" fmla="*/ 2245 h 270697"/>
                        <a:gd name="connsiteX9" fmla="*/ 375417 w 382385"/>
                        <a:gd name="connsiteY9" fmla="*/ 2706 h 270697"/>
                        <a:gd name="connsiteX10" fmla="*/ 377727 w 382385"/>
                        <a:gd name="connsiteY10" fmla="*/ 24125 h 270697"/>
                        <a:gd name="connsiteX11" fmla="*/ 208976 w 382385"/>
                        <a:gd name="connsiteY11" fmla="*/ 112281 h 2706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2385" h="270697">
                          <a:moveTo>
                            <a:pt x="208976" y="112281"/>
                          </a:moveTo>
                          <a:cubicBezTo>
                            <a:pt x="170585" y="132718"/>
                            <a:pt x="130807" y="150788"/>
                            <a:pt x="94783" y="175094"/>
                          </a:cubicBezTo>
                          <a:cubicBezTo>
                            <a:pt x="58758" y="199399"/>
                            <a:pt x="26082" y="230863"/>
                            <a:pt x="8647" y="270698"/>
                          </a:cubicBezTo>
                          <a:cubicBezTo>
                            <a:pt x="449" y="265964"/>
                            <a:pt x="-359" y="254648"/>
                            <a:pt x="103" y="245180"/>
                          </a:cubicBezTo>
                          <a:cubicBezTo>
                            <a:pt x="2123" y="203324"/>
                            <a:pt x="10263" y="161815"/>
                            <a:pt x="24177" y="122269"/>
                          </a:cubicBezTo>
                          <a:cubicBezTo>
                            <a:pt x="28276" y="110607"/>
                            <a:pt x="33125" y="98772"/>
                            <a:pt x="41900" y="90054"/>
                          </a:cubicBezTo>
                          <a:cubicBezTo>
                            <a:pt x="48886" y="83127"/>
                            <a:pt x="57892" y="78681"/>
                            <a:pt x="66898" y="74756"/>
                          </a:cubicBezTo>
                          <a:cubicBezTo>
                            <a:pt x="103443" y="58822"/>
                            <a:pt x="142527" y="49816"/>
                            <a:pt x="181323" y="40809"/>
                          </a:cubicBezTo>
                          <a:cubicBezTo>
                            <a:pt x="237034" y="27935"/>
                            <a:pt x="292803" y="15119"/>
                            <a:pt x="348514" y="2245"/>
                          </a:cubicBezTo>
                          <a:cubicBezTo>
                            <a:pt x="357463" y="166"/>
                            <a:pt x="367393" y="-1739"/>
                            <a:pt x="375417" y="2706"/>
                          </a:cubicBezTo>
                          <a:cubicBezTo>
                            <a:pt x="384770" y="7902"/>
                            <a:pt x="383846" y="18121"/>
                            <a:pt x="377727" y="24125"/>
                          </a:cubicBezTo>
                          <a:cubicBezTo>
                            <a:pt x="345281" y="2245"/>
                            <a:pt x="242057" y="94731"/>
                            <a:pt x="208976" y="112281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2" name="Freeform: Shape 4391">
                      <a:extLst>
                        <a:ext uri="{FF2B5EF4-FFF2-40B4-BE49-F238E27FC236}">
                          <a16:creationId xmlns:a16="http://schemas.microsoft.com/office/drawing/2014/main" id="{2E8CB6D1-BF79-4CBA-B160-015606133F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87808" y="6228324"/>
                      <a:ext cx="376794" cy="281260"/>
                    </a:xfrm>
                    <a:custGeom>
                      <a:avLst/>
                      <a:gdLst>
                        <a:gd name="connsiteX0" fmla="*/ 376794 w 376794"/>
                        <a:gd name="connsiteY0" fmla="*/ 0 h 281260"/>
                        <a:gd name="connsiteX1" fmla="*/ 181661 w 376794"/>
                        <a:gd name="connsiteY1" fmla="*/ 151027 h 281260"/>
                        <a:gd name="connsiteX2" fmla="*/ 88943 w 376794"/>
                        <a:gd name="connsiteY2" fmla="*/ 219208 h 281260"/>
                        <a:gd name="connsiteX3" fmla="*/ 15451 w 376794"/>
                        <a:gd name="connsiteY3" fmla="*/ 281212 h 281260"/>
                        <a:gd name="connsiteX4" fmla="*/ 16721 w 376794"/>
                        <a:gd name="connsiteY4" fmla="*/ 207373 h 281260"/>
                        <a:gd name="connsiteX5" fmla="*/ 139574 w 376794"/>
                        <a:gd name="connsiteY5" fmla="*/ 105245 h 281260"/>
                        <a:gd name="connsiteX6" fmla="*/ 376794 w 376794"/>
                        <a:gd name="connsiteY6" fmla="*/ 0 h 281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6794" h="281260">
                          <a:moveTo>
                            <a:pt x="376794" y="0"/>
                          </a:moveTo>
                          <a:cubicBezTo>
                            <a:pt x="350469" y="44165"/>
                            <a:pt x="254865" y="79093"/>
                            <a:pt x="181661" y="151027"/>
                          </a:cubicBezTo>
                          <a:cubicBezTo>
                            <a:pt x="154296" y="177930"/>
                            <a:pt x="119714" y="196230"/>
                            <a:pt x="88943" y="219208"/>
                          </a:cubicBezTo>
                          <a:cubicBezTo>
                            <a:pt x="75030" y="229600"/>
                            <a:pt x="29941" y="280288"/>
                            <a:pt x="15451" y="281212"/>
                          </a:cubicBezTo>
                          <a:cubicBezTo>
                            <a:pt x="-15494" y="283117"/>
                            <a:pt x="8177" y="229022"/>
                            <a:pt x="16721" y="207373"/>
                          </a:cubicBezTo>
                          <a:cubicBezTo>
                            <a:pt x="41026" y="145600"/>
                            <a:pt x="85999" y="140808"/>
                            <a:pt x="139574" y="105245"/>
                          </a:cubicBezTo>
                          <a:cubicBezTo>
                            <a:pt x="254345" y="29097"/>
                            <a:pt x="316638" y="44223"/>
                            <a:pt x="376794" y="0"/>
                          </a:cubicBezTo>
                          <a:close/>
                        </a:path>
                      </a:pathLst>
                    </a:custGeom>
                    <a:solidFill>
                      <a:srgbClr val="C2BFC0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3" name="Freeform: Shape 4392">
                      <a:extLst>
                        <a:ext uri="{FF2B5EF4-FFF2-40B4-BE49-F238E27FC236}">
                          <a16:creationId xmlns:a16="http://schemas.microsoft.com/office/drawing/2014/main" id="{A0795488-9831-46C7-A528-1836BBE987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18248" y="6115287"/>
                      <a:ext cx="432466" cy="196410"/>
                    </a:xfrm>
                    <a:custGeom>
                      <a:avLst/>
                      <a:gdLst>
                        <a:gd name="connsiteX0" fmla="*/ 331432 w 432466"/>
                        <a:gd name="connsiteY0" fmla="*/ 143577 h 196410"/>
                        <a:gd name="connsiteX1" fmla="*/ 9808 w 432466"/>
                        <a:gd name="connsiteY1" fmla="*/ 164130 h 196410"/>
                        <a:gd name="connsiteX2" fmla="*/ 975 w 432466"/>
                        <a:gd name="connsiteY2" fmla="*/ 156913 h 196410"/>
                        <a:gd name="connsiteX3" fmla="*/ 860 w 432466"/>
                        <a:gd name="connsiteY3" fmla="*/ 146117 h 196410"/>
                        <a:gd name="connsiteX4" fmla="*/ 83012 w 432466"/>
                        <a:gd name="connsiteY4" fmla="*/ 61425 h 196410"/>
                        <a:gd name="connsiteX5" fmla="*/ 254880 w 432466"/>
                        <a:gd name="connsiteY5" fmla="*/ 229 h 196410"/>
                        <a:gd name="connsiteX6" fmla="*/ 388587 w 432466"/>
                        <a:gd name="connsiteY6" fmla="*/ 50744 h 196410"/>
                        <a:gd name="connsiteX7" fmla="*/ 420859 w 432466"/>
                        <a:gd name="connsiteY7" fmla="*/ 114365 h 196410"/>
                        <a:gd name="connsiteX8" fmla="*/ 382871 w 432466"/>
                        <a:gd name="connsiteY8" fmla="*/ 112806 h 196410"/>
                        <a:gd name="connsiteX9" fmla="*/ 331432 w 432466"/>
                        <a:gd name="connsiteY9" fmla="*/ 143577 h 196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2466" h="196410">
                          <a:moveTo>
                            <a:pt x="331432" y="143577"/>
                          </a:moveTo>
                          <a:cubicBezTo>
                            <a:pt x="237618" y="205639"/>
                            <a:pt x="110723" y="213721"/>
                            <a:pt x="9808" y="164130"/>
                          </a:cubicBezTo>
                          <a:cubicBezTo>
                            <a:pt x="6344" y="162397"/>
                            <a:pt x="2649" y="160435"/>
                            <a:pt x="975" y="156913"/>
                          </a:cubicBezTo>
                          <a:cubicBezTo>
                            <a:pt x="-584" y="153622"/>
                            <a:pt x="-6" y="149697"/>
                            <a:pt x="860" y="146117"/>
                          </a:cubicBezTo>
                          <a:cubicBezTo>
                            <a:pt x="10616" y="106859"/>
                            <a:pt x="48315" y="82208"/>
                            <a:pt x="83012" y="61425"/>
                          </a:cubicBezTo>
                          <a:cubicBezTo>
                            <a:pt x="136010" y="29730"/>
                            <a:pt x="193164" y="-3062"/>
                            <a:pt x="254880" y="229"/>
                          </a:cubicBezTo>
                          <a:cubicBezTo>
                            <a:pt x="302913" y="2769"/>
                            <a:pt x="346731" y="27074"/>
                            <a:pt x="388587" y="50744"/>
                          </a:cubicBezTo>
                          <a:cubicBezTo>
                            <a:pt x="411448" y="63676"/>
                            <a:pt x="452669" y="95544"/>
                            <a:pt x="420859" y="114365"/>
                          </a:cubicBezTo>
                          <a:cubicBezTo>
                            <a:pt x="413700" y="118579"/>
                            <a:pt x="392282" y="110612"/>
                            <a:pt x="382871" y="112806"/>
                          </a:cubicBezTo>
                          <a:cubicBezTo>
                            <a:pt x="364108" y="117194"/>
                            <a:pt x="347251" y="133128"/>
                            <a:pt x="331432" y="143577"/>
                          </a:cubicBezTo>
                          <a:close/>
                        </a:path>
                      </a:pathLst>
                    </a:custGeom>
                    <a:solidFill>
                      <a:srgbClr val="F6F3F4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4" name="Freeform: Shape 4393">
                      <a:extLst>
                        <a:ext uri="{FF2B5EF4-FFF2-40B4-BE49-F238E27FC236}">
                          <a16:creationId xmlns:a16="http://schemas.microsoft.com/office/drawing/2014/main" id="{F9B23880-F4E2-4E2B-A887-02A427076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13809" y="6148132"/>
                      <a:ext cx="419652" cy="132744"/>
                    </a:xfrm>
                    <a:custGeom>
                      <a:avLst/>
                      <a:gdLst>
                        <a:gd name="connsiteX0" fmla="*/ 216206 w 419652"/>
                        <a:gd name="connsiteY0" fmla="*/ 2716 h 132744"/>
                        <a:gd name="connsiteX1" fmla="*/ 137575 w 419652"/>
                        <a:gd name="connsiteY1" fmla="*/ 32564 h 132744"/>
                        <a:gd name="connsiteX2" fmla="*/ 0 w 419652"/>
                        <a:gd name="connsiteY2" fmla="*/ 117891 h 132744"/>
                        <a:gd name="connsiteX3" fmla="*/ 115002 w 419652"/>
                        <a:gd name="connsiteY3" fmla="*/ 117834 h 132744"/>
                        <a:gd name="connsiteX4" fmla="*/ 214070 w 419652"/>
                        <a:gd name="connsiteY4" fmla="*/ 90295 h 132744"/>
                        <a:gd name="connsiteX5" fmla="*/ 356783 w 419652"/>
                        <a:gd name="connsiteY5" fmla="*/ 79846 h 132744"/>
                        <a:gd name="connsiteX6" fmla="*/ 419653 w 419652"/>
                        <a:gd name="connsiteY6" fmla="*/ 73207 h 132744"/>
                        <a:gd name="connsiteX7" fmla="*/ 216206 w 419652"/>
                        <a:gd name="connsiteY7" fmla="*/ 2716 h 132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9652" h="132744">
                          <a:moveTo>
                            <a:pt x="216206" y="2716"/>
                          </a:moveTo>
                          <a:cubicBezTo>
                            <a:pt x="188610" y="8027"/>
                            <a:pt x="162631" y="19805"/>
                            <a:pt x="137575" y="32564"/>
                          </a:cubicBezTo>
                          <a:cubicBezTo>
                            <a:pt x="89427" y="57100"/>
                            <a:pt x="43357" y="85677"/>
                            <a:pt x="0" y="117891"/>
                          </a:cubicBezTo>
                          <a:cubicBezTo>
                            <a:pt x="30713" y="143871"/>
                            <a:pt x="76841" y="130419"/>
                            <a:pt x="115002" y="117834"/>
                          </a:cubicBezTo>
                          <a:cubicBezTo>
                            <a:pt x="147563" y="107096"/>
                            <a:pt x="180643" y="97916"/>
                            <a:pt x="214070" y="90295"/>
                          </a:cubicBezTo>
                          <a:cubicBezTo>
                            <a:pt x="260890" y="79673"/>
                            <a:pt x="309385" y="72167"/>
                            <a:pt x="356783" y="79846"/>
                          </a:cubicBezTo>
                          <a:cubicBezTo>
                            <a:pt x="378144" y="83310"/>
                            <a:pt x="402275" y="88621"/>
                            <a:pt x="419653" y="73207"/>
                          </a:cubicBezTo>
                          <a:cubicBezTo>
                            <a:pt x="387207" y="16456"/>
                            <a:pt x="276131" y="-8772"/>
                            <a:pt x="216206" y="2716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5" name="Freeform: Shape 4394">
                      <a:extLst>
                        <a:ext uri="{FF2B5EF4-FFF2-40B4-BE49-F238E27FC236}">
                          <a16:creationId xmlns:a16="http://schemas.microsoft.com/office/drawing/2014/main" id="{793A3540-360E-456B-A554-C20B63829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15022" y="6188396"/>
                      <a:ext cx="344832" cy="86318"/>
                    </a:xfrm>
                    <a:custGeom>
                      <a:avLst/>
                      <a:gdLst>
                        <a:gd name="connsiteX0" fmla="*/ 72165 w 344832"/>
                        <a:gd name="connsiteY0" fmla="*/ 70815 h 86318"/>
                        <a:gd name="connsiteX1" fmla="*/ 0 w 344832"/>
                        <a:gd name="connsiteY1" fmla="*/ 81033 h 86318"/>
                        <a:gd name="connsiteX2" fmla="*/ 27942 w 344832"/>
                        <a:gd name="connsiteY2" fmla="*/ 60654 h 86318"/>
                        <a:gd name="connsiteX3" fmla="*/ 344832 w 344832"/>
                        <a:gd name="connsiteY3" fmla="*/ 9561 h 86318"/>
                        <a:gd name="connsiteX4" fmla="*/ 72165 w 344832"/>
                        <a:gd name="connsiteY4" fmla="*/ 70815 h 863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4832" h="86318">
                          <a:moveTo>
                            <a:pt x="72165" y="70815"/>
                          </a:moveTo>
                          <a:cubicBezTo>
                            <a:pt x="49014" y="81091"/>
                            <a:pt x="21938" y="93619"/>
                            <a:pt x="0" y="81033"/>
                          </a:cubicBezTo>
                          <a:cubicBezTo>
                            <a:pt x="7621" y="72316"/>
                            <a:pt x="17781" y="66254"/>
                            <a:pt x="27942" y="60654"/>
                          </a:cubicBezTo>
                          <a:cubicBezTo>
                            <a:pt x="119794" y="10369"/>
                            <a:pt x="241550" y="-15206"/>
                            <a:pt x="344832" y="9561"/>
                          </a:cubicBezTo>
                          <a:cubicBezTo>
                            <a:pt x="260544" y="44027"/>
                            <a:pt x="159051" y="32307"/>
                            <a:pt x="72165" y="70815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6" name="Freeform: Shape 4395">
                      <a:extLst>
                        <a:ext uri="{FF2B5EF4-FFF2-40B4-BE49-F238E27FC236}">
                          <a16:creationId xmlns:a16="http://schemas.microsoft.com/office/drawing/2014/main" id="{05EE159B-E9EC-453E-91F5-55634B454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03329" y="5819154"/>
                      <a:ext cx="238282" cy="383306"/>
                    </a:xfrm>
                    <a:custGeom>
                      <a:avLst/>
                      <a:gdLst>
                        <a:gd name="connsiteX0" fmla="*/ 205998 w 238282"/>
                        <a:gd name="connsiteY0" fmla="*/ 353921 h 383306"/>
                        <a:gd name="connsiteX1" fmla="*/ 175053 w 238282"/>
                        <a:gd name="connsiteY1" fmla="*/ 320494 h 383306"/>
                        <a:gd name="connsiteX2" fmla="*/ 87589 w 238282"/>
                        <a:gd name="connsiteY2" fmla="*/ 251966 h 383306"/>
                        <a:gd name="connsiteX3" fmla="*/ 49082 w 238282"/>
                        <a:gd name="connsiteY3" fmla="*/ 218770 h 383306"/>
                        <a:gd name="connsiteX4" fmla="*/ 24777 w 238282"/>
                        <a:gd name="connsiteY4" fmla="*/ 313 h 383306"/>
                        <a:gd name="connsiteX5" fmla="*/ 150575 w 238282"/>
                        <a:gd name="connsiteY5" fmla="*/ 35183 h 383306"/>
                        <a:gd name="connsiteX6" fmla="*/ 197626 w 238282"/>
                        <a:gd name="connsiteY6" fmla="*/ 111216 h 383306"/>
                        <a:gd name="connsiteX7" fmla="*/ 233767 w 238282"/>
                        <a:gd name="connsiteY7" fmla="*/ 213517 h 383306"/>
                        <a:gd name="connsiteX8" fmla="*/ 212175 w 238282"/>
                        <a:gd name="connsiteY8" fmla="*/ 383306 h 383306"/>
                        <a:gd name="connsiteX9" fmla="*/ 205998 w 238282"/>
                        <a:gd name="connsiteY9" fmla="*/ 353921 h 383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8282" h="383306">
                          <a:moveTo>
                            <a:pt x="205998" y="353921"/>
                          </a:moveTo>
                          <a:cubicBezTo>
                            <a:pt x="199647" y="339949"/>
                            <a:pt x="187119" y="329962"/>
                            <a:pt x="175053" y="320494"/>
                          </a:cubicBezTo>
                          <a:cubicBezTo>
                            <a:pt x="145899" y="297632"/>
                            <a:pt x="116744" y="274828"/>
                            <a:pt x="87589" y="251966"/>
                          </a:cubicBezTo>
                          <a:cubicBezTo>
                            <a:pt x="74253" y="241517"/>
                            <a:pt x="60860" y="231010"/>
                            <a:pt x="49082" y="218770"/>
                          </a:cubicBezTo>
                          <a:cubicBezTo>
                            <a:pt x="-5474" y="161962"/>
                            <a:pt x="-15981" y="67744"/>
                            <a:pt x="24777" y="313"/>
                          </a:cubicBezTo>
                          <a:cubicBezTo>
                            <a:pt x="69404" y="-1650"/>
                            <a:pt x="117552" y="5105"/>
                            <a:pt x="150575" y="35183"/>
                          </a:cubicBezTo>
                          <a:cubicBezTo>
                            <a:pt x="172802" y="55389"/>
                            <a:pt x="185503" y="83736"/>
                            <a:pt x="197626" y="111216"/>
                          </a:cubicBezTo>
                          <a:cubicBezTo>
                            <a:pt x="212290" y="144354"/>
                            <a:pt x="227012" y="177896"/>
                            <a:pt x="233767" y="213517"/>
                          </a:cubicBezTo>
                          <a:cubicBezTo>
                            <a:pt x="244389" y="269228"/>
                            <a:pt x="235903" y="331867"/>
                            <a:pt x="212175" y="383306"/>
                          </a:cubicBezTo>
                          <a:cubicBezTo>
                            <a:pt x="211251" y="374531"/>
                            <a:pt x="209981" y="362696"/>
                            <a:pt x="205998" y="353921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7" name="Freeform: Shape 4396">
                      <a:extLst>
                        <a:ext uri="{FF2B5EF4-FFF2-40B4-BE49-F238E27FC236}">
                          <a16:creationId xmlns:a16="http://schemas.microsoft.com/office/drawing/2014/main" id="{93F527FC-DACD-474F-B740-D94234DB2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28507" y="5742568"/>
                      <a:ext cx="111283" cy="436972"/>
                    </a:xfrm>
                    <a:custGeom>
                      <a:avLst/>
                      <a:gdLst>
                        <a:gd name="connsiteX0" fmla="*/ 106862 w 111283"/>
                        <a:gd name="connsiteY0" fmla="*/ 176024 h 436972"/>
                        <a:gd name="connsiteX1" fmla="*/ 20611 w 111283"/>
                        <a:gd name="connsiteY1" fmla="*/ 0 h 436972"/>
                        <a:gd name="connsiteX2" fmla="*/ 7217 w 111283"/>
                        <a:gd name="connsiteY2" fmla="*/ 112058 h 436972"/>
                        <a:gd name="connsiteX3" fmla="*/ 49304 w 111283"/>
                        <a:gd name="connsiteY3" fmla="*/ 221690 h 436972"/>
                        <a:gd name="connsiteX4" fmla="*/ 59984 w 111283"/>
                        <a:gd name="connsiteY4" fmla="*/ 273303 h 436972"/>
                        <a:gd name="connsiteX5" fmla="*/ 65238 w 111283"/>
                        <a:gd name="connsiteY5" fmla="*/ 360131 h 436972"/>
                        <a:gd name="connsiteX6" fmla="*/ 53056 w 111283"/>
                        <a:gd name="connsiteY6" fmla="*/ 436972 h 436972"/>
                        <a:gd name="connsiteX7" fmla="*/ 106862 w 111283"/>
                        <a:gd name="connsiteY7" fmla="*/ 176024 h 43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1283" h="436972">
                          <a:moveTo>
                            <a:pt x="106862" y="176024"/>
                          </a:moveTo>
                          <a:cubicBezTo>
                            <a:pt x="99415" y="108536"/>
                            <a:pt x="79209" y="34177"/>
                            <a:pt x="20611" y="0"/>
                          </a:cubicBezTo>
                          <a:cubicBezTo>
                            <a:pt x="-4272" y="30251"/>
                            <a:pt x="-3810" y="74474"/>
                            <a:pt x="7217" y="112058"/>
                          </a:cubicBezTo>
                          <a:cubicBezTo>
                            <a:pt x="18244" y="149641"/>
                            <a:pt x="38277" y="184107"/>
                            <a:pt x="49304" y="221690"/>
                          </a:cubicBezTo>
                          <a:cubicBezTo>
                            <a:pt x="54269" y="238548"/>
                            <a:pt x="57328" y="255925"/>
                            <a:pt x="59984" y="273303"/>
                          </a:cubicBezTo>
                          <a:cubicBezTo>
                            <a:pt x="64314" y="301822"/>
                            <a:pt x="67489" y="331208"/>
                            <a:pt x="65238" y="360131"/>
                          </a:cubicBezTo>
                          <a:cubicBezTo>
                            <a:pt x="63332" y="384552"/>
                            <a:pt x="47687" y="416304"/>
                            <a:pt x="53056" y="436972"/>
                          </a:cubicBezTo>
                          <a:cubicBezTo>
                            <a:pt x="117369" y="377739"/>
                            <a:pt x="115638" y="255348"/>
                            <a:pt x="106862" y="176024"/>
                          </a:cubicBezTo>
                          <a:close/>
                        </a:path>
                      </a:pathLst>
                    </a:custGeom>
                    <a:solidFill>
                      <a:srgbClr val="E1DED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8" name="Freeform: Shape 4397">
                      <a:extLst>
                        <a:ext uri="{FF2B5EF4-FFF2-40B4-BE49-F238E27FC236}">
                          <a16:creationId xmlns:a16="http://schemas.microsoft.com/office/drawing/2014/main" id="{4A4EEB7B-9CE7-45B8-A610-A916341C1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12284" y="5740317"/>
                      <a:ext cx="109514" cy="419190"/>
                    </a:xfrm>
                    <a:custGeom>
                      <a:avLst/>
                      <a:gdLst>
                        <a:gd name="connsiteX0" fmla="*/ 80594 w 109514"/>
                        <a:gd name="connsiteY0" fmla="*/ 295241 h 419190"/>
                        <a:gd name="connsiteX1" fmla="*/ 49361 w 109514"/>
                        <a:gd name="connsiteY1" fmla="*/ 154837 h 419190"/>
                        <a:gd name="connsiteX2" fmla="*/ 27365 w 109514"/>
                        <a:gd name="connsiteY2" fmla="*/ 118119 h 419190"/>
                        <a:gd name="connsiteX3" fmla="*/ 18301 w 109514"/>
                        <a:gd name="connsiteY3" fmla="*/ 70318 h 419190"/>
                        <a:gd name="connsiteX4" fmla="*/ 0 w 109514"/>
                        <a:gd name="connsiteY4" fmla="*/ 0 h 419190"/>
                        <a:gd name="connsiteX5" fmla="*/ 97047 w 109514"/>
                        <a:gd name="connsiteY5" fmla="*/ 119274 h 419190"/>
                        <a:gd name="connsiteX6" fmla="*/ 98144 w 109514"/>
                        <a:gd name="connsiteY6" fmla="*/ 285426 h 419190"/>
                        <a:gd name="connsiteX7" fmla="*/ 45955 w 109514"/>
                        <a:gd name="connsiteY7" fmla="*/ 419191 h 419190"/>
                        <a:gd name="connsiteX8" fmla="*/ 80594 w 109514"/>
                        <a:gd name="connsiteY8" fmla="*/ 295241 h 419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9514" h="419190">
                          <a:moveTo>
                            <a:pt x="80594" y="295241"/>
                          </a:moveTo>
                          <a:cubicBezTo>
                            <a:pt x="84750" y="246630"/>
                            <a:pt x="75340" y="196115"/>
                            <a:pt x="49361" y="154837"/>
                          </a:cubicBezTo>
                          <a:cubicBezTo>
                            <a:pt x="41740" y="142771"/>
                            <a:pt x="32734" y="131398"/>
                            <a:pt x="27365" y="118119"/>
                          </a:cubicBezTo>
                          <a:cubicBezTo>
                            <a:pt x="21303" y="103051"/>
                            <a:pt x="20437" y="86425"/>
                            <a:pt x="18301" y="70318"/>
                          </a:cubicBezTo>
                          <a:cubicBezTo>
                            <a:pt x="15126" y="46243"/>
                            <a:pt x="8948" y="22573"/>
                            <a:pt x="0" y="0"/>
                          </a:cubicBezTo>
                          <a:cubicBezTo>
                            <a:pt x="45146" y="26499"/>
                            <a:pt x="80305" y="69682"/>
                            <a:pt x="97047" y="119274"/>
                          </a:cubicBezTo>
                          <a:cubicBezTo>
                            <a:pt x="115002" y="172445"/>
                            <a:pt x="111942" y="230985"/>
                            <a:pt x="98144" y="285426"/>
                          </a:cubicBezTo>
                          <a:cubicBezTo>
                            <a:pt x="86598" y="330861"/>
                            <a:pt x="69278" y="378721"/>
                            <a:pt x="45955" y="419191"/>
                          </a:cubicBezTo>
                          <a:cubicBezTo>
                            <a:pt x="56519" y="377162"/>
                            <a:pt x="76726" y="339867"/>
                            <a:pt x="80594" y="295241"/>
                          </a:cubicBezTo>
                          <a:close/>
                        </a:path>
                      </a:pathLst>
                    </a:custGeom>
                    <a:solidFill>
                      <a:srgbClr val="F5F2F3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99" name="Freeform: Shape 4398">
                      <a:extLst>
                        <a:ext uri="{FF2B5EF4-FFF2-40B4-BE49-F238E27FC236}">
                          <a16:creationId xmlns:a16="http://schemas.microsoft.com/office/drawing/2014/main" id="{E062D489-F39D-43C3-AFCC-D78605E10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91611" y="5824432"/>
                      <a:ext cx="57490" cy="382069"/>
                    </a:xfrm>
                    <a:custGeom>
                      <a:avLst/>
                      <a:gdLst>
                        <a:gd name="connsiteX0" fmla="*/ 36770 w 57490"/>
                        <a:gd name="connsiteY0" fmla="*/ 101319 h 382069"/>
                        <a:gd name="connsiteX1" fmla="*/ 15005 w 57490"/>
                        <a:gd name="connsiteY1" fmla="*/ 63159 h 382069"/>
                        <a:gd name="connsiteX2" fmla="*/ 5768 w 57490"/>
                        <a:gd name="connsiteY2" fmla="*/ 0 h 382069"/>
                        <a:gd name="connsiteX3" fmla="*/ 13619 w 57490"/>
                        <a:gd name="connsiteY3" fmla="*/ 71934 h 382069"/>
                        <a:gd name="connsiteX4" fmla="*/ 50625 w 57490"/>
                        <a:gd name="connsiteY4" fmla="*/ 173427 h 382069"/>
                        <a:gd name="connsiteX5" fmla="*/ 42774 w 57490"/>
                        <a:gd name="connsiteY5" fmla="*/ 278672 h 382069"/>
                        <a:gd name="connsiteX6" fmla="*/ 15409 w 57490"/>
                        <a:gd name="connsiteY6" fmla="*/ 147851 h 382069"/>
                        <a:gd name="connsiteX7" fmla="*/ 21471 w 57490"/>
                        <a:gd name="connsiteY7" fmla="*/ 277171 h 382069"/>
                        <a:gd name="connsiteX8" fmla="*/ 5479 w 57490"/>
                        <a:gd name="connsiteY8" fmla="*/ 382069 h 382069"/>
                        <a:gd name="connsiteX9" fmla="*/ 36770 w 57490"/>
                        <a:gd name="connsiteY9" fmla="*/ 101319 h 382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490" h="382069">
                          <a:moveTo>
                            <a:pt x="36770" y="101319"/>
                          </a:moveTo>
                          <a:cubicBezTo>
                            <a:pt x="29842" y="88387"/>
                            <a:pt x="21182" y="76437"/>
                            <a:pt x="15005" y="63159"/>
                          </a:cubicBezTo>
                          <a:cubicBezTo>
                            <a:pt x="5941" y="43588"/>
                            <a:pt x="2708" y="21361"/>
                            <a:pt x="5768" y="0"/>
                          </a:cubicBezTo>
                          <a:cubicBezTo>
                            <a:pt x="-1218" y="23555"/>
                            <a:pt x="5306" y="48841"/>
                            <a:pt x="13619" y="71934"/>
                          </a:cubicBezTo>
                          <a:cubicBezTo>
                            <a:pt x="25801" y="105823"/>
                            <a:pt x="41850" y="138441"/>
                            <a:pt x="50625" y="173427"/>
                          </a:cubicBezTo>
                          <a:cubicBezTo>
                            <a:pt x="59400" y="208354"/>
                            <a:pt x="60151" y="247150"/>
                            <a:pt x="42774" y="278672"/>
                          </a:cubicBezTo>
                          <a:cubicBezTo>
                            <a:pt x="41215" y="233930"/>
                            <a:pt x="31920" y="189476"/>
                            <a:pt x="15409" y="147851"/>
                          </a:cubicBezTo>
                          <a:cubicBezTo>
                            <a:pt x="25858" y="174177"/>
                            <a:pt x="24415" y="247785"/>
                            <a:pt x="21471" y="277171"/>
                          </a:cubicBezTo>
                          <a:cubicBezTo>
                            <a:pt x="18238" y="309847"/>
                            <a:pt x="-12187" y="351067"/>
                            <a:pt x="5479" y="382069"/>
                          </a:cubicBezTo>
                          <a:cubicBezTo>
                            <a:pt x="63961" y="328956"/>
                            <a:pt x="71235" y="165690"/>
                            <a:pt x="36770" y="101319"/>
                          </a:cubicBezTo>
                          <a:close/>
                        </a:path>
                      </a:pathLst>
                    </a:custGeom>
                    <a:solidFill>
                      <a:srgbClr val="83828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0" name="Freeform: Shape 4399">
                      <a:extLst>
                        <a:ext uri="{FF2B5EF4-FFF2-40B4-BE49-F238E27FC236}">
                          <a16:creationId xmlns:a16="http://schemas.microsoft.com/office/drawing/2014/main" id="{E841D629-46F9-475B-A102-58A782306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41471" y="6233036"/>
                      <a:ext cx="323991" cy="91320"/>
                    </a:xfrm>
                    <a:custGeom>
                      <a:avLst/>
                      <a:gdLst>
                        <a:gd name="connsiteX0" fmla="*/ 171925 w 323991"/>
                        <a:gd name="connsiteY0" fmla="*/ 55618 h 91320"/>
                        <a:gd name="connsiteX1" fmla="*/ 0 w 323991"/>
                        <a:gd name="connsiteY1" fmla="*/ 75594 h 91320"/>
                        <a:gd name="connsiteX2" fmla="*/ 235200 w 323991"/>
                        <a:gd name="connsiteY2" fmla="*/ 57062 h 91320"/>
                        <a:gd name="connsiteX3" fmla="*/ 323991 w 323991"/>
                        <a:gd name="connsiteY3" fmla="*/ 196 h 91320"/>
                        <a:gd name="connsiteX4" fmla="*/ 171925 w 323991"/>
                        <a:gd name="connsiteY4" fmla="*/ 55618 h 91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3991" h="91320">
                          <a:moveTo>
                            <a:pt x="171925" y="55618"/>
                          </a:moveTo>
                          <a:cubicBezTo>
                            <a:pt x="115810" y="69358"/>
                            <a:pt x="57790" y="73458"/>
                            <a:pt x="0" y="75594"/>
                          </a:cubicBezTo>
                          <a:cubicBezTo>
                            <a:pt x="75282" y="104806"/>
                            <a:pt x="161534" y="90257"/>
                            <a:pt x="235200" y="57062"/>
                          </a:cubicBezTo>
                          <a:cubicBezTo>
                            <a:pt x="266894" y="42744"/>
                            <a:pt x="299224" y="24847"/>
                            <a:pt x="323991" y="196"/>
                          </a:cubicBezTo>
                          <a:cubicBezTo>
                            <a:pt x="282136" y="-3441"/>
                            <a:pt x="216668" y="44649"/>
                            <a:pt x="171925" y="55618"/>
                          </a:cubicBezTo>
                          <a:close/>
                        </a:path>
                      </a:pathLst>
                    </a:custGeom>
                    <a:solidFill>
                      <a:srgbClr val="83828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1" name="Freeform: Shape 4400">
                      <a:extLst>
                        <a:ext uri="{FF2B5EF4-FFF2-40B4-BE49-F238E27FC236}">
                          <a16:creationId xmlns:a16="http://schemas.microsoft.com/office/drawing/2014/main" id="{349BB8D8-4AFD-428B-AF34-A69C258E9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1999" y="5999244"/>
                      <a:ext cx="256266" cy="177651"/>
                    </a:xfrm>
                    <a:custGeom>
                      <a:avLst/>
                      <a:gdLst>
                        <a:gd name="connsiteX0" fmla="*/ 0 w 256266"/>
                        <a:gd name="connsiteY0" fmla="*/ 122161 h 177651"/>
                        <a:gd name="connsiteX1" fmla="*/ 52825 w 256266"/>
                        <a:gd name="connsiteY1" fmla="*/ 101089 h 177651"/>
                        <a:gd name="connsiteX2" fmla="*/ 26037 w 256266"/>
                        <a:gd name="connsiteY2" fmla="*/ 69625 h 177651"/>
                        <a:gd name="connsiteX3" fmla="*/ 83192 w 256266"/>
                        <a:gd name="connsiteY3" fmla="*/ 103975 h 177651"/>
                        <a:gd name="connsiteX4" fmla="*/ 98779 w 256266"/>
                        <a:gd name="connsiteY4" fmla="*/ 106804 h 177651"/>
                        <a:gd name="connsiteX5" fmla="*/ 101031 w 256266"/>
                        <a:gd name="connsiteY5" fmla="*/ 92775 h 177651"/>
                        <a:gd name="connsiteX6" fmla="*/ 89196 w 256266"/>
                        <a:gd name="connsiteY6" fmla="*/ 82672 h 177651"/>
                        <a:gd name="connsiteX7" fmla="*/ 34235 w 256266"/>
                        <a:gd name="connsiteY7" fmla="*/ 50054 h 177651"/>
                        <a:gd name="connsiteX8" fmla="*/ 114020 w 256266"/>
                        <a:gd name="connsiteY8" fmla="*/ 101897 h 177651"/>
                        <a:gd name="connsiteX9" fmla="*/ 42837 w 256266"/>
                        <a:gd name="connsiteY9" fmla="*/ 39604 h 177651"/>
                        <a:gd name="connsiteX10" fmla="*/ 122103 w 256266"/>
                        <a:gd name="connsiteY10" fmla="*/ 81748 h 177651"/>
                        <a:gd name="connsiteX11" fmla="*/ 84288 w 256266"/>
                        <a:gd name="connsiteY11" fmla="*/ 43588 h 177651"/>
                        <a:gd name="connsiteX12" fmla="*/ 55942 w 256266"/>
                        <a:gd name="connsiteY12" fmla="*/ 0 h 177651"/>
                        <a:gd name="connsiteX13" fmla="*/ 162804 w 256266"/>
                        <a:gd name="connsiteY13" fmla="*/ 87002 h 177651"/>
                        <a:gd name="connsiteX14" fmla="*/ 256098 w 256266"/>
                        <a:gd name="connsiteY14" fmla="*/ 177468 h 177651"/>
                        <a:gd name="connsiteX15" fmla="*/ 143175 w 256266"/>
                        <a:gd name="connsiteY15" fmla="*/ 133996 h 177651"/>
                        <a:gd name="connsiteX16" fmla="*/ 0 w 256266"/>
                        <a:gd name="connsiteY16" fmla="*/ 122161 h 1776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6266" h="177651">
                          <a:moveTo>
                            <a:pt x="0" y="122161"/>
                          </a:moveTo>
                          <a:cubicBezTo>
                            <a:pt x="13856" y="107901"/>
                            <a:pt x="46474" y="119967"/>
                            <a:pt x="52825" y="101089"/>
                          </a:cubicBezTo>
                          <a:cubicBezTo>
                            <a:pt x="46532" y="88676"/>
                            <a:pt x="37295" y="77823"/>
                            <a:pt x="26037" y="69625"/>
                          </a:cubicBezTo>
                          <a:cubicBezTo>
                            <a:pt x="45089" y="81056"/>
                            <a:pt x="64140" y="92544"/>
                            <a:pt x="83192" y="103975"/>
                          </a:cubicBezTo>
                          <a:cubicBezTo>
                            <a:pt x="87983" y="106862"/>
                            <a:pt x="94045" y="109748"/>
                            <a:pt x="98779" y="106804"/>
                          </a:cubicBezTo>
                          <a:cubicBezTo>
                            <a:pt x="103225" y="104033"/>
                            <a:pt x="103629" y="97336"/>
                            <a:pt x="101031" y="92775"/>
                          </a:cubicBezTo>
                          <a:cubicBezTo>
                            <a:pt x="98433" y="88214"/>
                            <a:pt x="93699" y="85385"/>
                            <a:pt x="89196" y="82672"/>
                          </a:cubicBezTo>
                          <a:cubicBezTo>
                            <a:pt x="70895" y="71818"/>
                            <a:pt x="52536" y="60907"/>
                            <a:pt x="34235" y="50054"/>
                          </a:cubicBezTo>
                          <a:cubicBezTo>
                            <a:pt x="60849" y="67315"/>
                            <a:pt x="87406" y="84635"/>
                            <a:pt x="114020" y="101897"/>
                          </a:cubicBezTo>
                          <a:cubicBezTo>
                            <a:pt x="97798" y="74243"/>
                            <a:pt x="72396" y="52016"/>
                            <a:pt x="42837" y="39604"/>
                          </a:cubicBezTo>
                          <a:cubicBezTo>
                            <a:pt x="71645" y="48379"/>
                            <a:pt x="98721" y="62754"/>
                            <a:pt x="122103" y="81748"/>
                          </a:cubicBezTo>
                          <a:cubicBezTo>
                            <a:pt x="117600" y="63909"/>
                            <a:pt x="99645" y="53633"/>
                            <a:pt x="84288" y="43588"/>
                          </a:cubicBezTo>
                          <a:cubicBezTo>
                            <a:pt x="68874" y="33542"/>
                            <a:pt x="52940" y="18128"/>
                            <a:pt x="55942" y="0"/>
                          </a:cubicBezTo>
                          <a:cubicBezTo>
                            <a:pt x="84808" y="36198"/>
                            <a:pt x="121468" y="66103"/>
                            <a:pt x="162804" y="87002"/>
                          </a:cubicBezTo>
                          <a:cubicBezTo>
                            <a:pt x="197962" y="104783"/>
                            <a:pt x="259909" y="128800"/>
                            <a:pt x="256098" y="177468"/>
                          </a:cubicBezTo>
                          <a:cubicBezTo>
                            <a:pt x="222614" y="180528"/>
                            <a:pt x="176024" y="144445"/>
                            <a:pt x="143175" y="133996"/>
                          </a:cubicBezTo>
                          <a:cubicBezTo>
                            <a:pt x="97451" y="119620"/>
                            <a:pt x="47167" y="105880"/>
                            <a:pt x="0" y="122161"/>
                          </a:cubicBezTo>
                          <a:close/>
                        </a:path>
                      </a:pathLst>
                    </a:custGeom>
                    <a:solidFill>
                      <a:srgbClr val="B2ADAC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2" name="Freeform: Shape 4401">
                      <a:extLst>
                        <a:ext uri="{FF2B5EF4-FFF2-40B4-BE49-F238E27FC236}">
                          <a16:creationId xmlns:a16="http://schemas.microsoft.com/office/drawing/2014/main" id="{23377447-0226-45FD-B470-8A9616E4A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58634" y="6093116"/>
                      <a:ext cx="202507" cy="144733"/>
                    </a:xfrm>
                    <a:custGeom>
                      <a:avLst/>
                      <a:gdLst>
                        <a:gd name="connsiteX0" fmla="*/ 0 w 202507"/>
                        <a:gd name="connsiteY0" fmla="*/ 29097 h 144733"/>
                        <a:gd name="connsiteX1" fmla="*/ 110095 w 202507"/>
                        <a:gd name="connsiteY1" fmla="*/ 50515 h 144733"/>
                        <a:gd name="connsiteX2" fmla="*/ 54730 w 202507"/>
                        <a:gd name="connsiteY2" fmla="*/ 0 h 144733"/>
                        <a:gd name="connsiteX3" fmla="*/ 126895 w 202507"/>
                        <a:gd name="connsiteY3" fmla="*/ 29674 h 144733"/>
                        <a:gd name="connsiteX4" fmla="*/ 177064 w 202507"/>
                        <a:gd name="connsiteY4" fmla="*/ 79093 h 144733"/>
                        <a:gd name="connsiteX5" fmla="*/ 193402 w 202507"/>
                        <a:gd name="connsiteY5" fmla="*/ 23093 h 144733"/>
                        <a:gd name="connsiteX6" fmla="*/ 201773 w 202507"/>
                        <a:gd name="connsiteY6" fmla="*/ 42375 h 144733"/>
                        <a:gd name="connsiteX7" fmla="*/ 159629 w 202507"/>
                        <a:gd name="connsiteY7" fmla="*/ 144734 h 144733"/>
                        <a:gd name="connsiteX8" fmla="*/ 0 w 202507"/>
                        <a:gd name="connsiteY8" fmla="*/ 29097 h 144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2507" h="144733">
                          <a:moveTo>
                            <a:pt x="0" y="29097"/>
                          </a:moveTo>
                          <a:cubicBezTo>
                            <a:pt x="37583" y="27942"/>
                            <a:pt x="74243" y="39315"/>
                            <a:pt x="110095" y="50515"/>
                          </a:cubicBezTo>
                          <a:cubicBezTo>
                            <a:pt x="97394" y="28577"/>
                            <a:pt x="77765" y="10680"/>
                            <a:pt x="54730" y="0"/>
                          </a:cubicBezTo>
                          <a:cubicBezTo>
                            <a:pt x="75225" y="16223"/>
                            <a:pt x="103802" y="17377"/>
                            <a:pt x="126895" y="29674"/>
                          </a:cubicBezTo>
                          <a:cubicBezTo>
                            <a:pt x="147794" y="40816"/>
                            <a:pt x="162746" y="60214"/>
                            <a:pt x="177064" y="79093"/>
                          </a:cubicBezTo>
                          <a:cubicBezTo>
                            <a:pt x="179892" y="59752"/>
                            <a:pt x="185377" y="40874"/>
                            <a:pt x="193402" y="23093"/>
                          </a:cubicBezTo>
                          <a:cubicBezTo>
                            <a:pt x="201657" y="21418"/>
                            <a:pt x="203851" y="34177"/>
                            <a:pt x="201773" y="42375"/>
                          </a:cubicBezTo>
                          <a:cubicBezTo>
                            <a:pt x="192651" y="78284"/>
                            <a:pt x="178449" y="112808"/>
                            <a:pt x="159629" y="144734"/>
                          </a:cubicBezTo>
                          <a:cubicBezTo>
                            <a:pt x="201138" y="71183"/>
                            <a:pt x="49130" y="38911"/>
                            <a:pt x="0" y="29097"/>
                          </a:cubicBezTo>
                          <a:close/>
                        </a:path>
                      </a:pathLst>
                    </a:custGeom>
                    <a:solidFill>
                      <a:srgbClr val="83828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3" name="Freeform: Shape 4402">
                      <a:extLst>
                        <a:ext uri="{FF2B5EF4-FFF2-40B4-BE49-F238E27FC236}">
                          <a16:creationId xmlns:a16="http://schemas.microsoft.com/office/drawing/2014/main" id="{216CFD4F-8C5A-41DA-B76F-52F667EB5F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3595" y="6155697"/>
                      <a:ext cx="439108" cy="176428"/>
                    </a:xfrm>
                    <a:custGeom>
                      <a:avLst/>
                      <a:gdLst>
                        <a:gd name="connsiteX0" fmla="*/ 100569 w 439108"/>
                        <a:gd name="connsiteY0" fmla="*/ 80709 h 176428"/>
                        <a:gd name="connsiteX1" fmla="*/ 143175 w 439108"/>
                        <a:gd name="connsiteY1" fmla="*/ 83538 h 176428"/>
                        <a:gd name="connsiteX2" fmla="*/ 291892 w 439108"/>
                        <a:gd name="connsiteY2" fmla="*/ 116272 h 176428"/>
                        <a:gd name="connsiteX3" fmla="*/ 426927 w 439108"/>
                        <a:gd name="connsiteY3" fmla="*/ 176429 h 176428"/>
                        <a:gd name="connsiteX4" fmla="*/ 439108 w 439108"/>
                        <a:gd name="connsiteY4" fmla="*/ 155126 h 176428"/>
                        <a:gd name="connsiteX5" fmla="*/ 269781 w 439108"/>
                        <a:gd name="connsiteY5" fmla="*/ 78688 h 176428"/>
                        <a:gd name="connsiteX6" fmla="*/ 220536 w 439108"/>
                        <a:gd name="connsiteY6" fmla="*/ 68066 h 176428"/>
                        <a:gd name="connsiteX7" fmla="*/ 103167 w 439108"/>
                        <a:gd name="connsiteY7" fmla="*/ 0 h 176428"/>
                        <a:gd name="connsiteX8" fmla="*/ 0 w 439108"/>
                        <a:gd name="connsiteY8" fmla="*/ 115810 h 176428"/>
                        <a:gd name="connsiteX9" fmla="*/ 100569 w 439108"/>
                        <a:gd name="connsiteY9" fmla="*/ 80709 h 176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39108" h="176428">
                          <a:moveTo>
                            <a:pt x="100569" y="80709"/>
                          </a:moveTo>
                          <a:cubicBezTo>
                            <a:pt x="114771" y="79381"/>
                            <a:pt x="129088" y="81460"/>
                            <a:pt x="143175" y="83538"/>
                          </a:cubicBezTo>
                          <a:cubicBezTo>
                            <a:pt x="193517" y="90870"/>
                            <a:pt x="244321" y="98260"/>
                            <a:pt x="291892" y="116272"/>
                          </a:cubicBezTo>
                          <a:cubicBezTo>
                            <a:pt x="338078" y="133707"/>
                            <a:pt x="385706" y="149179"/>
                            <a:pt x="426927" y="176429"/>
                          </a:cubicBezTo>
                          <a:cubicBezTo>
                            <a:pt x="428890" y="163901"/>
                            <a:pt x="429640" y="163554"/>
                            <a:pt x="439108" y="155126"/>
                          </a:cubicBezTo>
                          <a:cubicBezTo>
                            <a:pt x="376585" y="153278"/>
                            <a:pt x="329649" y="96758"/>
                            <a:pt x="269781" y="78688"/>
                          </a:cubicBezTo>
                          <a:cubicBezTo>
                            <a:pt x="253674" y="73839"/>
                            <a:pt x="236874" y="71818"/>
                            <a:pt x="220536" y="68066"/>
                          </a:cubicBezTo>
                          <a:cubicBezTo>
                            <a:pt x="175793" y="57732"/>
                            <a:pt x="134342" y="33715"/>
                            <a:pt x="103167" y="0"/>
                          </a:cubicBezTo>
                          <a:cubicBezTo>
                            <a:pt x="84924" y="53806"/>
                            <a:pt x="38969" y="80132"/>
                            <a:pt x="0" y="115810"/>
                          </a:cubicBezTo>
                          <a:cubicBezTo>
                            <a:pt x="35216" y="112462"/>
                            <a:pt x="64140" y="84058"/>
                            <a:pt x="100569" y="80709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4" name="Freeform: Shape 4403">
                      <a:extLst>
                        <a:ext uri="{FF2B5EF4-FFF2-40B4-BE49-F238E27FC236}">
                          <a16:creationId xmlns:a16="http://schemas.microsoft.com/office/drawing/2014/main" id="{F89649C5-CC5E-49C6-81E8-6583060FDC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95253" y="6165428"/>
                      <a:ext cx="369368" cy="146028"/>
                    </a:xfrm>
                    <a:custGeom>
                      <a:avLst/>
                      <a:gdLst>
                        <a:gd name="connsiteX0" fmla="*/ 156569 w 369368"/>
                        <a:gd name="connsiteY0" fmla="*/ 58394 h 146028"/>
                        <a:gd name="connsiteX1" fmla="*/ 242705 w 369368"/>
                        <a:gd name="connsiteY1" fmla="*/ 90146 h 146028"/>
                        <a:gd name="connsiteX2" fmla="*/ 369368 w 369368"/>
                        <a:gd name="connsiteY2" fmla="*/ 134542 h 146028"/>
                        <a:gd name="connsiteX3" fmla="*/ 340272 w 369368"/>
                        <a:gd name="connsiteY3" fmla="*/ 144934 h 146028"/>
                        <a:gd name="connsiteX4" fmla="*/ 189938 w 369368"/>
                        <a:gd name="connsiteY4" fmla="*/ 95457 h 146028"/>
                        <a:gd name="connsiteX5" fmla="*/ 98202 w 369368"/>
                        <a:gd name="connsiteY5" fmla="*/ 56373 h 146028"/>
                        <a:gd name="connsiteX6" fmla="*/ 0 w 369368"/>
                        <a:gd name="connsiteY6" fmla="*/ 51004 h 146028"/>
                        <a:gd name="connsiteX7" fmla="*/ 11950 w 369368"/>
                        <a:gd name="connsiteY7" fmla="*/ 3144 h 146028"/>
                        <a:gd name="connsiteX8" fmla="*/ 41913 w 369368"/>
                        <a:gd name="connsiteY8" fmla="*/ 5280 h 146028"/>
                        <a:gd name="connsiteX9" fmla="*/ 156569 w 369368"/>
                        <a:gd name="connsiteY9" fmla="*/ 58394 h 146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9368" h="146028">
                          <a:moveTo>
                            <a:pt x="156569" y="58394"/>
                          </a:moveTo>
                          <a:cubicBezTo>
                            <a:pt x="184915" y="69882"/>
                            <a:pt x="213839" y="80043"/>
                            <a:pt x="242705" y="90146"/>
                          </a:cubicBezTo>
                          <a:cubicBezTo>
                            <a:pt x="284907" y="104925"/>
                            <a:pt x="327109" y="119763"/>
                            <a:pt x="369368" y="134542"/>
                          </a:cubicBezTo>
                          <a:cubicBezTo>
                            <a:pt x="368387" y="146203"/>
                            <a:pt x="351760" y="147474"/>
                            <a:pt x="340272" y="144934"/>
                          </a:cubicBezTo>
                          <a:cubicBezTo>
                            <a:pt x="288659" y="133560"/>
                            <a:pt x="238202" y="116933"/>
                            <a:pt x="189938" y="95457"/>
                          </a:cubicBezTo>
                          <a:cubicBezTo>
                            <a:pt x="159571" y="81948"/>
                            <a:pt x="129897" y="66476"/>
                            <a:pt x="98202" y="56373"/>
                          </a:cubicBezTo>
                          <a:cubicBezTo>
                            <a:pt x="66507" y="46327"/>
                            <a:pt x="31983" y="41882"/>
                            <a:pt x="0" y="51004"/>
                          </a:cubicBezTo>
                          <a:cubicBezTo>
                            <a:pt x="1617" y="50542"/>
                            <a:pt x="2078" y="9148"/>
                            <a:pt x="11950" y="3144"/>
                          </a:cubicBezTo>
                          <a:cubicBezTo>
                            <a:pt x="23786" y="-4015"/>
                            <a:pt x="29790" y="2971"/>
                            <a:pt x="41913" y="5280"/>
                          </a:cubicBezTo>
                          <a:cubicBezTo>
                            <a:pt x="79150" y="12266"/>
                            <a:pt x="121064" y="44018"/>
                            <a:pt x="156569" y="58394"/>
                          </a:cubicBezTo>
                          <a:close/>
                        </a:path>
                      </a:pathLst>
                    </a:custGeom>
                    <a:solidFill>
                      <a:srgbClr val="C2BFC0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5" name="Freeform: Shape 4404">
                      <a:extLst>
                        <a:ext uri="{FF2B5EF4-FFF2-40B4-BE49-F238E27FC236}">
                          <a16:creationId xmlns:a16="http://schemas.microsoft.com/office/drawing/2014/main" id="{9C2C0447-89B8-4953-8EC8-3E1B3259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91270" y="6155697"/>
                      <a:ext cx="365384" cy="144271"/>
                    </a:xfrm>
                    <a:custGeom>
                      <a:avLst/>
                      <a:gdLst>
                        <a:gd name="connsiteX0" fmla="*/ 20841 w 365384"/>
                        <a:gd name="connsiteY0" fmla="*/ 0 h 144271"/>
                        <a:gd name="connsiteX1" fmla="*/ 365385 w 365384"/>
                        <a:gd name="connsiteY1" fmla="*/ 144272 h 144271"/>
                        <a:gd name="connsiteX2" fmla="*/ 0 w 365384"/>
                        <a:gd name="connsiteY2" fmla="*/ 27480 h 1442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5384" h="144271">
                          <a:moveTo>
                            <a:pt x="20841" y="0"/>
                          </a:moveTo>
                          <a:lnTo>
                            <a:pt x="365385" y="144272"/>
                          </a:lnTo>
                          <a:lnTo>
                            <a:pt x="0" y="27480"/>
                          </a:ln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6" name="Freeform: Shape 4405">
                      <a:extLst>
                        <a:ext uri="{FF2B5EF4-FFF2-40B4-BE49-F238E27FC236}">
                          <a16:creationId xmlns:a16="http://schemas.microsoft.com/office/drawing/2014/main" id="{D49D0BA9-1790-4D6B-AE66-BE911C09B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5327" y="6126658"/>
                      <a:ext cx="128453" cy="149179"/>
                    </a:xfrm>
                    <a:custGeom>
                      <a:avLst/>
                      <a:gdLst>
                        <a:gd name="connsiteX0" fmla="*/ 92891 w 128453"/>
                        <a:gd name="connsiteY0" fmla="*/ 67662 h 149179"/>
                        <a:gd name="connsiteX1" fmla="*/ 120371 w 128453"/>
                        <a:gd name="connsiteY1" fmla="*/ 66507 h 149179"/>
                        <a:gd name="connsiteX2" fmla="*/ 117542 w 128453"/>
                        <a:gd name="connsiteY2" fmla="*/ 44511 h 149179"/>
                        <a:gd name="connsiteX3" fmla="*/ 128453 w 128453"/>
                        <a:gd name="connsiteY3" fmla="*/ 50227 h 149179"/>
                        <a:gd name="connsiteX4" fmla="*/ 110730 w 128453"/>
                        <a:gd name="connsiteY4" fmla="*/ 0 h 149179"/>
                        <a:gd name="connsiteX5" fmla="*/ 87695 w 128453"/>
                        <a:gd name="connsiteY5" fmla="*/ 46532 h 149179"/>
                        <a:gd name="connsiteX6" fmla="*/ 70606 w 128453"/>
                        <a:gd name="connsiteY6" fmla="*/ 50631 h 149179"/>
                        <a:gd name="connsiteX7" fmla="*/ 71299 w 128453"/>
                        <a:gd name="connsiteY7" fmla="*/ 74532 h 149179"/>
                        <a:gd name="connsiteX8" fmla="*/ 53748 w 128453"/>
                        <a:gd name="connsiteY8" fmla="*/ 100569 h 149179"/>
                        <a:gd name="connsiteX9" fmla="*/ 0 w 128453"/>
                        <a:gd name="connsiteY9" fmla="*/ 149179 h 149179"/>
                        <a:gd name="connsiteX10" fmla="*/ 93757 w 128453"/>
                        <a:gd name="connsiteY10" fmla="*/ 89773 h 149179"/>
                        <a:gd name="connsiteX11" fmla="*/ 92891 w 128453"/>
                        <a:gd name="connsiteY11" fmla="*/ 67662 h 149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8453" h="149179">
                          <a:moveTo>
                            <a:pt x="92891" y="67662"/>
                          </a:moveTo>
                          <a:cubicBezTo>
                            <a:pt x="100569" y="62004"/>
                            <a:pt x="111307" y="63678"/>
                            <a:pt x="120371" y="66507"/>
                          </a:cubicBezTo>
                          <a:cubicBezTo>
                            <a:pt x="111942" y="63216"/>
                            <a:pt x="110268" y="49765"/>
                            <a:pt x="117542" y="44511"/>
                          </a:cubicBezTo>
                          <a:cubicBezTo>
                            <a:pt x="121179" y="46416"/>
                            <a:pt x="124816" y="48322"/>
                            <a:pt x="128453" y="50227"/>
                          </a:cubicBezTo>
                          <a:cubicBezTo>
                            <a:pt x="122565" y="33484"/>
                            <a:pt x="116618" y="16742"/>
                            <a:pt x="110730" y="0"/>
                          </a:cubicBezTo>
                          <a:cubicBezTo>
                            <a:pt x="101262" y="14548"/>
                            <a:pt x="93526" y="30194"/>
                            <a:pt x="87695" y="46532"/>
                          </a:cubicBezTo>
                          <a:cubicBezTo>
                            <a:pt x="85732" y="38738"/>
                            <a:pt x="72569" y="42837"/>
                            <a:pt x="70606" y="50631"/>
                          </a:cubicBezTo>
                          <a:cubicBezTo>
                            <a:pt x="68585" y="58367"/>
                            <a:pt x="72107" y="66565"/>
                            <a:pt x="71299" y="74532"/>
                          </a:cubicBezTo>
                          <a:cubicBezTo>
                            <a:pt x="70202" y="85212"/>
                            <a:pt x="61715" y="93352"/>
                            <a:pt x="53748" y="100569"/>
                          </a:cubicBezTo>
                          <a:cubicBezTo>
                            <a:pt x="35851" y="116734"/>
                            <a:pt x="17839" y="132899"/>
                            <a:pt x="0" y="149179"/>
                          </a:cubicBezTo>
                          <a:cubicBezTo>
                            <a:pt x="29155" y="125971"/>
                            <a:pt x="57501" y="101262"/>
                            <a:pt x="93757" y="89773"/>
                          </a:cubicBezTo>
                          <a:cubicBezTo>
                            <a:pt x="88041" y="84000"/>
                            <a:pt x="84866" y="73608"/>
                            <a:pt x="92891" y="67662"/>
                          </a:cubicBezTo>
                          <a:close/>
                        </a:path>
                      </a:pathLst>
                    </a:custGeom>
                    <a:solidFill>
                      <a:srgbClr val="83828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7" name="Freeform: Shape 4406">
                      <a:extLst>
                        <a:ext uri="{FF2B5EF4-FFF2-40B4-BE49-F238E27FC236}">
                          <a16:creationId xmlns:a16="http://schemas.microsoft.com/office/drawing/2014/main" id="{98412AE8-3AB2-4560-8DA4-1533D1BA9F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66747" y="5853760"/>
                      <a:ext cx="177033" cy="256213"/>
                    </a:xfrm>
                    <a:custGeom>
                      <a:avLst/>
                      <a:gdLst>
                        <a:gd name="connsiteX0" fmla="*/ 18331 w 177033"/>
                        <a:gd name="connsiteY0" fmla="*/ 136767 h 256213"/>
                        <a:gd name="connsiteX1" fmla="*/ 1242 w 177033"/>
                        <a:gd name="connsiteY1" fmla="*/ 0 h 256213"/>
                        <a:gd name="connsiteX2" fmla="*/ 91766 w 177033"/>
                        <a:gd name="connsiteY2" fmla="*/ 28520 h 256213"/>
                        <a:gd name="connsiteX3" fmla="*/ 138529 w 177033"/>
                        <a:gd name="connsiteY3" fmla="*/ 115521 h 256213"/>
                        <a:gd name="connsiteX4" fmla="*/ 173399 w 177033"/>
                        <a:gd name="connsiteY4" fmla="*/ 256214 h 256213"/>
                        <a:gd name="connsiteX5" fmla="*/ 18331 w 177033"/>
                        <a:gd name="connsiteY5" fmla="*/ 136767 h 256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7033" h="256213">
                          <a:moveTo>
                            <a:pt x="18331" y="136767"/>
                          </a:moveTo>
                          <a:cubicBezTo>
                            <a:pt x="-8514" y="98433"/>
                            <a:pt x="2397" y="46763"/>
                            <a:pt x="1242" y="0"/>
                          </a:cubicBezTo>
                          <a:cubicBezTo>
                            <a:pt x="33110" y="3753"/>
                            <a:pt x="66883" y="8256"/>
                            <a:pt x="91766" y="28520"/>
                          </a:cubicBezTo>
                          <a:cubicBezTo>
                            <a:pt x="117687" y="49649"/>
                            <a:pt x="128772" y="83538"/>
                            <a:pt x="138529" y="115521"/>
                          </a:cubicBezTo>
                          <a:cubicBezTo>
                            <a:pt x="147073" y="143521"/>
                            <a:pt x="189564" y="235315"/>
                            <a:pt x="173399" y="256214"/>
                          </a:cubicBezTo>
                          <a:cubicBezTo>
                            <a:pt x="140722" y="189129"/>
                            <a:pt x="58455" y="193979"/>
                            <a:pt x="18331" y="136767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8" name="Freeform: Shape 4407">
                      <a:extLst>
                        <a:ext uri="{FF2B5EF4-FFF2-40B4-BE49-F238E27FC236}">
                          <a16:creationId xmlns:a16="http://schemas.microsoft.com/office/drawing/2014/main" id="{EA5D426A-AB94-48A6-BDC0-5448E66E20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71969" y="5824952"/>
                      <a:ext cx="196344" cy="298993"/>
                    </a:xfrm>
                    <a:custGeom>
                      <a:avLst/>
                      <a:gdLst>
                        <a:gd name="connsiteX0" fmla="*/ 142077 w 196344"/>
                        <a:gd name="connsiteY0" fmla="*/ 228734 h 298993"/>
                        <a:gd name="connsiteX1" fmla="*/ 48147 w 196344"/>
                        <a:gd name="connsiteY1" fmla="*/ 112577 h 298993"/>
                        <a:gd name="connsiteX2" fmla="*/ 865 w 196344"/>
                        <a:gd name="connsiteY2" fmla="*/ 0 h 298993"/>
                        <a:gd name="connsiteX3" fmla="*/ 107264 w 196344"/>
                        <a:gd name="connsiteY3" fmla="*/ 152585 h 298993"/>
                        <a:gd name="connsiteX4" fmla="*/ 141846 w 196344"/>
                        <a:gd name="connsiteY4" fmla="*/ 208701 h 298993"/>
                        <a:gd name="connsiteX5" fmla="*/ 196345 w 196344"/>
                        <a:gd name="connsiteY5" fmla="*/ 298993 h 298993"/>
                        <a:gd name="connsiteX6" fmla="*/ 142077 w 196344"/>
                        <a:gd name="connsiteY6" fmla="*/ 228734 h 2989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6344" h="298993">
                          <a:moveTo>
                            <a:pt x="142077" y="228734"/>
                          </a:moveTo>
                          <a:cubicBezTo>
                            <a:pt x="109805" y="190861"/>
                            <a:pt x="78976" y="151719"/>
                            <a:pt x="48147" y="112577"/>
                          </a:cubicBezTo>
                          <a:cubicBezTo>
                            <a:pt x="22225" y="79670"/>
                            <a:pt x="-5255" y="41452"/>
                            <a:pt x="865" y="0"/>
                          </a:cubicBezTo>
                          <a:cubicBezTo>
                            <a:pt x="41912" y="46590"/>
                            <a:pt x="74704" y="99703"/>
                            <a:pt x="107264" y="152585"/>
                          </a:cubicBezTo>
                          <a:cubicBezTo>
                            <a:pt x="118811" y="171290"/>
                            <a:pt x="130299" y="189996"/>
                            <a:pt x="141846" y="208701"/>
                          </a:cubicBezTo>
                          <a:cubicBezTo>
                            <a:pt x="137574" y="216725"/>
                            <a:pt x="190398" y="287274"/>
                            <a:pt x="196345" y="298993"/>
                          </a:cubicBezTo>
                          <a:cubicBezTo>
                            <a:pt x="174407" y="285542"/>
                            <a:pt x="159916" y="249690"/>
                            <a:pt x="142077" y="228734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09" name="Freeform: Shape 4408">
                      <a:extLst>
                        <a:ext uri="{FF2B5EF4-FFF2-40B4-BE49-F238E27FC236}">
                          <a16:creationId xmlns:a16="http://schemas.microsoft.com/office/drawing/2014/main" id="{54B71CE1-FE64-4354-9A80-804F7051F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25056" y="5759657"/>
                      <a:ext cx="88301" cy="408972"/>
                    </a:xfrm>
                    <a:custGeom>
                      <a:avLst/>
                      <a:gdLst>
                        <a:gd name="connsiteX0" fmla="*/ 63056 w 88301"/>
                        <a:gd name="connsiteY0" fmla="*/ 172272 h 408972"/>
                        <a:gd name="connsiteX1" fmla="*/ 40021 w 88301"/>
                        <a:gd name="connsiteY1" fmla="*/ 122276 h 408972"/>
                        <a:gd name="connsiteX2" fmla="*/ 31015 w 88301"/>
                        <a:gd name="connsiteY2" fmla="*/ 56750 h 408972"/>
                        <a:gd name="connsiteX3" fmla="*/ 879 w 88301"/>
                        <a:gd name="connsiteY3" fmla="*/ 0 h 408972"/>
                        <a:gd name="connsiteX4" fmla="*/ 13118 w 88301"/>
                        <a:gd name="connsiteY4" fmla="*/ 83480 h 408972"/>
                        <a:gd name="connsiteX5" fmla="*/ 61786 w 88301"/>
                        <a:gd name="connsiteY5" fmla="*/ 244841 h 408972"/>
                        <a:gd name="connsiteX6" fmla="*/ 53069 w 88301"/>
                        <a:gd name="connsiteY6" fmla="*/ 408972 h 408972"/>
                        <a:gd name="connsiteX7" fmla="*/ 63056 w 88301"/>
                        <a:gd name="connsiteY7" fmla="*/ 172272 h 408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8301" h="408972">
                          <a:moveTo>
                            <a:pt x="63056" y="172272"/>
                          </a:moveTo>
                          <a:cubicBezTo>
                            <a:pt x="55089" y="155703"/>
                            <a:pt x="45275" y="139884"/>
                            <a:pt x="40021" y="122276"/>
                          </a:cubicBezTo>
                          <a:cubicBezTo>
                            <a:pt x="33671" y="101146"/>
                            <a:pt x="34248" y="78573"/>
                            <a:pt x="31015" y="56750"/>
                          </a:cubicBezTo>
                          <a:cubicBezTo>
                            <a:pt x="27782" y="34928"/>
                            <a:pt x="19411" y="12008"/>
                            <a:pt x="879" y="0"/>
                          </a:cubicBezTo>
                          <a:cubicBezTo>
                            <a:pt x="-2585" y="28115"/>
                            <a:pt x="4747" y="56404"/>
                            <a:pt x="13118" y="83480"/>
                          </a:cubicBezTo>
                          <a:cubicBezTo>
                            <a:pt x="29687" y="137229"/>
                            <a:pt x="50528" y="189765"/>
                            <a:pt x="61786" y="244841"/>
                          </a:cubicBezTo>
                          <a:cubicBezTo>
                            <a:pt x="72928" y="299224"/>
                            <a:pt x="73967" y="356725"/>
                            <a:pt x="53069" y="408972"/>
                          </a:cubicBezTo>
                          <a:cubicBezTo>
                            <a:pt x="99081" y="341830"/>
                            <a:pt x="97464" y="243802"/>
                            <a:pt x="63056" y="172272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10" name="Freeform: Shape 4409">
                      <a:extLst>
                        <a:ext uri="{FF2B5EF4-FFF2-40B4-BE49-F238E27FC236}">
                          <a16:creationId xmlns:a16="http://schemas.microsoft.com/office/drawing/2014/main" id="{9187F889-A1AF-48EA-8EB6-9D5147333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26123" y="6039656"/>
                      <a:ext cx="250556" cy="156742"/>
                    </a:xfrm>
                    <a:custGeom>
                      <a:avLst/>
                      <a:gdLst>
                        <a:gd name="connsiteX0" fmla="*/ 73550 w 250556"/>
                        <a:gd name="connsiteY0" fmla="*/ 57501 h 156742"/>
                        <a:gd name="connsiteX1" fmla="*/ 45435 w 250556"/>
                        <a:gd name="connsiteY1" fmla="*/ 43530 h 156742"/>
                        <a:gd name="connsiteX2" fmla="*/ 87983 w 250556"/>
                        <a:gd name="connsiteY2" fmla="*/ 55249 h 156742"/>
                        <a:gd name="connsiteX3" fmla="*/ 0 w 250556"/>
                        <a:gd name="connsiteY3" fmla="*/ 0 h 156742"/>
                        <a:gd name="connsiteX4" fmla="*/ 53286 w 250556"/>
                        <a:gd name="connsiteY4" fmla="*/ 6062 h 156742"/>
                        <a:gd name="connsiteX5" fmla="*/ 80594 w 250556"/>
                        <a:gd name="connsiteY5" fmla="*/ 11373 h 156742"/>
                        <a:gd name="connsiteX6" fmla="*/ 117888 w 250556"/>
                        <a:gd name="connsiteY6" fmla="*/ 37179 h 156742"/>
                        <a:gd name="connsiteX7" fmla="*/ 250556 w 250556"/>
                        <a:gd name="connsiteY7" fmla="*/ 156742 h 156742"/>
                        <a:gd name="connsiteX8" fmla="*/ 193806 w 250556"/>
                        <a:gd name="connsiteY8" fmla="*/ 127126 h 156742"/>
                        <a:gd name="connsiteX9" fmla="*/ 126202 w 250556"/>
                        <a:gd name="connsiteY9" fmla="*/ 86829 h 156742"/>
                        <a:gd name="connsiteX10" fmla="*/ 866 w 250556"/>
                        <a:gd name="connsiteY10" fmla="*/ 62350 h 156742"/>
                        <a:gd name="connsiteX11" fmla="*/ 73550 w 250556"/>
                        <a:gd name="connsiteY11" fmla="*/ 57501 h 156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50556" h="156742">
                          <a:moveTo>
                            <a:pt x="73550" y="57501"/>
                          </a:moveTo>
                          <a:cubicBezTo>
                            <a:pt x="64198" y="52825"/>
                            <a:pt x="54788" y="48206"/>
                            <a:pt x="45435" y="43530"/>
                          </a:cubicBezTo>
                          <a:cubicBezTo>
                            <a:pt x="59637" y="47456"/>
                            <a:pt x="73839" y="51324"/>
                            <a:pt x="87983" y="55249"/>
                          </a:cubicBezTo>
                          <a:cubicBezTo>
                            <a:pt x="64025" y="29732"/>
                            <a:pt x="33369" y="10507"/>
                            <a:pt x="0" y="0"/>
                          </a:cubicBezTo>
                          <a:cubicBezTo>
                            <a:pt x="17781" y="2021"/>
                            <a:pt x="35505" y="4041"/>
                            <a:pt x="53286" y="6062"/>
                          </a:cubicBezTo>
                          <a:cubicBezTo>
                            <a:pt x="62524" y="7101"/>
                            <a:pt x="71876" y="8198"/>
                            <a:pt x="80594" y="11373"/>
                          </a:cubicBezTo>
                          <a:cubicBezTo>
                            <a:pt x="94911" y="16569"/>
                            <a:pt x="106573" y="27018"/>
                            <a:pt x="117888" y="37179"/>
                          </a:cubicBezTo>
                          <a:cubicBezTo>
                            <a:pt x="162111" y="77014"/>
                            <a:pt x="206334" y="116907"/>
                            <a:pt x="250556" y="156742"/>
                          </a:cubicBezTo>
                          <a:cubicBezTo>
                            <a:pt x="240684" y="147851"/>
                            <a:pt x="208181" y="137633"/>
                            <a:pt x="193806" y="127126"/>
                          </a:cubicBezTo>
                          <a:cubicBezTo>
                            <a:pt x="172676" y="111653"/>
                            <a:pt x="152066" y="93930"/>
                            <a:pt x="126202" y="86829"/>
                          </a:cubicBezTo>
                          <a:cubicBezTo>
                            <a:pt x="84173" y="75282"/>
                            <a:pt x="42664" y="80825"/>
                            <a:pt x="866" y="62350"/>
                          </a:cubicBezTo>
                          <a:cubicBezTo>
                            <a:pt x="24882" y="59637"/>
                            <a:pt x="49303" y="58887"/>
                            <a:pt x="73550" y="57501"/>
                          </a:cubicBezTo>
                          <a:close/>
                        </a:path>
                      </a:pathLst>
                    </a:custGeom>
                    <a:solidFill>
                      <a:srgbClr val="EAE7E8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4387" name="Freeform: Shape 4386">
                    <a:extLst>
                      <a:ext uri="{FF2B5EF4-FFF2-40B4-BE49-F238E27FC236}">
                        <a16:creationId xmlns:a16="http://schemas.microsoft.com/office/drawing/2014/main" id="{021266B2-8A8F-4E3B-8E07-10EA9F6F0A67}"/>
                      </a:ext>
                    </a:extLst>
                  </p:cNvPr>
                  <p:cNvSpPr/>
                  <p:nvPr/>
                </p:nvSpPr>
                <p:spPr>
                  <a:xfrm>
                    <a:off x="-470676" y="6239466"/>
                    <a:ext cx="162248" cy="100726"/>
                  </a:xfrm>
                  <a:custGeom>
                    <a:avLst/>
                    <a:gdLst>
                      <a:gd name="connsiteX0" fmla="*/ 137864 w 162248"/>
                      <a:gd name="connsiteY0" fmla="*/ 100511 h 100726"/>
                      <a:gd name="connsiteX1" fmla="*/ 158185 w 162248"/>
                      <a:gd name="connsiteY1" fmla="*/ 85097 h 100726"/>
                      <a:gd name="connsiteX2" fmla="*/ 158070 w 162248"/>
                      <a:gd name="connsiteY2" fmla="*/ 61369 h 100726"/>
                      <a:gd name="connsiteX3" fmla="*/ 147736 w 162248"/>
                      <a:gd name="connsiteY3" fmla="*/ 55654 h 100726"/>
                      <a:gd name="connsiteX4" fmla="*/ 0 w 162248"/>
                      <a:gd name="connsiteY4" fmla="*/ 0 h 100726"/>
                      <a:gd name="connsiteX5" fmla="*/ 86078 w 162248"/>
                      <a:gd name="connsiteY5" fmla="*/ 58887 h 100726"/>
                      <a:gd name="connsiteX6" fmla="*/ 31117 w 162248"/>
                      <a:gd name="connsiteY6" fmla="*/ 53171 h 100726"/>
                      <a:gd name="connsiteX7" fmla="*/ 137864 w 162248"/>
                      <a:gd name="connsiteY7" fmla="*/ 100511 h 100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248" h="100726">
                        <a:moveTo>
                          <a:pt x="137864" y="100511"/>
                        </a:moveTo>
                        <a:cubicBezTo>
                          <a:pt x="145427" y="96412"/>
                          <a:pt x="153278" y="92140"/>
                          <a:pt x="158185" y="85097"/>
                        </a:cubicBezTo>
                        <a:cubicBezTo>
                          <a:pt x="163092" y="78054"/>
                          <a:pt x="164132" y="67489"/>
                          <a:pt x="158070" y="61369"/>
                        </a:cubicBezTo>
                        <a:cubicBezTo>
                          <a:pt x="155299" y="58540"/>
                          <a:pt x="151431" y="57039"/>
                          <a:pt x="147736" y="55654"/>
                        </a:cubicBezTo>
                        <a:cubicBezTo>
                          <a:pt x="98491" y="37122"/>
                          <a:pt x="49245" y="18532"/>
                          <a:pt x="0" y="0"/>
                        </a:cubicBezTo>
                        <a:cubicBezTo>
                          <a:pt x="22631" y="26961"/>
                          <a:pt x="52767" y="47571"/>
                          <a:pt x="86078" y="58887"/>
                        </a:cubicBezTo>
                        <a:cubicBezTo>
                          <a:pt x="75629" y="75051"/>
                          <a:pt x="43241" y="58367"/>
                          <a:pt x="31117" y="53171"/>
                        </a:cubicBezTo>
                        <a:cubicBezTo>
                          <a:pt x="43010" y="59175"/>
                          <a:pt x="131051" y="104206"/>
                          <a:pt x="137864" y="100511"/>
                        </a:cubicBezTo>
                        <a:close/>
                      </a:path>
                    </a:pathLst>
                  </a:custGeom>
                  <a:solidFill>
                    <a:srgbClr val="666822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388" name="Freeform: Shape 4387">
                    <a:extLst>
                      <a:ext uri="{FF2B5EF4-FFF2-40B4-BE49-F238E27FC236}">
                        <a16:creationId xmlns:a16="http://schemas.microsoft.com/office/drawing/2014/main" id="{2C95692A-A3EC-4E56-BF8C-D20DEE2272F3}"/>
                      </a:ext>
                    </a:extLst>
                  </p:cNvPr>
                  <p:cNvSpPr/>
                  <p:nvPr/>
                </p:nvSpPr>
                <p:spPr>
                  <a:xfrm>
                    <a:off x="-349613" y="6300619"/>
                    <a:ext cx="295529" cy="210533"/>
                  </a:xfrm>
                  <a:custGeom>
                    <a:avLst/>
                    <a:gdLst>
                      <a:gd name="connsiteX0" fmla="*/ 6928 w 295529"/>
                      <a:gd name="connsiteY0" fmla="*/ 22212 h 210533"/>
                      <a:gd name="connsiteX1" fmla="*/ 275958 w 295529"/>
                      <a:gd name="connsiteY1" fmla="*/ 210534 h 210533"/>
                      <a:gd name="connsiteX2" fmla="*/ 295529 w 295529"/>
                      <a:gd name="connsiteY2" fmla="*/ 200373 h 210533"/>
                      <a:gd name="connsiteX3" fmla="*/ 0 w 295529"/>
                      <a:gd name="connsiteY3" fmla="*/ 44 h 210533"/>
                      <a:gd name="connsiteX4" fmla="*/ 6928 w 295529"/>
                      <a:gd name="connsiteY4" fmla="*/ 22212 h 210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5529" h="210533">
                        <a:moveTo>
                          <a:pt x="6928" y="22212"/>
                        </a:moveTo>
                        <a:cubicBezTo>
                          <a:pt x="6928" y="22212"/>
                          <a:pt x="148948" y="12802"/>
                          <a:pt x="275958" y="210534"/>
                        </a:cubicBezTo>
                        <a:lnTo>
                          <a:pt x="295529" y="200373"/>
                        </a:lnTo>
                        <a:cubicBezTo>
                          <a:pt x="295529" y="200373"/>
                          <a:pt x="191266" y="-3420"/>
                          <a:pt x="0" y="44"/>
                        </a:cubicBezTo>
                        <a:lnTo>
                          <a:pt x="6928" y="22212"/>
                        </a:lnTo>
                        <a:close/>
                      </a:path>
                    </a:pathLst>
                  </a:custGeom>
                  <a:solidFill>
                    <a:srgbClr val="666822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389" name="Freeform: Shape 4388">
                    <a:extLst>
                      <a:ext uri="{FF2B5EF4-FFF2-40B4-BE49-F238E27FC236}">
                        <a16:creationId xmlns:a16="http://schemas.microsoft.com/office/drawing/2014/main" id="{BF55181B-BE9E-4134-81CE-F53A7396AB45}"/>
                      </a:ext>
                    </a:extLst>
                  </p:cNvPr>
                  <p:cNvSpPr/>
                  <p:nvPr/>
                </p:nvSpPr>
                <p:spPr>
                  <a:xfrm>
                    <a:off x="-369703" y="6292407"/>
                    <a:ext cx="148960" cy="66218"/>
                  </a:xfrm>
                  <a:custGeom>
                    <a:avLst/>
                    <a:gdLst>
                      <a:gd name="connsiteX0" fmla="*/ 6870 w 148960"/>
                      <a:gd name="connsiteY0" fmla="*/ 45089 h 66218"/>
                      <a:gd name="connsiteX1" fmla="*/ 49187 w 148960"/>
                      <a:gd name="connsiteY1" fmla="*/ 47455 h 66218"/>
                      <a:gd name="connsiteX2" fmla="*/ 58078 w 148960"/>
                      <a:gd name="connsiteY2" fmla="*/ 39546 h 66218"/>
                      <a:gd name="connsiteX3" fmla="*/ 80247 w 148960"/>
                      <a:gd name="connsiteY3" fmla="*/ 39142 h 66218"/>
                      <a:gd name="connsiteX4" fmla="*/ 138383 w 148960"/>
                      <a:gd name="connsiteY4" fmla="*/ 55307 h 66218"/>
                      <a:gd name="connsiteX5" fmla="*/ 148544 w 148960"/>
                      <a:gd name="connsiteY5" fmla="*/ 66218 h 66218"/>
                      <a:gd name="connsiteX6" fmla="*/ 24651 w 148960"/>
                      <a:gd name="connsiteY6" fmla="*/ 0 h 66218"/>
                      <a:gd name="connsiteX7" fmla="*/ 37526 w 148960"/>
                      <a:gd name="connsiteY7" fmla="*/ 24132 h 66218"/>
                      <a:gd name="connsiteX8" fmla="*/ 22746 w 148960"/>
                      <a:gd name="connsiteY8" fmla="*/ 43645 h 66218"/>
                      <a:gd name="connsiteX9" fmla="*/ 0 w 148960"/>
                      <a:gd name="connsiteY9" fmla="*/ 32618 h 6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8960" h="66218">
                        <a:moveTo>
                          <a:pt x="6870" y="45089"/>
                        </a:moveTo>
                        <a:cubicBezTo>
                          <a:pt x="16800" y="33889"/>
                          <a:pt x="36198" y="54903"/>
                          <a:pt x="49187" y="47455"/>
                        </a:cubicBezTo>
                        <a:cubicBezTo>
                          <a:pt x="52651" y="45493"/>
                          <a:pt x="54787" y="41798"/>
                          <a:pt x="58078" y="39546"/>
                        </a:cubicBezTo>
                        <a:cubicBezTo>
                          <a:pt x="64371" y="35216"/>
                          <a:pt x="72858" y="37064"/>
                          <a:pt x="80247" y="39142"/>
                        </a:cubicBezTo>
                        <a:cubicBezTo>
                          <a:pt x="99645" y="44511"/>
                          <a:pt x="119043" y="49938"/>
                          <a:pt x="138383" y="55307"/>
                        </a:cubicBezTo>
                        <a:cubicBezTo>
                          <a:pt x="143810" y="56808"/>
                          <a:pt x="150738" y="60965"/>
                          <a:pt x="148544" y="66218"/>
                        </a:cubicBezTo>
                        <a:cubicBezTo>
                          <a:pt x="104726" y="49361"/>
                          <a:pt x="62985" y="27076"/>
                          <a:pt x="24651" y="0"/>
                        </a:cubicBezTo>
                        <a:cubicBezTo>
                          <a:pt x="30482" y="7216"/>
                          <a:pt x="36486" y="14952"/>
                          <a:pt x="37526" y="24132"/>
                        </a:cubicBezTo>
                        <a:cubicBezTo>
                          <a:pt x="38507" y="33311"/>
                          <a:pt x="31983" y="43934"/>
                          <a:pt x="22746" y="43645"/>
                        </a:cubicBezTo>
                        <a:cubicBezTo>
                          <a:pt x="14202" y="43356"/>
                          <a:pt x="8313" y="34581"/>
                          <a:pt x="0" y="32618"/>
                        </a:cubicBezTo>
                      </a:path>
                    </a:pathLst>
                  </a:custGeom>
                  <a:solidFill>
                    <a:srgbClr val="213F00">
                      <a:alpha val="50000"/>
                    </a:srgbClr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390" name="Freeform: Shape 4389">
                    <a:extLst>
                      <a:ext uri="{FF2B5EF4-FFF2-40B4-BE49-F238E27FC236}">
                        <a16:creationId xmlns:a16="http://schemas.microsoft.com/office/drawing/2014/main" id="{F1678755-39AC-4821-A0B3-7BAD34A19B6B}"/>
                      </a:ext>
                    </a:extLst>
                  </p:cNvPr>
                  <p:cNvSpPr/>
                  <p:nvPr/>
                </p:nvSpPr>
                <p:spPr>
                  <a:xfrm>
                    <a:off x="-227106" y="6347887"/>
                    <a:ext cx="160943" cy="153277"/>
                  </a:xfrm>
                  <a:custGeom>
                    <a:avLst/>
                    <a:gdLst>
                      <a:gd name="connsiteX0" fmla="*/ 0 w 160943"/>
                      <a:gd name="connsiteY0" fmla="*/ 0 h 153277"/>
                      <a:gd name="connsiteX1" fmla="*/ 115406 w 160943"/>
                      <a:gd name="connsiteY1" fmla="*/ 93987 h 153277"/>
                      <a:gd name="connsiteX2" fmla="*/ 140750 w 160943"/>
                      <a:gd name="connsiteY2" fmla="*/ 125798 h 153277"/>
                      <a:gd name="connsiteX3" fmla="*/ 160899 w 160943"/>
                      <a:gd name="connsiteY3" fmla="*/ 153278 h 153277"/>
                      <a:gd name="connsiteX4" fmla="*/ 92717 w 160943"/>
                      <a:gd name="connsiteY4" fmla="*/ 79035 h 153277"/>
                      <a:gd name="connsiteX5" fmla="*/ 0 w 160943"/>
                      <a:gd name="connsiteY5" fmla="*/ 0 h 153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3" h="153277">
                        <a:moveTo>
                          <a:pt x="0" y="0"/>
                        </a:moveTo>
                        <a:cubicBezTo>
                          <a:pt x="49649" y="11258"/>
                          <a:pt x="87983" y="51093"/>
                          <a:pt x="115406" y="93987"/>
                        </a:cubicBezTo>
                        <a:cubicBezTo>
                          <a:pt x="122738" y="105476"/>
                          <a:pt x="129839" y="117658"/>
                          <a:pt x="140750" y="125798"/>
                        </a:cubicBezTo>
                        <a:cubicBezTo>
                          <a:pt x="152874" y="134804"/>
                          <a:pt x="161649" y="137286"/>
                          <a:pt x="160899" y="153278"/>
                        </a:cubicBezTo>
                        <a:cubicBezTo>
                          <a:pt x="136536" y="144849"/>
                          <a:pt x="112923" y="100107"/>
                          <a:pt x="92717" y="79035"/>
                        </a:cubicBezTo>
                        <a:cubicBezTo>
                          <a:pt x="64660" y="49649"/>
                          <a:pt x="33542" y="23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13F00">
                      <a:alpha val="50000"/>
                    </a:srgbClr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322" name="Graphic 3">
                  <a:extLst>
                    <a:ext uri="{FF2B5EF4-FFF2-40B4-BE49-F238E27FC236}">
                      <a16:creationId xmlns:a16="http://schemas.microsoft.com/office/drawing/2014/main" id="{21AC5A1B-79F8-4442-AC08-50D51924FC9C}"/>
                    </a:ext>
                  </a:extLst>
                </p:cNvPr>
                <p:cNvGrpSpPr/>
                <p:nvPr/>
              </p:nvGrpSpPr>
              <p:grpSpPr>
                <a:xfrm>
                  <a:off x="-886177" y="6077471"/>
                  <a:ext cx="2430891" cy="1253568"/>
                  <a:chOff x="-886177" y="6077471"/>
                  <a:chExt cx="2430891" cy="1253568"/>
                </a:xfrm>
              </p:grpSpPr>
              <p:grpSp>
                <p:nvGrpSpPr>
                  <p:cNvPr id="4323" name="Graphic 3">
                    <a:extLst>
                      <a:ext uri="{FF2B5EF4-FFF2-40B4-BE49-F238E27FC236}">
                        <a16:creationId xmlns:a16="http://schemas.microsoft.com/office/drawing/2014/main" id="{7CCE87C8-684F-46B9-B4B3-9D23626F3389}"/>
                      </a:ext>
                    </a:extLst>
                  </p:cNvPr>
                  <p:cNvGrpSpPr/>
                  <p:nvPr/>
                </p:nvGrpSpPr>
                <p:grpSpPr>
                  <a:xfrm>
                    <a:off x="-105868" y="6255594"/>
                    <a:ext cx="522241" cy="386194"/>
                    <a:chOff x="-105868" y="6255594"/>
                    <a:chExt cx="522241" cy="386194"/>
                  </a:xfrm>
                </p:grpSpPr>
                <p:grpSp>
                  <p:nvGrpSpPr>
                    <p:cNvPr id="4375" name="Graphic 3">
                      <a:extLst>
                        <a:ext uri="{FF2B5EF4-FFF2-40B4-BE49-F238E27FC236}">
                          <a16:creationId xmlns:a16="http://schemas.microsoft.com/office/drawing/2014/main" id="{F6E24960-0DED-43ED-A106-C8B33DD0DD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5868" y="6255594"/>
                      <a:ext cx="522241" cy="386194"/>
                      <a:chOff x="-105868" y="6255594"/>
                      <a:chExt cx="522241" cy="386194"/>
                    </a:xfrm>
                  </p:grpSpPr>
                  <p:sp>
                    <p:nvSpPr>
                      <p:cNvPr id="4382" name="Freeform: Shape 4381">
                        <a:extLst>
                          <a:ext uri="{FF2B5EF4-FFF2-40B4-BE49-F238E27FC236}">
                            <a16:creationId xmlns:a16="http://schemas.microsoft.com/office/drawing/2014/main" id="{1D965C1B-0B51-495F-9F7E-ACE3E8E5C1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026" y="6554220"/>
                        <a:ext cx="166844" cy="57312"/>
                      </a:xfrm>
                      <a:custGeom>
                        <a:avLst/>
                        <a:gdLst>
                          <a:gd name="connsiteX0" fmla="*/ 126664 w 166844"/>
                          <a:gd name="connsiteY0" fmla="*/ 28346 h 57312"/>
                          <a:gd name="connsiteX1" fmla="*/ 13047 w 166844"/>
                          <a:gd name="connsiteY1" fmla="*/ 0 h 57312"/>
                          <a:gd name="connsiteX2" fmla="*/ 0 w 166844"/>
                          <a:gd name="connsiteY2" fmla="*/ 21707 h 57312"/>
                          <a:gd name="connsiteX3" fmla="*/ 166845 w 166844"/>
                          <a:gd name="connsiteY3" fmla="*/ 41509 h 57312"/>
                          <a:gd name="connsiteX4" fmla="*/ 130185 w 166844"/>
                          <a:gd name="connsiteY4" fmla="*/ 29559 h 573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44" h="57312">
                            <a:moveTo>
                              <a:pt x="126664" y="28346"/>
                            </a:moveTo>
                            <a:cubicBezTo>
                              <a:pt x="87060" y="34408"/>
                              <a:pt x="45204" y="23959"/>
                              <a:pt x="13047" y="0"/>
                            </a:cubicBezTo>
                            <a:cubicBezTo>
                              <a:pt x="8717" y="7216"/>
                              <a:pt x="4330" y="14491"/>
                              <a:pt x="0" y="21707"/>
                            </a:cubicBezTo>
                            <a:cubicBezTo>
                              <a:pt x="45089" y="60330"/>
                              <a:pt x="113905" y="68470"/>
                              <a:pt x="166845" y="41509"/>
                            </a:cubicBezTo>
                            <a:cubicBezTo>
                              <a:pt x="157088" y="32503"/>
                              <a:pt x="143348" y="28000"/>
                              <a:pt x="130185" y="29559"/>
                            </a:cubicBezTo>
                          </a:path>
                        </a:pathLst>
                      </a:custGeom>
                      <a:solidFill>
                        <a:srgbClr val="49684F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83" name="Freeform: Shape 4382">
                        <a:extLst>
                          <a:ext uri="{FF2B5EF4-FFF2-40B4-BE49-F238E27FC236}">
                            <a16:creationId xmlns:a16="http://schemas.microsoft.com/office/drawing/2014/main" id="{BE49D123-DF1D-4DD7-A9DE-D46F2E6439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9643" y="6570499"/>
                        <a:ext cx="166730" cy="40224"/>
                      </a:xfrm>
                      <a:custGeom>
                        <a:avLst/>
                        <a:gdLst>
                          <a:gd name="connsiteX0" fmla="*/ 154894 w 166730"/>
                          <a:gd name="connsiteY0" fmla="*/ 16340 h 40224"/>
                          <a:gd name="connsiteX1" fmla="*/ 32272 w 166730"/>
                          <a:gd name="connsiteY1" fmla="*/ 6353 h 40224"/>
                          <a:gd name="connsiteX2" fmla="*/ 13856 w 166730"/>
                          <a:gd name="connsiteY2" fmla="*/ 2 h 40224"/>
                          <a:gd name="connsiteX3" fmla="*/ 0 w 166730"/>
                          <a:gd name="connsiteY3" fmla="*/ 11029 h 40224"/>
                          <a:gd name="connsiteX4" fmla="*/ 166730 w 166730"/>
                          <a:gd name="connsiteY4" fmla="*/ 25520 h 40224"/>
                          <a:gd name="connsiteX5" fmla="*/ 157550 w 166730"/>
                          <a:gd name="connsiteY5" fmla="*/ 15763 h 402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66730" h="40224">
                            <a:moveTo>
                              <a:pt x="154894" y="16340"/>
                            </a:moveTo>
                            <a:cubicBezTo>
                              <a:pt x="114713" y="28637"/>
                              <a:pt x="69913" y="25000"/>
                              <a:pt x="32272" y="6353"/>
                            </a:cubicBezTo>
                            <a:cubicBezTo>
                              <a:pt x="26383" y="3466"/>
                              <a:pt x="20379" y="118"/>
                              <a:pt x="13856" y="2"/>
                            </a:cubicBezTo>
                            <a:cubicBezTo>
                              <a:pt x="7274" y="-113"/>
                              <a:pt x="115" y="4448"/>
                              <a:pt x="0" y="11029"/>
                            </a:cubicBezTo>
                            <a:cubicBezTo>
                              <a:pt x="48206" y="43820"/>
                              <a:pt x="113558" y="49478"/>
                              <a:pt x="166730" y="25520"/>
                            </a:cubicBezTo>
                            <a:cubicBezTo>
                              <a:pt x="166787" y="20555"/>
                              <a:pt x="162457" y="15994"/>
                              <a:pt x="157550" y="15763"/>
                            </a:cubicBezTo>
                          </a:path>
                        </a:pathLst>
                      </a:custGeom>
                      <a:solidFill>
                        <a:srgbClr val="304640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84" name="Freeform: Shape 4383">
                        <a:extLst>
                          <a:ext uri="{FF2B5EF4-FFF2-40B4-BE49-F238E27FC236}">
                            <a16:creationId xmlns:a16="http://schemas.microsoft.com/office/drawing/2014/main" id="{57324BDE-2F7B-47AB-8309-97A5F44F90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05868" y="6358304"/>
                        <a:ext cx="357381" cy="283484"/>
                      </a:xfrm>
                      <a:custGeom>
                        <a:avLst/>
                        <a:gdLst>
                          <a:gd name="connsiteX0" fmla="*/ 152065 w 357381"/>
                          <a:gd name="connsiteY0" fmla="*/ 63826 h 283484"/>
                          <a:gd name="connsiteX1" fmla="*/ 77706 w 357381"/>
                          <a:gd name="connsiteY1" fmla="*/ 3150 h 283484"/>
                          <a:gd name="connsiteX2" fmla="*/ 67661 w 357381"/>
                          <a:gd name="connsiteY2" fmla="*/ 33 h 283484"/>
                          <a:gd name="connsiteX3" fmla="*/ 59405 w 357381"/>
                          <a:gd name="connsiteY3" fmla="*/ 3728 h 283484"/>
                          <a:gd name="connsiteX4" fmla="*/ 7850 w 357381"/>
                          <a:gd name="connsiteY4" fmla="*/ 166474 h 283484"/>
                          <a:gd name="connsiteX5" fmla="*/ 103166 w 357381"/>
                          <a:gd name="connsiteY5" fmla="*/ 261789 h 283484"/>
                          <a:gd name="connsiteX6" fmla="*/ 238893 w 357381"/>
                          <a:gd name="connsiteY6" fmla="*/ 283149 h 283484"/>
                          <a:gd name="connsiteX7" fmla="*/ 346448 w 357381"/>
                          <a:gd name="connsiteY7" fmla="*/ 191991 h 283484"/>
                          <a:gd name="connsiteX8" fmla="*/ 152065 w 357381"/>
                          <a:gd name="connsiteY8" fmla="*/ 63826 h 2834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57381" h="283484">
                            <a:moveTo>
                              <a:pt x="152065" y="63826"/>
                            </a:moveTo>
                            <a:cubicBezTo>
                              <a:pt x="127413" y="43332"/>
                              <a:pt x="105590" y="18911"/>
                              <a:pt x="77706" y="3150"/>
                            </a:cubicBezTo>
                            <a:cubicBezTo>
                              <a:pt x="74588" y="1418"/>
                              <a:pt x="71240" y="-256"/>
                              <a:pt x="67661" y="33"/>
                            </a:cubicBezTo>
                            <a:cubicBezTo>
                              <a:pt x="64601" y="321"/>
                              <a:pt x="61945" y="1995"/>
                              <a:pt x="59405" y="3728"/>
                            </a:cubicBezTo>
                            <a:cubicBezTo>
                              <a:pt x="9178" y="38655"/>
                              <a:pt x="-13106" y="108973"/>
                              <a:pt x="7850" y="166474"/>
                            </a:cubicBezTo>
                            <a:cubicBezTo>
                              <a:pt x="23669" y="209888"/>
                              <a:pt x="60848" y="243372"/>
                              <a:pt x="103166" y="261789"/>
                            </a:cubicBezTo>
                            <a:cubicBezTo>
                              <a:pt x="145541" y="280205"/>
                              <a:pt x="192766" y="284881"/>
                              <a:pt x="238893" y="283149"/>
                            </a:cubicBezTo>
                            <a:cubicBezTo>
                              <a:pt x="287850" y="281302"/>
                              <a:pt x="391074" y="254745"/>
                              <a:pt x="346448" y="191991"/>
                            </a:cubicBezTo>
                            <a:cubicBezTo>
                              <a:pt x="305112" y="133913"/>
                              <a:pt x="206794" y="109203"/>
                              <a:pt x="152065" y="63826"/>
                            </a:cubicBezTo>
                            <a:close/>
                          </a:path>
                        </a:pathLst>
                      </a:custGeom>
                      <a:solidFill>
                        <a:srgbClr val="4C5E59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85" name="Freeform: Shape 4384">
                        <a:extLst>
                          <a:ext uri="{FF2B5EF4-FFF2-40B4-BE49-F238E27FC236}">
                            <a16:creationId xmlns:a16="http://schemas.microsoft.com/office/drawing/2014/main" id="{807DC216-823A-40FE-BBEF-B70ACD3153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2762" y="6255594"/>
                        <a:ext cx="321288" cy="314570"/>
                      </a:xfrm>
                      <a:custGeom>
                        <a:avLst/>
                        <a:gdLst>
                          <a:gd name="connsiteX0" fmla="*/ 207668 w 321288"/>
                          <a:gd name="connsiteY0" fmla="*/ 246380 h 314570"/>
                          <a:gd name="connsiteX1" fmla="*/ 33145 w 321288"/>
                          <a:gd name="connsiteY1" fmla="*/ 110536 h 314570"/>
                          <a:gd name="connsiteX2" fmla="*/ 873 w 321288"/>
                          <a:gd name="connsiteY2" fmla="*/ 41143 h 314570"/>
                          <a:gd name="connsiteX3" fmla="*/ 61144 w 321288"/>
                          <a:gd name="connsiteY3" fmla="*/ 38 h 314570"/>
                          <a:gd name="connsiteX4" fmla="*/ 133425 w 321288"/>
                          <a:gd name="connsiteY4" fmla="*/ 30001 h 314570"/>
                          <a:gd name="connsiteX5" fmla="*/ 316608 w 321288"/>
                          <a:gd name="connsiteY5" fmla="*/ 273456 h 314570"/>
                          <a:gd name="connsiteX6" fmla="*/ 321284 w 321288"/>
                          <a:gd name="connsiteY6" fmla="*/ 295509 h 314570"/>
                          <a:gd name="connsiteX7" fmla="*/ 207668 w 321288"/>
                          <a:gd name="connsiteY7" fmla="*/ 246380 h 3145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21288" h="314570">
                            <a:moveTo>
                              <a:pt x="207668" y="246380"/>
                            </a:moveTo>
                            <a:cubicBezTo>
                              <a:pt x="143643" y="209373"/>
                              <a:pt x="84699" y="163534"/>
                              <a:pt x="33145" y="110536"/>
                            </a:cubicBezTo>
                            <a:cubicBezTo>
                              <a:pt x="14613" y="91485"/>
                              <a:pt x="-4323" y="67237"/>
                              <a:pt x="873" y="41143"/>
                            </a:cubicBezTo>
                            <a:cubicBezTo>
                              <a:pt x="6011" y="15164"/>
                              <a:pt x="34646" y="-886"/>
                              <a:pt x="61144" y="38"/>
                            </a:cubicBezTo>
                            <a:cubicBezTo>
                              <a:pt x="87586" y="961"/>
                              <a:pt x="111775" y="14817"/>
                              <a:pt x="133425" y="30001"/>
                            </a:cubicBezTo>
                            <a:cubicBezTo>
                              <a:pt x="217944" y="89291"/>
                              <a:pt x="283066" y="175831"/>
                              <a:pt x="316608" y="273456"/>
                            </a:cubicBezTo>
                            <a:cubicBezTo>
                              <a:pt x="319033" y="280614"/>
                              <a:pt x="321400" y="287947"/>
                              <a:pt x="321284" y="295509"/>
                            </a:cubicBezTo>
                            <a:cubicBezTo>
                              <a:pt x="320361" y="353645"/>
                              <a:pt x="234167" y="261678"/>
                              <a:pt x="207668" y="246380"/>
                            </a:cubicBezTo>
                            <a:close/>
                          </a:path>
                        </a:pathLst>
                      </a:custGeom>
                      <a:solidFill>
                        <a:srgbClr val="737977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4376" name="Freeform: Shape 4375">
                      <a:extLst>
                        <a:ext uri="{FF2B5EF4-FFF2-40B4-BE49-F238E27FC236}">
                          <a16:creationId xmlns:a16="http://schemas.microsoft.com/office/drawing/2014/main" id="{99AFB51B-8304-4178-89BB-CE3772EEAF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1399" y="6380955"/>
                      <a:ext cx="359748" cy="229732"/>
                    </a:xfrm>
                    <a:custGeom>
                      <a:avLst/>
                      <a:gdLst>
                        <a:gd name="connsiteX0" fmla="*/ 1465 w 359748"/>
                        <a:gd name="connsiteY0" fmla="*/ 75756 h 229732"/>
                        <a:gd name="connsiteX1" fmla="*/ 20285 w 359748"/>
                        <a:gd name="connsiteY1" fmla="*/ 129851 h 229732"/>
                        <a:gd name="connsiteX2" fmla="*/ 33506 w 359748"/>
                        <a:gd name="connsiteY2" fmla="*/ 167781 h 229732"/>
                        <a:gd name="connsiteX3" fmla="*/ 94990 w 359748"/>
                        <a:gd name="connsiteY3" fmla="*/ 206115 h 229732"/>
                        <a:gd name="connsiteX4" fmla="*/ 61333 w 359748"/>
                        <a:gd name="connsiteY4" fmla="*/ 159467 h 229732"/>
                        <a:gd name="connsiteX5" fmla="*/ 53770 w 359748"/>
                        <a:gd name="connsiteY5" fmla="*/ 144515 h 229732"/>
                        <a:gd name="connsiteX6" fmla="*/ 55040 w 359748"/>
                        <a:gd name="connsiteY6" fmla="*/ 131467 h 229732"/>
                        <a:gd name="connsiteX7" fmla="*/ 88524 w 359748"/>
                        <a:gd name="connsiteY7" fmla="*/ 79913 h 229732"/>
                        <a:gd name="connsiteX8" fmla="*/ 150759 w 359748"/>
                        <a:gd name="connsiteY8" fmla="*/ 101158 h 229732"/>
                        <a:gd name="connsiteX9" fmla="*/ 159939 w 359748"/>
                        <a:gd name="connsiteY9" fmla="*/ 108317 h 229732"/>
                        <a:gd name="connsiteX10" fmla="*/ 164268 w 359748"/>
                        <a:gd name="connsiteY10" fmla="*/ 113802 h 229732"/>
                        <a:gd name="connsiteX11" fmla="*/ 160862 w 359748"/>
                        <a:gd name="connsiteY11" fmla="*/ 121364 h 229732"/>
                        <a:gd name="connsiteX12" fmla="*/ 118660 w 359748"/>
                        <a:gd name="connsiteY12" fmla="*/ 156350 h 229732"/>
                        <a:gd name="connsiteX13" fmla="*/ 161151 w 359748"/>
                        <a:gd name="connsiteY13" fmla="*/ 151789 h 229732"/>
                        <a:gd name="connsiteX14" fmla="*/ 276384 w 359748"/>
                        <a:gd name="connsiteY14" fmla="*/ 166222 h 229732"/>
                        <a:gd name="connsiteX15" fmla="*/ 280714 w 359748"/>
                        <a:gd name="connsiteY15" fmla="*/ 171649 h 229732"/>
                        <a:gd name="connsiteX16" fmla="*/ 279155 w 359748"/>
                        <a:gd name="connsiteY16" fmla="*/ 178057 h 229732"/>
                        <a:gd name="connsiteX17" fmla="*/ 213629 w 359748"/>
                        <a:gd name="connsiteY17" fmla="*/ 223146 h 229732"/>
                        <a:gd name="connsiteX18" fmla="*/ 131881 w 359748"/>
                        <a:gd name="connsiteY18" fmla="*/ 225570 h 229732"/>
                        <a:gd name="connsiteX19" fmla="*/ 189382 w 359748"/>
                        <a:gd name="connsiteY19" fmla="*/ 229496 h 229732"/>
                        <a:gd name="connsiteX20" fmla="*/ 281349 w 359748"/>
                        <a:gd name="connsiteY20" fmla="*/ 227360 h 229732"/>
                        <a:gd name="connsiteX21" fmla="*/ 359748 w 359748"/>
                        <a:gd name="connsiteY21" fmla="*/ 192894 h 229732"/>
                        <a:gd name="connsiteX22" fmla="*/ 271072 w 359748"/>
                        <a:gd name="connsiteY22" fmla="*/ 145150 h 229732"/>
                        <a:gd name="connsiteX23" fmla="*/ 218017 w 359748"/>
                        <a:gd name="connsiteY23" fmla="*/ 92037 h 229732"/>
                        <a:gd name="connsiteX24" fmla="*/ 1465 w 359748"/>
                        <a:gd name="connsiteY24" fmla="*/ 75756 h 229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359748" h="229732">
                          <a:moveTo>
                            <a:pt x="1465" y="75756"/>
                          </a:moveTo>
                          <a:cubicBezTo>
                            <a:pt x="-3039" y="95674"/>
                            <a:pt x="2735" y="119401"/>
                            <a:pt x="20285" y="129851"/>
                          </a:cubicBezTo>
                          <a:cubicBezTo>
                            <a:pt x="13704" y="142667"/>
                            <a:pt x="23229" y="157735"/>
                            <a:pt x="33506" y="167781"/>
                          </a:cubicBezTo>
                          <a:cubicBezTo>
                            <a:pt x="50941" y="184812"/>
                            <a:pt x="72071" y="197975"/>
                            <a:pt x="94990" y="206115"/>
                          </a:cubicBezTo>
                          <a:cubicBezTo>
                            <a:pt x="83790" y="190585"/>
                            <a:pt x="72532" y="174997"/>
                            <a:pt x="61333" y="159467"/>
                          </a:cubicBezTo>
                          <a:cubicBezTo>
                            <a:pt x="58042" y="154907"/>
                            <a:pt x="54636" y="150057"/>
                            <a:pt x="53770" y="144515"/>
                          </a:cubicBezTo>
                          <a:cubicBezTo>
                            <a:pt x="53135" y="140185"/>
                            <a:pt x="54058" y="135740"/>
                            <a:pt x="55040" y="131467"/>
                          </a:cubicBezTo>
                          <a:cubicBezTo>
                            <a:pt x="59889" y="110626"/>
                            <a:pt x="68433" y="87187"/>
                            <a:pt x="88524" y="79913"/>
                          </a:cubicBezTo>
                          <a:cubicBezTo>
                            <a:pt x="110116" y="72119"/>
                            <a:pt x="132689" y="87072"/>
                            <a:pt x="150759" y="101158"/>
                          </a:cubicBezTo>
                          <a:cubicBezTo>
                            <a:pt x="153819" y="103525"/>
                            <a:pt x="156879" y="105892"/>
                            <a:pt x="159939" y="108317"/>
                          </a:cubicBezTo>
                          <a:cubicBezTo>
                            <a:pt x="161786" y="109760"/>
                            <a:pt x="163807" y="111434"/>
                            <a:pt x="164268" y="113802"/>
                          </a:cubicBezTo>
                          <a:cubicBezTo>
                            <a:pt x="164788" y="116630"/>
                            <a:pt x="162767" y="119228"/>
                            <a:pt x="160862" y="121364"/>
                          </a:cubicBezTo>
                          <a:cubicBezTo>
                            <a:pt x="148681" y="135047"/>
                            <a:pt x="134363" y="146940"/>
                            <a:pt x="118660" y="156350"/>
                          </a:cubicBezTo>
                          <a:cubicBezTo>
                            <a:pt x="130322" y="165876"/>
                            <a:pt x="147295" y="157620"/>
                            <a:pt x="161151" y="151789"/>
                          </a:cubicBezTo>
                          <a:cubicBezTo>
                            <a:pt x="198503" y="136086"/>
                            <a:pt x="244054" y="141801"/>
                            <a:pt x="276384" y="166222"/>
                          </a:cubicBezTo>
                          <a:cubicBezTo>
                            <a:pt x="278289" y="167665"/>
                            <a:pt x="280252" y="169340"/>
                            <a:pt x="280714" y="171649"/>
                          </a:cubicBezTo>
                          <a:cubicBezTo>
                            <a:pt x="281175" y="173842"/>
                            <a:pt x="280194" y="176094"/>
                            <a:pt x="279155" y="178057"/>
                          </a:cubicBezTo>
                          <a:cubicBezTo>
                            <a:pt x="266281" y="202189"/>
                            <a:pt x="240301" y="217141"/>
                            <a:pt x="213629" y="223146"/>
                          </a:cubicBezTo>
                          <a:cubicBezTo>
                            <a:pt x="186957" y="229150"/>
                            <a:pt x="159188" y="227360"/>
                            <a:pt x="131881" y="225570"/>
                          </a:cubicBezTo>
                          <a:cubicBezTo>
                            <a:pt x="150586" y="230362"/>
                            <a:pt x="170099" y="229900"/>
                            <a:pt x="189382" y="229496"/>
                          </a:cubicBezTo>
                          <a:cubicBezTo>
                            <a:pt x="220037" y="228803"/>
                            <a:pt x="250693" y="228111"/>
                            <a:pt x="281349" y="227360"/>
                          </a:cubicBezTo>
                          <a:cubicBezTo>
                            <a:pt x="311773" y="226667"/>
                            <a:pt x="349068" y="221356"/>
                            <a:pt x="359748" y="192894"/>
                          </a:cubicBezTo>
                          <a:cubicBezTo>
                            <a:pt x="331864" y="174074"/>
                            <a:pt x="298264" y="164952"/>
                            <a:pt x="271072" y="145150"/>
                          </a:cubicBezTo>
                          <a:cubicBezTo>
                            <a:pt x="250808" y="130371"/>
                            <a:pt x="235105" y="110395"/>
                            <a:pt x="218017" y="92037"/>
                          </a:cubicBezTo>
                          <a:cubicBezTo>
                            <a:pt x="157456" y="26915"/>
                            <a:pt x="34198" y="-69208"/>
                            <a:pt x="1465" y="75756"/>
                          </a:cubicBezTo>
                          <a:close/>
                        </a:path>
                      </a:pathLst>
                    </a:custGeom>
                    <a:solidFill>
                      <a:srgbClr val="485954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77" name="Freeform: Shape 4376">
                      <a:extLst>
                        <a:ext uri="{FF2B5EF4-FFF2-40B4-BE49-F238E27FC236}">
                          <a16:creationId xmlns:a16="http://schemas.microsoft.com/office/drawing/2014/main" id="{C812A514-7530-4331-AEE5-A8FAE07F6B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2961" y="6265090"/>
                      <a:ext cx="297050" cy="274991"/>
                    </a:xfrm>
                    <a:custGeom>
                      <a:avLst/>
                      <a:gdLst>
                        <a:gd name="connsiteX0" fmla="*/ 232968 w 297050"/>
                        <a:gd name="connsiteY0" fmla="*/ 178459 h 274991"/>
                        <a:gd name="connsiteX1" fmla="*/ 198040 w 297050"/>
                        <a:gd name="connsiteY1" fmla="*/ 111028 h 274991"/>
                        <a:gd name="connsiteX2" fmla="*/ 133323 w 297050"/>
                        <a:gd name="connsiteY2" fmla="*/ 56125 h 274991"/>
                        <a:gd name="connsiteX3" fmla="*/ 77323 w 297050"/>
                        <a:gd name="connsiteY3" fmla="*/ 17733 h 274991"/>
                        <a:gd name="connsiteX4" fmla="*/ 62024 w 297050"/>
                        <a:gd name="connsiteY4" fmla="*/ 10344 h 274991"/>
                        <a:gd name="connsiteX5" fmla="*/ 38643 w 297050"/>
                        <a:gd name="connsiteY5" fmla="*/ 17444 h 274991"/>
                        <a:gd name="connsiteX6" fmla="*/ 2041 w 297050"/>
                        <a:gd name="connsiteY6" fmla="*/ 45040 h 274991"/>
                        <a:gd name="connsiteX7" fmla="*/ 26230 w 297050"/>
                        <a:gd name="connsiteY7" fmla="*/ 104504 h 274991"/>
                        <a:gd name="connsiteX8" fmla="*/ 4523 w 297050"/>
                        <a:gd name="connsiteY8" fmla="*/ 12884 h 274991"/>
                        <a:gd name="connsiteX9" fmla="*/ 16762 w 297050"/>
                        <a:gd name="connsiteY9" fmla="*/ 1568 h 274991"/>
                        <a:gd name="connsiteX10" fmla="*/ 28135 w 297050"/>
                        <a:gd name="connsiteY10" fmla="*/ 9 h 274991"/>
                        <a:gd name="connsiteX11" fmla="*/ 136902 w 297050"/>
                        <a:gd name="connsiteY11" fmla="*/ 43655 h 274991"/>
                        <a:gd name="connsiteX12" fmla="*/ 206931 w 297050"/>
                        <a:gd name="connsiteY12" fmla="*/ 100694 h 274991"/>
                        <a:gd name="connsiteX13" fmla="*/ 229331 w 297050"/>
                        <a:gd name="connsiteY13" fmla="*/ 138104 h 274991"/>
                        <a:gd name="connsiteX14" fmla="*/ 297050 w 297050"/>
                        <a:gd name="connsiteY14" fmla="*/ 274755 h 274991"/>
                        <a:gd name="connsiteX15" fmla="*/ 232968 w 297050"/>
                        <a:gd name="connsiteY15" fmla="*/ 178459 h 2749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7050" h="274991">
                          <a:moveTo>
                            <a:pt x="232968" y="178459"/>
                          </a:moveTo>
                          <a:cubicBezTo>
                            <a:pt x="223384" y="154962"/>
                            <a:pt x="213628" y="131061"/>
                            <a:pt x="198040" y="111028"/>
                          </a:cubicBezTo>
                          <a:cubicBezTo>
                            <a:pt x="180605" y="88628"/>
                            <a:pt x="156762" y="72174"/>
                            <a:pt x="133323" y="56125"/>
                          </a:cubicBezTo>
                          <a:cubicBezTo>
                            <a:pt x="114675" y="43308"/>
                            <a:pt x="96028" y="30492"/>
                            <a:pt x="77323" y="17733"/>
                          </a:cubicBezTo>
                          <a:cubicBezTo>
                            <a:pt x="72589" y="14500"/>
                            <a:pt x="67682" y="11152"/>
                            <a:pt x="62024" y="10344"/>
                          </a:cubicBezTo>
                          <a:cubicBezTo>
                            <a:pt x="53826" y="9131"/>
                            <a:pt x="45859" y="13345"/>
                            <a:pt x="38643" y="17444"/>
                          </a:cubicBezTo>
                          <a:cubicBezTo>
                            <a:pt x="25249" y="25007"/>
                            <a:pt x="11451" y="32859"/>
                            <a:pt x="2041" y="45040"/>
                          </a:cubicBezTo>
                          <a:cubicBezTo>
                            <a:pt x="-7370" y="57222"/>
                            <a:pt x="18379" y="91226"/>
                            <a:pt x="26230" y="104504"/>
                          </a:cubicBezTo>
                          <a:cubicBezTo>
                            <a:pt x="16589" y="80083"/>
                            <a:pt x="-10141" y="34648"/>
                            <a:pt x="4523" y="12884"/>
                          </a:cubicBezTo>
                          <a:cubicBezTo>
                            <a:pt x="7641" y="8208"/>
                            <a:pt x="11509" y="3704"/>
                            <a:pt x="16762" y="1568"/>
                          </a:cubicBezTo>
                          <a:cubicBezTo>
                            <a:pt x="20342" y="125"/>
                            <a:pt x="24267" y="-48"/>
                            <a:pt x="28135" y="9"/>
                          </a:cubicBezTo>
                          <a:cubicBezTo>
                            <a:pt x="67739" y="414"/>
                            <a:pt x="103475" y="22409"/>
                            <a:pt x="136902" y="43655"/>
                          </a:cubicBezTo>
                          <a:cubicBezTo>
                            <a:pt x="162420" y="59877"/>
                            <a:pt x="188572" y="76677"/>
                            <a:pt x="206931" y="100694"/>
                          </a:cubicBezTo>
                          <a:cubicBezTo>
                            <a:pt x="215764" y="112240"/>
                            <a:pt x="222576" y="125172"/>
                            <a:pt x="229331" y="138104"/>
                          </a:cubicBezTo>
                          <a:cubicBezTo>
                            <a:pt x="251096" y="179671"/>
                            <a:pt x="288564" y="229667"/>
                            <a:pt x="297050" y="274755"/>
                          </a:cubicBezTo>
                          <a:cubicBezTo>
                            <a:pt x="257331" y="279662"/>
                            <a:pt x="244514" y="206863"/>
                            <a:pt x="232968" y="178459"/>
                          </a:cubicBezTo>
                          <a:close/>
                        </a:path>
                      </a:pathLst>
                    </a:custGeom>
                    <a:solidFill>
                      <a:srgbClr val="4A645A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78" name="Freeform: Shape 4377">
                      <a:extLst>
                        <a:ext uri="{FF2B5EF4-FFF2-40B4-BE49-F238E27FC236}">
                          <a16:creationId xmlns:a16="http://schemas.microsoft.com/office/drawing/2014/main" id="{D0DE1897-4AF2-43DC-9A23-3342B5B0B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9272" y="6270451"/>
                      <a:ext cx="246620" cy="262292"/>
                    </a:xfrm>
                    <a:custGeom>
                      <a:avLst/>
                      <a:gdLst>
                        <a:gd name="connsiteX0" fmla="*/ 85308 w 246620"/>
                        <a:gd name="connsiteY0" fmla="*/ 51860 h 262292"/>
                        <a:gd name="connsiteX1" fmla="*/ 94083 w 246620"/>
                        <a:gd name="connsiteY1" fmla="*/ 102318 h 262292"/>
                        <a:gd name="connsiteX2" fmla="*/ 104533 w 246620"/>
                        <a:gd name="connsiteY2" fmla="*/ 152313 h 262292"/>
                        <a:gd name="connsiteX3" fmla="*/ 101184 w 246620"/>
                        <a:gd name="connsiteY3" fmla="*/ 39159 h 262292"/>
                        <a:gd name="connsiteX4" fmla="*/ 148640 w 246620"/>
                        <a:gd name="connsiteY4" fmla="*/ 52322 h 262292"/>
                        <a:gd name="connsiteX5" fmla="*/ 177737 w 246620"/>
                        <a:gd name="connsiteY5" fmla="*/ 121196 h 262292"/>
                        <a:gd name="connsiteX6" fmla="*/ 189861 w 246620"/>
                        <a:gd name="connsiteY6" fmla="*/ 214779 h 262292"/>
                        <a:gd name="connsiteX7" fmla="*/ 190438 w 246620"/>
                        <a:gd name="connsiteY7" fmla="*/ 127085 h 262292"/>
                        <a:gd name="connsiteX8" fmla="*/ 201060 w 246620"/>
                        <a:gd name="connsiteY8" fmla="*/ 98854 h 262292"/>
                        <a:gd name="connsiteX9" fmla="*/ 243147 w 246620"/>
                        <a:gd name="connsiteY9" fmla="*/ 262293 h 262292"/>
                        <a:gd name="connsiteX10" fmla="*/ 246495 w 246620"/>
                        <a:gd name="connsiteY10" fmla="*/ 199423 h 262292"/>
                        <a:gd name="connsiteX11" fmla="*/ 241126 w 246620"/>
                        <a:gd name="connsiteY11" fmla="*/ 158029 h 262292"/>
                        <a:gd name="connsiteX12" fmla="*/ 181432 w 246620"/>
                        <a:gd name="connsiteY12" fmla="*/ 75126 h 262292"/>
                        <a:gd name="connsiteX13" fmla="*/ 111923 w 246620"/>
                        <a:gd name="connsiteY13" fmla="*/ 17798 h 262292"/>
                        <a:gd name="connsiteX14" fmla="*/ 25094 w 246620"/>
                        <a:gd name="connsiteY14" fmla="*/ 3250 h 262292"/>
                        <a:gd name="connsiteX15" fmla="*/ 3329 w 246620"/>
                        <a:gd name="connsiteY15" fmla="*/ 17394 h 262292"/>
                        <a:gd name="connsiteX16" fmla="*/ 6389 w 246620"/>
                        <a:gd name="connsiteY16" fmla="*/ 54516 h 262292"/>
                        <a:gd name="connsiteX17" fmla="*/ 48648 w 246620"/>
                        <a:gd name="connsiteY17" fmla="*/ 120561 h 262292"/>
                        <a:gd name="connsiteX18" fmla="*/ 17127 w 246620"/>
                        <a:gd name="connsiteY18" fmla="*/ 39390 h 262292"/>
                        <a:gd name="connsiteX19" fmla="*/ 85308 w 246620"/>
                        <a:gd name="connsiteY19" fmla="*/ 51860 h 262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46620" h="262292">
                          <a:moveTo>
                            <a:pt x="85308" y="51860"/>
                          </a:moveTo>
                          <a:cubicBezTo>
                            <a:pt x="92005" y="67679"/>
                            <a:pt x="92929" y="85171"/>
                            <a:pt x="94083" y="102318"/>
                          </a:cubicBezTo>
                          <a:cubicBezTo>
                            <a:pt x="95238" y="119407"/>
                            <a:pt x="96797" y="137015"/>
                            <a:pt x="104533" y="152313"/>
                          </a:cubicBezTo>
                          <a:cubicBezTo>
                            <a:pt x="103436" y="114615"/>
                            <a:pt x="102281" y="76858"/>
                            <a:pt x="101184" y="39159"/>
                          </a:cubicBezTo>
                          <a:cubicBezTo>
                            <a:pt x="117753" y="40718"/>
                            <a:pt x="135131" y="42623"/>
                            <a:pt x="148640" y="52322"/>
                          </a:cubicBezTo>
                          <a:cubicBezTo>
                            <a:pt x="169481" y="67332"/>
                            <a:pt x="174446" y="95736"/>
                            <a:pt x="177737" y="121196"/>
                          </a:cubicBezTo>
                          <a:cubicBezTo>
                            <a:pt x="181778" y="152371"/>
                            <a:pt x="185819" y="183604"/>
                            <a:pt x="189861" y="214779"/>
                          </a:cubicBezTo>
                          <a:cubicBezTo>
                            <a:pt x="190034" y="185567"/>
                            <a:pt x="190265" y="156297"/>
                            <a:pt x="190438" y="127085"/>
                          </a:cubicBezTo>
                          <a:cubicBezTo>
                            <a:pt x="190496" y="116520"/>
                            <a:pt x="191766" y="103877"/>
                            <a:pt x="201060" y="98854"/>
                          </a:cubicBezTo>
                          <a:cubicBezTo>
                            <a:pt x="230619" y="147695"/>
                            <a:pt x="245456" y="205311"/>
                            <a:pt x="243147" y="262293"/>
                          </a:cubicBezTo>
                          <a:cubicBezTo>
                            <a:pt x="245918" y="241451"/>
                            <a:pt x="247015" y="220437"/>
                            <a:pt x="246495" y="199423"/>
                          </a:cubicBezTo>
                          <a:cubicBezTo>
                            <a:pt x="246149" y="185452"/>
                            <a:pt x="245052" y="171423"/>
                            <a:pt x="241126" y="158029"/>
                          </a:cubicBezTo>
                          <a:cubicBezTo>
                            <a:pt x="231485" y="124949"/>
                            <a:pt x="206025" y="99258"/>
                            <a:pt x="181432" y="75126"/>
                          </a:cubicBezTo>
                          <a:cubicBezTo>
                            <a:pt x="159955" y="53996"/>
                            <a:pt x="138133" y="32635"/>
                            <a:pt x="111923" y="17798"/>
                          </a:cubicBezTo>
                          <a:cubicBezTo>
                            <a:pt x="85712" y="2961"/>
                            <a:pt x="54133" y="-4833"/>
                            <a:pt x="25094" y="3250"/>
                          </a:cubicBezTo>
                          <a:cubicBezTo>
                            <a:pt x="16549" y="5617"/>
                            <a:pt x="7832" y="9773"/>
                            <a:pt x="3329" y="17394"/>
                          </a:cubicBezTo>
                          <a:cubicBezTo>
                            <a:pt x="-3253" y="28536"/>
                            <a:pt x="1077" y="42738"/>
                            <a:pt x="6389" y="54516"/>
                          </a:cubicBezTo>
                          <a:cubicBezTo>
                            <a:pt x="17185" y="78417"/>
                            <a:pt x="31502" y="100759"/>
                            <a:pt x="48648" y="120561"/>
                          </a:cubicBezTo>
                          <a:cubicBezTo>
                            <a:pt x="39873" y="110458"/>
                            <a:pt x="11816" y="52322"/>
                            <a:pt x="17127" y="39390"/>
                          </a:cubicBezTo>
                          <a:cubicBezTo>
                            <a:pt x="31906" y="3712"/>
                            <a:pt x="73993" y="25188"/>
                            <a:pt x="85308" y="51860"/>
                          </a:cubicBezTo>
                          <a:close/>
                        </a:path>
                      </a:pathLst>
                    </a:custGeom>
                    <a:solidFill>
                      <a:srgbClr val="808584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79" name="Freeform: Shape 4378">
                      <a:extLst>
                        <a:ext uri="{FF2B5EF4-FFF2-40B4-BE49-F238E27FC236}">
                          <a16:creationId xmlns:a16="http://schemas.microsoft.com/office/drawing/2014/main" id="{EEE09745-4412-4A16-9196-E420DA8B3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7688" y="6354757"/>
                      <a:ext cx="281615" cy="208411"/>
                    </a:xfrm>
                    <a:custGeom>
                      <a:avLst/>
                      <a:gdLst>
                        <a:gd name="connsiteX0" fmla="*/ 220997 w 281615"/>
                        <a:gd name="connsiteY0" fmla="*/ 162688 h 208411"/>
                        <a:gd name="connsiteX1" fmla="*/ 163381 w 281615"/>
                        <a:gd name="connsiteY1" fmla="*/ 96874 h 208411"/>
                        <a:gd name="connsiteX2" fmla="*/ 114194 w 281615"/>
                        <a:gd name="connsiteY2" fmla="*/ 63621 h 208411"/>
                        <a:gd name="connsiteX3" fmla="*/ 0 w 281615"/>
                        <a:gd name="connsiteY3" fmla="*/ 0 h 208411"/>
                        <a:gd name="connsiteX4" fmla="*/ 147620 w 281615"/>
                        <a:gd name="connsiteY4" fmla="*/ 107727 h 208411"/>
                        <a:gd name="connsiteX5" fmla="*/ 173888 w 281615"/>
                        <a:gd name="connsiteY5" fmla="*/ 142194 h 208411"/>
                        <a:gd name="connsiteX6" fmla="*/ 243802 w 281615"/>
                        <a:gd name="connsiteY6" fmla="*/ 187975 h 208411"/>
                        <a:gd name="connsiteX7" fmla="*/ 281616 w 281615"/>
                        <a:gd name="connsiteY7" fmla="*/ 208412 h 208411"/>
                        <a:gd name="connsiteX8" fmla="*/ 220997 w 281615"/>
                        <a:gd name="connsiteY8" fmla="*/ 162688 h 208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1615" h="208411">
                          <a:moveTo>
                            <a:pt x="220997" y="162688"/>
                          </a:moveTo>
                          <a:cubicBezTo>
                            <a:pt x="200791" y="141616"/>
                            <a:pt x="185146" y="116329"/>
                            <a:pt x="163381" y="96874"/>
                          </a:cubicBezTo>
                          <a:cubicBezTo>
                            <a:pt x="148602" y="83653"/>
                            <a:pt x="131340" y="73550"/>
                            <a:pt x="114194" y="63621"/>
                          </a:cubicBezTo>
                          <a:cubicBezTo>
                            <a:pt x="76437" y="41856"/>
                            <a:pt x="38392" y="20610"/>
                            <a:pt x="0" y="0"/>
                          </a:cubicBezTo>
                          <a:cubicBezTo>
                            <a:pt x="34062" y="51208"/>
                            <a:pt x="108420" y="60330"/>
                            <a:pt x="147620" y="107727"/>
                          </a:cubicBezTo>
                          <a:cubicBezTo>
                            <a:pt x="156857" y="118870"/>
                            <a:pt x="163843" y="131802"/>
                            <a:pt x="173888" y="142194"/>
                          </a:cubicBezTo>
                          <a:cubicBezTo>
                            <a:pt x="193286" y="162284"/>
                            <a:pt x="221864" y="170713"/>
                            <a:pt x="243802" y="187975"/>
                          </a:cubicBezTo>
                          <a:cubicBezTo>
                            <a:pt x="256907" y="198309"/>
                            <a:pt x="264931" y="207142"/>
                            <a:pt x="281616" y="208412"/>
                          </a:cubicBezTo>
                          <a:cubicBezTo>
                            <a:pt x="272898" y="188783"/>
                            <a:pt x="238663" y="181105"/>
                            <a:pt x="220997" y="162688"/>
                          </a:cubicBezTo>
                          <a:close/>
                        </a:path>
                      </a:pathLst>
                    </a:custGeom>
                    <a:solidFill>
                      <a:srgbClr val="183F34">
                        <a:alpha val="50000"/>
                      </a:srgbClr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80" name="Freeform: Shape 4379">
                      <a:extLst>
                        <a:ext uri="{FF2B5EF4-FFF2-40B4-BE49-F238E27FC236}">
                          <a16:creationId xmlns:a16="http://schemas.microsoft.com/office/drawing/2014/main" id="{5A5D8697-CD03-4885-8748-D3FDE09AF3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290" y="6378768"/>
                      <a:ext cx="212116" cy="219963"/>
                    </a:xfrm>
                    <a:custGeom>
                      <a:avLst/>
                      <a:gdLst>
                        <a:gd name="connsiteX0" fmla="*/ 51499 w 212116"/>
                        <a:gd name="connsiteY0" fmla="*/ 9935 h 219963"/>
                        <a:gd name="connsiteX1" fmla="*/ 31178 w 212116"/>
                        <a:gd name="connsiteY1" fmla="*/ 31873 h 219963"/>
                        <a:gd name="connsiteX2" fmla="*/ 407 w 212116"/>
                        <a:gd name="connsiteY2" fmla="*/ 92376 h 219963"/>
                        <a:gd name="connsiteX3" fmla="*/ 23038 w 212116"/>
                        <a:gd name="connsiteY3" fmla="*/ 165696 h 219963"/>
                        <a:gd name="connsiteX4" fmla="*/ 82444 w 212116"/>
                        <a:gd name="connsiteY4" fmla="*/ 219964 h 219963"/>
                        <a:gd name="connsiteX5" fmla="*/ 36431 w 212116"/>
                        <a:gd name="connsiteY5" fmla="*/ 89432 h 219963"/>
                        <a:gd name="connsiteX6" fmla="*/ 47805 w 212116"/>
                        <a:gd name="connsiteY6" fmla="*/ 62991 h 219963"/>
                        <a:gd name="connsiteX7" fmla="*/ 74592 w 212116"/>
                        <a:gd name="connsiteY7" fmla="*/ 58603 h 219963"/>
                        <a:gd name="connsiteX8" fmla="*/ 92836 w 212116"/>
                        <a:gd name="connsiteY8" fmla="*/ 69803 h 219963"/>
                        <a:gd name="connsiteX9" fmla="*/ 105825 w 212116"/>
                        <a:gd name="connsiteY9" fmla="*/ 58776 h 219963"/>
                        <a:gd name="connsiteX10" fmla="*/ 147738 w 212116"/>
                        <a:gd name="connsiteY10" fmla="*/ 68648 h 219963"/>
                        <a:gd name="connsiteX11" fmla="*/ 211532 w 212116"/>
                        <a:gd name="connsiteY11" fmla="*/ 121531 h 219963"/>
                        <a:gd name="connsiteX12" fmla="*/ 207780 w 212116"/>
                        <a:gd name="connsiteY12" fmla="*/ 111081 h 219963"/>
                        <a:gd name="connsiteX13" fmla="*/ 51499 w 212116"/>
                        <a:gd name="connsiteY13" fmla="*/ 9935 h 219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12116" h="219963">
                          <a:moveTo>
                            <a:pt x="51499" y="9935"/>
                          </a:moveTo>
                          <a:cubicBezTo>
                            <a:pt x="43417" y="15881"/>
                            <a:pt x="37240" y="23906"/>
                            <a:pt x="31178" y="31873"/>
                          </a:cubicBezTo>
                          <a:cubicBezTo>
                            <a:pt x="17322" y="50116"/>
                            <a:pt x="2889" y="69572"/>
                            <a:pt x="407" y="92376"/>
                          </a:cubicBezTo>
                          <a:cubicBezTo>
                            <a:pt x="-2480" y="118240"/>
                            <a:pt x="10510" y="142949"/>
                            <a:pt x="23038" y="165696"/>
                          </a:cubicBezTo>
                          <a:cubicBezTo>
                            <a:pt x="36547" y="190232"/>
                            <a:pt x="54502" y="217770"/>
                            <a:pt x="82444" y="219964"/>
                          </a:cubicBezTo>
                          <a:cubicBezTo>
                            <a:pt x="56695" y="180417"/>
                            <a:pt x="29792" y="136195"/>
                            <a:pt x="36431" y="89432"/>
                          </a:cubicBezTo>
                          <a:cubicBezTo>
                            <a:pt x="37817" y="79733"/>
                            <a:pt x="40877" y="69861"/>
                            <a:pt x="47805" y="62991"/>
                          </a:cubicBezTo>
                          <a:cubicBezTo>
                            <a:pt x="54732" y="56121"/>
                            <a:pt x="66394" y="53292"/>
                            <a:pt x="74592" y="58603"/>
                          </a:cubicBezTo>
                          <a:cubicBezTo>
                            <a:pt x="80770" y="62644"/>
                            <a:pt x="85561" y="70900"/>
                            <a:pt x="92836" y="69803"/>
                          </a:cubicBezTo>
                          <a:cubicBezTo>
                            <a:pt x="98551" y="68879"/>
                            <a:pt x="101438" y="62587"/>
                            <a:pt x="105825" y="58776"/>
                          </a:cubicBezTo>
                          <a:cubicBezTo>
                            <a:pt x="117660" y="48500"/>
                            <a:pt x="135615" y="58603"/>
                            <a:pt x="147738" y="68648"/>
                          </a:cubicBezTo>
                          <a:cubicBezTo>
                            <a:pt x="168984" y="86257"/>
                            <a:pt x="190287" y="103922"/>
                            <a:pt x="211532" y="121531"/>
                          </a:cubicBezTo>
                          <a:cubicBezTo>
                            <a:pt x="213380" y="118009"/>
                            <a:pt x="210493" y="113968"/>
                            <a:pt x="207780" y="111081"/>
                          </a:cubicBezTo>
                          <a:cubicBezTo>
                            <a:pt x="174872" y="75923"/>
                            <a:pt x="110559" y="-33191"/>
                            <a:pt x="51499" y="9935"/>
                          </a:cubicBezTo>
                          <a:close/>
                        </a:path>
                      </a:pathLst>
                    </a:custGeom>
                    <a:solidFill>
                      <a:srgbClr val="183F34">
                        <a:alpha val="50000"/>
                      </a:srgbClr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81" name="Freeform: Shape 4380">
                      <a:extLst>
                        <a:ext uri="{FF2B5EF4-FFF2-40B4-BE49-F238E27FC236}">
                          <a16:creationId xmlns:a16="http://schemas.microsoft.com/office/drawing/2014/main" id="{F0D5C58E-AC80-4E90-BF23-2DE6076A14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3230" y="6469113"/>
                      <a:ext cx="323702" cy="170947"/>
                    </a:xfrm>
                    <a:custGeom>
                      <a:avLst/>
                      <a:gdLst>
                        <a:gd name="connsiteX0" fmla="*/ 196288 w 323702"/>
                        <a:gd name="connsiteY0" fmla="*/ 168068 h 170947"/>
                        <a:gd name="connsiteX1" fmla="*/ 97105 w 323702"/>
                        <a:gd name="connsiteY1" fmla="*/ 156291 h 170947"/>
                        <a:gd name="connsiteX2" fmla="*/ 0 w 323702"/>
                        <a:gd name="connsiteY2" fmla="*/ 106468 h 170947"/>
                        <a:gd name="connsiteX3" fmla="*/ 117831 w 323702"/>
                        <a:gd name="connsiteY3" fmla="*/ 139260 h 170947"/>
                        <a:gd name="connsiteX4" fmla="*/ 156049 w 323702"/>
                        <a:gd name="connsiteY4" fmla="*/ 141627 h 170947"/>
                        <a:gd name="connsiteX5" fmla="*/ 193748 w 323702"/>
                        <a:gd name="connsiteY5" fmla="*/ 136489 h 170947"/>
                        <a:gd name="connsiteX6" fmla="*/ 216379 w 323702"/>
                        <a:gd name="connsiteY6" fmla="*/ 101388 h 170947"/>
                        <a:gd name="connsiteX7" fmla="*/ 205641 w 323702"/>
                        <a:gd name="connsiteY7" fmla="*/ 73214 h 170947"/>
                        <a:gd name="connsiteX8" fmla="*/ 139307 w 323702"/>
                        <a:gd name="connsiteY8" fmla="*/ 88514 h 170947"/>
                        <a:gd name="connsiteX9" fmla="*/ 123373 w 323702"/>
                        <a:gd name="connsiteY9" fmla="*/ 80142 h 170947"/>
                        <a:gd name="connsiteX10" fmla="*/ 98491 w 323702"/>
                        <a:gd name="connsiteY10" fmla="*/ 92381 h 170947"/>
                        <a:gd name="connsiteX11" fmla="*/ 171175 w 323702"/>
                        <a:gd name="connsiteY11" fmla="*/ 35573 h 170947"/>
                        <a:gd name="connsiteX12" fmla="*/ 54557 w 323702"/>
                        <a:gd name="connsiteY12" fmla="*/ 26048 h 170947"/>
                        <a:gd name="connsiteX13" fmla="*/ 10565 w 323702"/>
                        <a:gd name="connsiteY13" fmla="*/ 37825 h 170947"/>
                        <a:gd name="connsiteX14" fmla="*/ 34408 w 323702"/>
                        <a:gd name="connsiteY14" fmla="*/ 19062 h 170947"/>
                        <a:gd name="connsiteX15" fmla="*/ 109517 w 323702"/>
                        <a:gd name="connsiteY15" fmla="*/ 126 h 170947"/>
                        <a:gd name="connsiteX16" fmla="*/ 179661 w 323702"/>
                        <a:gd name="connsiteY16" fmla="*/ 25066 h 170947"/>
                        <a:gd name="connsiteX17" fmla="*/ 323702 w 323702"/>
                        <a:gd name="connsiteY17" fmla="*/ 101041 h 170947"/>
                        <a:gd name="connsiteX18" fmla="*/ 196288 w 323702"/>
                        <a:gd name="connsiteY18" fmla="*/ 168068 h 1709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23702" h="170947">
                          <a:moveTo>
                            <a:pt x="196288" y="168068"/>
                          </a:moveTo>
                          <a:cubicBezTo>
                            <a:pt x="163670" y="176497"/>
                            <a:pt x="129781" y="164546"/>
                            <a:pt x="97105" y="156291"/>
                          </a:cubicBezTo>
                          <a:cubicBezTo>
                            <a:pt x="60734" y="147111"/>
                            <a:pt x="18416" y="139144"/>
                            <a:pt x="0" y="106468"/>
                          </a:cubicBezTo>
                          <a:cubicBezTo>
                            <a:pt x="31926" y="132909"/>
                            <a:pt x="76379" y="136662"/>
                            <a:pt x="117831" y="139260"/>
                          </a:cubicBezTo>
                          <a:cubicBezTo>
                            <a:pt x="130589" y="140068"/>
                            <a:pt x="143290" y="140819"/>
                            <a:pt x="156049" y="141627"/>
                          </a:cubicBezTo>
                          <a:cubicBezTo>
                            <a:pt x="168923" y="142435"/>
                            <a:pt x="182664" y="143012"/>
                            <a:pt x="193748" y="136489"/>
                          </a:cubicBezTo>
                          <a:cubicBezTo>
                            <a:pt x="206045" y="129272"/>
                            <a:pt x="212165" y="115012"/>
                            <a:pt x="216379" y="101388"/>
                          </a:cubicBezTo>
                          <a:cubicBezTo>
                            <a:pt x="219958" y="89899"/>
                            <a:pt x="217591" y="71713"/>
                            <a:pt x="205641" y="73214"/>
                          </a:cubicBezTo>
                          <a:cubicBezTo>
                            <a:pt x="185550" y="85916"/>
                            <a:pt x="160610" y="98963"/>
                            <a:pt x="139307" y="88514"/>
                          </a:cubicBezTo>
                          <a:cubicBezTo>
                            <a:pt x="133880" y="85858"/>
                            <a:pt x="129146" y="81816"/>
                            <a:pt x="123373" y="80142"/>
                          </a:cubicBezTo>
                          <a:cubicBezTo>
                            <a:pt x="113616" y="77371"/>
                            <a:pt x="102243" y="82971"/>
                            <a:pt x="98491" y="92381"/>
                          </a:cubicBezTo>
                          <a:cubicBezTo>
                            <a:pt x="110326" y="62649"/>
                            <a:pt x="165113" y="66979"/>
                            <a:pt x="171175" y="35573"/>
                          </a:cubicBezTo>
                          <a:cubicBezTo>
                            <a:pt x="134342" y="18369"/>
                            <a:pt x="89427" y="5033"/>
                            <a:pt x="54557" y="26048"/>
                          </a:cubicBezTo>
                          <a:cubicBezTo>
                            <a:pt x="40585" y="34476"/>
                            <a:pt x="23266" y="48101"/>
                            <a:pt x="10565" y="37825"/>
                          </a:cubicBezTo>
                          <a:cubicBezTo>
                            <a:pt x="14260" y="28068"/>
                            <a:pt x="24825" y="23103"/>
                            <a:pt x="34408" y="19062"/>
                          </a:cubicBezTo>
                          <a:cubicBezTo>
                            <a:pt x="58425" y="9017"/>
                            <a:pt x="83480" y="-1260"/>
                            <a:pt x="109517" y="126"/>
                          </a:cubicBezTo>
                          <a:cubicBezTo>
                            <a:pt x="134515" y="1454"/>
                            <a:pt x="157550" y="13404"/>
                            <a:pt x="179661" y="25066"/>
                          </a:cubicBezTo>
                          <a:cubicBezTo>
                            <a:pt x="227694" y="50410"/>
                            <a:pt x="275670" y="75697"/>
                            <a:pt x="323702" y="101041"/>
                          </a:cubicBezTo>
                          <a:cubicBezTo>
                            <a:pt x="304478" y="90880"/>
                            <a:pt x="220247" y="161833"/>
                            <a:pt x="196288" y="168068"/>
                          </a:cubicBezTo>
                          <a:close/>
                        </a:path>
                      </a:pathLst>
                    </a:custGeom>
                    <a:solidFill>
                      <a:srgbClr val="183F34">
                        <a:alpha val="50000"/>
                      </a:srgbClr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324" name="Graphic 3">
                    <a:extLst>
                      <a:ext uri="{FF2B5EF4-FFF2-40B4-BE49-F238E27FC236}">
                        <a16:creationId xmlns:a16="http://schemas.microsoft.com/office/drawing/2014/main" id="{BE12E49F-BA0A-46CE-9B22-69D613CCB501}"/>
                      </a:ext>
                    </a:extLst>
                  </p:cNvPr>
                  <p:cNvGrpSpPr/>
                  <p:nvPr/>
                </p:nvGrpSpPr>
                <p:grpSpPr>
                  <a:xfrm>
                    <a:off x="-886177" y="6077471"/>
                    <a:ext cx="2430891" cy="1253568"/>
                    <a:chOff x="-886177" y="6077471"/>
                    <a:chExt cx="2430891" cy="1253568"/>
                  </a:xfrm>
                </p:grpSpPr>
                <p:pic>
                  <p:nvPicPr>
                    <p:cNvPr id="4325" name="Picture 4324">
                      <a:extLst>
                        <a:ext uri="{FF2B5EF4-FFF2-40B4-BE49-F238E27FC236}">
                          <a16:creationId xmlns:a16="http://schemas.microsoft.com/office/drawing/2014/main" id="{AC0D84B6-28C4-4ADB-A1C2-763815CF31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-314251" y="6519387"/>
                      <a:ext cx="1858965" cy="213607"/>
                    </a:xfrm>
                    <a:custGeom>
                      <a:avLst/>
                      <a:gdLst>
                        <a:gd name="connsiteX0" fmla="*/ 139 w 1858965"/>
                        <a:gd name="connsiteY0" fmla="*/ 569 h 213607"/>
                        <a:gd name="connsiteX1" fmla="*/ 1859105 w 1858965"/>
                        <a:gd name="connsiteY1" fmla="*/ 569 h 213607"/>
                        <a:gd name="connsiteX2" fmla="*/ 1859105 w 1858965"/>
                        <a:gd name="connsiteY2" fmla="*/ 214177 h 213607"/>
                        <a:gd name="connsiteX3" fmla="*/ 139 w 1858965"/>
                        <a:gd name="connsiteY3" fmla="*/ 214177 h 213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58965" h="213607">
                          <a:moveTo>
                            <a:pt x="139" y="569"/>
                          </a:moveTo>
                          <a:lnTo>
                            <a:pt x="1859105" y="569"/>
                          </a:lnTo>
                          <a:lnTo>
                            <a:pt x="1859105" y="214177"/>
                          </a:lnTo>
                          <a:lnTo>
                            <a:pt x="139" y="214177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4326" name="Graphic 3">
                      <a:extLst>
                        <a:ext uri="{FF2B5EF4-FFF2-40B4-BE49-F238E27FC236}">
                          <a16:creationId xmlns:a16="http://schemas.microsoft.com/office/drawing/2014/main" id="{8A056272-C464-4F5F-A751-C3A7F7AB04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886177" y="6468680"/>
                      <a:ext cx="691011" cy="255564"/>
                      <a:chOff x="-886177" y="6468680"/>
                      <a:chExt cx="691011" cy="255564"/>
                    </a:xfrm>
                  </p:grpSpPr>
                  <p:sp>
                    <p:nvSpPr>
                      <p:cNvPr id="4365" name="Freeform: Shape 4364">
                        <a:extLst>
                          <a:ext uri="{FF2B5EF4-FFF2-40B4-BE49-F238E27FC236}">
                            <a16:creationId xmlns:a16="http://schemas.microsoft.com/office/drawing/2014/main" id="{32830448-646A-4993-8ECF-623A60D7DB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83748" y="6471884"/>
                        <a:ext cx="593772" cy="252360"/>
                      </a:xfrm>
                      <a:custGeom>
                        <a:avLst/>
                        <a:gdLst>
                          <a:gd name="connsiteX0" fmla="*/ 184973 w 593772"/>
                          <a:gd name="connsiteY0" fmla="*/ 245429 h 252360"/>
                          <a:gd name="connsiteX1" fmla="*/ 0 w 593772"/>
                          <a:gd name="connsiteY1" fmla="*/ 237404 h 252360"/>
                          <a:gd name="connsiteX2" fmla="*/ 100222 w 593772"/>
                          <a:gd name="connsiteY2" fmla="*/ 134988 h 252360"/>
                          <a:gd name="connsiteX3" fmla="*/ 207546 w 593772"/>
                          <a:gd name="connsiteY3" fmla="*/ 71137 h 252360"/>
                          <a:gd name="connsiteX4" fmla="*/ 273360 w 593772"/>
                          <a:gd name="connsiteY4" fmla="*/ 36093 h 252360"/>
                          <a:gd name="connsiteX5" fmla="*/ 322028 w 593772"/>
                          <a:gd name="connsiteY5" fmla="*/ 12885 h 252360"/>
                          <a:gd name="connsiteX6" fmla="*/ 472997 w 593772"/>
                          <a:gd name="connsiteY6" fmla="*/ 15541 h 252360"/>
                          <a:gd name="connsiteX7" fmla="*/ 593772 w 593772"/>
                          <a:gd name="connsiteY7" fmla="*/ 63227 h 252360"/>
                          <a:gd name="connsiteX8" fmla="*/ 545912 w 593772"/>
                          <a:gd name="connsiteY8" fmla="*/ 95846 h 252360"/>
                          <a:gd name="connsiteX9" fmla="*/ 498053 w 593772"/>
                          <a:gd name="connsiteY9" fmla="*/ 118130 h 252360"/>
                          <a:gd name="connsiteX10" fmla="*/ 405913 w 593772"/>
                          <a:gd name="connsiteY10" fmla="*/ 173033 h 252360"/>
                          <a:gd name="connsiteX11" fmla="*/ 184973 w 593772"/>
                          <a:gd name="connsiteY11" fmla="*/ 245429 h 2523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593772" h="252360">
                            <a:moveTo>
                              <a:pt x="184973" y="245429"/>
                            </a:moveTo>
                            <a:cubicBezTo>
                              <a:pt x="123431" y="255070"/>
                              <a:pt x="59291" y="256571"/>
                              <a:pt x="0" y="237404"/>
                            </a:cubicBezTo>
                            <a:cubicBezTo>
                              <a:pt x="27480" y="198089"/>
                              <a:pt x="61484" y="163335"/>
                              <a:pt x="100222" y="134988"/>
                            </a:cubicBezTo>
                            <a:cubicBezTo>
                              <a:pt x="133822" y="110394"/>
                              <a:pt x="170771" y="90708"/>
                              <a:pt x="207546" y="71137"/>
                            </a:cubicBezTo>
                            <a:cubicBezTo>
                              <a:pt x="229484" y="59475"/>
                              <a:pt x="251422" y="47813"/>
                              <a:pt x="273360" y="36093"/>
                            </a:cubicBezTo>
                            <a:cubicBezTo>
                              <a:pt x="289237" y="27665"/>
                              <a:pt x="305171" y="19178"/>
                              <a:pt x="322028" y="12885"/>
                            </a:cubicBezTo>
                            <a:cubicBezTo>
                              <a:pt x="370292" y="-5185"/>
                              <a:pt x="425368" y="-4203"/>
                              <a:pt x="472997" y="15541"/>
                            </a:cubicBezTo>
                            <a:cubicBezTo>
                              <a:pt x="513352" y="32283"/>
                              <a:pt x="550127" y="62304"/>
                              <a:pt x="593772" y="63227"/>
                            </a:cubicBezTo>
                            <a:cubicBezTo>
                              <a:pt x="584246" y="62997"/>
                              <a:pt x="555669" y="90361"/>
                              <a:pt x="545912" y="95846"/>
                            </a:cubicBezTo>
                            <a:cubicBezTo>
                              <a:pt x="530440" y="104506"/>
                              <a:pt x="513698" y="110106"/>
                              <a:pt x="498053" y="118130"/>
                            </a:cubicBezTo>
                            <a:cubicBezTo>
                              <a:pt x="466358" y="134469"/>
                              <a:pt x="437781" y="156580"/>
                              <a:pt x="405913" y="173033"/>
                            </a:cubicBezTo>
                            <a:cubicBezTo>
                              <a:pt x="336750" y="208770"/>
                              <a:pt x="261872" y="233421"/>
                              <a:pt x="184973" y="245429"/>
                            </a:cubicBezTo>
                            <a:close/>
                          </a:path>
                        </a:pathLst>
                      </a:custGeom>
                      <a:solidFill>
                        <a:srgbClr val="42504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6" name="Freeform: Shape 4365">
                        <a:extLst>
                          <a:ext uri="{FF2B5EF4-FFF2-40B4-BE49-F238E27FC236}">
                            <a16:creationId xmlns:a16="http://schemas.microsoft.com/office/drawing/2014/main" id="{12FDCEAE-AEE3-4E40-BA7F-A6B691CE37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86177" y="6496312"/>
                        <a:ext cx="500424" cy="222677"/>
                      </a:xfrm>
                      <a:custGeom>
                        <a:avLst/>
                        <a:gdLst>
                          <a:gd name="connsiteX0" fmla="*/ 131171 w 500424"/>
                          <a:gd name="connsiteY0" fmla="*/ 94857 h 222677"/>
                          <a:gd name="connsiteX1" fmla="*/ 287221 w 500424"/>
                          <a:gd name="connsiteY1" fmla="*/ 16053 h 222677"/>
                          <a:gd name="connsiteX2" fmla="*/ 319781 w 500424"/>
                          <a:gd name="connsiteY2" fmla="*/ 2024 h 222677"/>
                          <a:gd name="connsiteX3" fmla="*/ 380919 w 500424"/>
                          <a:gd name="connsiteY3" fmla="*/ 6527 h 222677"/>
                          <a:gd name="connsiteX4" fmla="*/ 500424 w 500424"/>
                          <a:gd name="connsiteY4" fmla="*/ 34123 h 222677"/>
                          <a:gd name="connsiteX5" fmla="*/ 405455 w 500424"/>
                          <a:gd name="connsiteY5" fmla="*/ 89026 h 222677"/>
                          <a:gd name="connsiteX6" fmla="*/ 377629 w 500424"/>
                          <a:gd name="connsiteY6" fmla="*/ 100573 h 222677"/>
                          <a:gd name="connsiteX7" fmla="*/ 317818 w 500424"/>
                          <a:gd name="connsiteY7" fmla="*/ 81868 h 222677"/>
                          <a:gd name="connsiteX8" fmla="*/ 214594 w 500424"/>
                          <a:gd name="connsiteY8" fmla="*/ 86140 h 222677"/>
                          <a:gd name="connsiteX9" fmla="*/ 207377 w 500424"/>
                          <a:gd name="connsiteY9" fmla="*/ 89257 h 222677"/>
                          <a:gd name="connsiteX10" fmla="*/ 221291 w 500424"/>
                          <a:gd name="connsiteY10" fmla="*/ 128861 h 222677"/>
                          <a:gd name="connsiteX11" fmla="*/ 180648 w 500424"/>
                          <a:gd name="connsiteY11" fmla="*/ 117892 h 222677"/>
                          <a:gd name="connsiteX12" fmla="*/ 103287 w 500424"/>
                          <a:gd name="connsiteY12" fmla="*/ 123954 h 222677"/>
                          <a:gd name="connsiteX13" fmla="*/ 66685 w 500424"/>
                          <a:gd name="connsiteY13" fmla="*/ 192366 h 222677"/>
                          <a:gd name="connsiteX14" fmla="*/ 24194 w 500424"/>
                          <a:gd name="connsiteY14" fmla="*/ 205818 h 222677"/>
                          <a:gd name="connsiteX15" fmla="*/ 81868 w 500424"/>
                          <a:gd name="connsiteY15" fmla="*/ 215517 h 222677"/>
                          <a:gd name="connsiteX16" fmla="*/ 20730 w 500424"/>
                          <a:gd name="connsiteY16" fmla="*/ 184226 h 222677"/>
                          <a:gd name="connsiteX17" fmla="*/ 131171 w 500424"/>
                          <a:gd name="connsiteY17" fmla="*/ 94857 h 222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500424" h="222677">
                            <a:moveTo>
                              <a:pt x="131171" y="94857"/>
                            </a:moveTo>
                            <a:cubicBezTo>
                              <a:pt x="181629" y="65645"/>
                              <a:pt x="235608" y="43129"/>
                              <a:pt x="287221" y="16053"/>
                            </a:cubicBezTo>
                            <a:cubicBezTo>
                              <a:pt x="297728" y="10569"/>
                              <a:pt x="308293" y="4795"/>
                              <a:pt x="319781" y="2024"/>
                            </a:cubicBezTo>
                            <a:cubicBezTo>
                              <a:pt x="339814" y="-2767"/>
                              <a:pt x="360829" y="1851"/>
                              <a:pt x="380919" y="6527"/>
                            </a:cubicBezTo>
                            <a:cubicBezTo>
                              <a:pt x="420754" y="15707"/>
                              <a:pt x="460589" y="24944"/>
                              <a:pt x="500424" y="34123"/>
                            </a:cubicBezTo>
                            <a:cubicBezTo>
                              <a:pt x="468787" y="52424"/>
                              <a:pt x="437150" y="70725"/>
                              <a:pt x="405455" y="89026"/>
                            </a:cubicBezTo>
                            <a:cubicBezTo>
                              <a:pt x="396680" y="94107"/>
                              <a:pt x="387674" y="99245"/>
                              <a:pt x="377629" y="100573"/>
                            </a:cubicBezTo>
                            <a:cubicBezTo>
                              <a:pt x="356672" y="103344"/>
                              <a:pt x="337736" y="89026"/>
                              <a:pt x="317818" y="81868"/>
                            </a:cubicBezTo>
                            <a:cubicBezTo>
                              <a:pt x="284911" y="70090"/>
                              <a:pt x="248598" y="78057"/>
                              <a:pt x="214594" y="86140"/>
                            </a:cubicBezTo>
                            <a:cubicBezTo>
                              <a:pt x="211996" y="86775"/>
                              <a:pt x="209340" y="87410"/>
                              <a:pt x="207377" y="89257"/>
                            </a:cubicBezTo>
                            <a:cubicBezTo>
                              <a:pt x="196177" y="99995"/>
                              <a:pt x="229200" y="115525"/>
                              <a:pt x="221291" y="128861"/>
                            </a:cubicBezTo>
                            <a:cubicBezTo>
                              <a:pt x="207608" y="133537"/>
                              <a:pt x="193810" y="123838"/>
                              <a:pt x="180648" y="117892"/>
                            </a:cubicBezTo>
                            <a:cubicBezTo>
                              <a:pt x="156054" y="106808"/>
                              <a:pt x="125860" y="109175"/>
                              <a:pt x="103287" y="123954"/>
                            </a:cubicBezTo>
                            <a:cubicBezTo>
                              <a:pt x="80714" y="138733"/>
                              <a:pt x="66454" y="165405"/>
                              <a:pt x="66685" y="192366"/>
                            </a:cubicBezTo>
                            <a:cubicBezTo>
                              <a:pt x="47576" y="189653"/>
                              <a:pt x="40821" y="196119"/>
                              <a:pt x="24194" y="205818"/>
                            </a:cubicBezTo>
                            <a:cubicBezTo>
                              <a:pt x="44574" y="219847"/>
                              <a:pt x="57967" y="221925"/>
                              <a:pt x="81868" y="215517"/>
                            </a:cubicBezTo>
                            <a:cubicBezTo>
                              <a:pt x="51328" y="223715"/>
                              <a:pt x="-40812" y="235030"/>
                              <a:pt x="20730" y="184226"/>
                            </a:cubicBezTo>
                            <a:cubicBezTo>
                              <a:pt x="57390" y="153975"/>
                              <a:pt x="90355" y="118527"/>
                              <a:pt x="131171" y="94857"/>
                            </a:cubicBezTo>
                            <a:close/>
                          </a:path>
                        </a:pathLst>
                      </a:custGeom>
                      <a:solidFill>
                        <a:srgbClr val="245D41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7" name="Freeform: Shape 4366">
                        <a:extLst>
                          <a:ext uri="{FF2B5EF4-FFF2-40B4-BE49-F238E27FC236}">
                            <a16:creationId xmlns:a16="http://schemas.microsoft.com/office/drawing/2014/main" id="{4987A43A-5419-4EAE-9BC2-382ECBC336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82651" y="6536628"/>
                        <a:ext cx="571314" cy="167846"/>
                      </a:xfrm>
                      <a:custGeom>
                        <a:avLst/>
                        <a:gdLst>
                          <a:gd name="connsiteX0" fmla="*/ 343966 w 571314"/>
                          <a:gd name="connsiteY0" fmla="*/ 63662 h 167846"/>
                          <a:gd name="connsiteX1" fmla="*/ 234795 w 571314"/>
                          <a:gd name="connsiteY1" fmla="*/ 79481 h 167846"/>
                          <a:gd name="connsiteX2" fmla="*/ 178680 w 571314"/>
                          <a:gd name="connsiteY2" fmla="*/ 105980 h 167846"/>
                          <a:gd name="connsiteX3" fmla="*/ 0 w 571314"/>
                          <a:gd name="connsiteY3" fmla="*/ 166714 h 167846"/>
                          <a:gd name="connsiteX4" fmla="*/ 174062 w 571314"/>
                          <a:gd name="connsiteY4" fmla="*/ 113370 h 167846"/>
                          <a:gd name="connsiteX5" fmla="*/ 447710 w 571314"/>
                          <a:gd name="connsiteY5" fmla="*/ 43803 h 167846"/>
                          <a:gd name="connsiteX6" fmla="*/ 571314 w 571314"/>
                          <a:gd name="connsiteY6" fmla="*/ 908 h 167846"/>
                          <a:gd name="connsiteX7" fmla="*/ 343966 w 571314"/>
                          <a:gd name="connsiteY7" fmla="*/ 63662 h 1678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71314" h="167846">
                            <a:moveTo>
                              <a:pt x="343966" y="63662"/>
                            </a:moveTo>
                            <a:cubicBezTo>
                              <a:pt x="307595" y="69551"/>
                              <a:pt x="269781" y="67877"/>
                              <a:pt x="234795" y="79481"/>
                            </a:cubicBezTo>
                            <a:cubicBezTo>
                              <a:pt x="215109" y="86004"/>
                              <a:pt x="197039" y="96454"/>
                              <a:pt x="178680" y="105980"/>
                            </a:cubicBezTo>
                            <a:cubicBezTo>
                              <a:pt x="122622" y="135019"/>
                              <a:pt x="62119" y="155572"/>
                              <a:pt x="0" y="166714"/>
                            </a:cubicBezTo>
                            <a:cubicBezTo>
                              <a:pt x="61023" y="174912"/>
                              <a:pt x="117080" y="136693"/>
                              <a:pt x="174062" y="113370"/>
                            </a:cubicBezTo>
                            <a:cubicBezTo>
                              <a:pt x="261294" y="77634"/>
                              <a:pt x="358977" y="75671"/>
                              <a:pt x="447710" y="43803"/>
                            </a:cubicBezTo>
                            <a:cubicBezTo>
                              <a:pt x="489046" y="28966"/>
                              <a:pt x="527958" y="9510"/>
                              <a:pt x="571314" y="908"/>
                            </a:cubicBezTo>
                            <a:cubicBezTo>
                              <a:pt x="496667" y="-8041"/>
                              <a:pt x="416939" y="51827"/>
                              <a:pt x="343966" y="63662"/>
                            </a:cubicBezTo>
                            <a:close/>
                          </a:path>
                        </a:pathLst>
                      </a:custGeom>
                      <a:solidFill>
                        <a:srgbClr val="153629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8" name="Freeform: Shape 4367">
                        <a:extLst>
                          <a:ext uri="{FF2B5EF4-FFF2-40B4-BE49-F238E27FC236}">
                            <a16:creationId xmlns:a16="http://schemas.microsoft.com/office/drawing/2014/main" id="{5C67009B-FD8D-4FF1-A2AC-19F4BBB18E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12177" y="6619457"/>
                        <a:ext cx="53228" cy="55425"/>
                      </a:xfrm>
                      <a:custGeom>
                        <a:avLst/>
                        <a:gdLst>
                          <a:gd name="connsiteX0" fmla="*/ 0 w 53228"/>
                          <a:gd name="connsiteY0" fmla="*/ 0 h 55425"/>
                          <a:gd name="connsiteX1" fmla="*/ 19109 w 53228"/>
                          <a:gd name="connsiteY1" fmla="*/ 55423 h 55425"/>
                          <a:gd name="connsiteX2" fmla="*/ 53229 w 53228"/>
                          <a:gd name="connsiteY2" fmla="*/ 46532 h 55425"/>
                          <a:gd name="connsiteX3" fmla="*/ 46532 w 53228"/>
                          <a:gd name="connsiteY3" fmla="*/ 33484 h 55425"/>
                          <a:gd name="connsiteX4" fmla="*/ 3695 w 53228"/>
                          <a:gd name="connsiteY4" fmla="*/ 3118 h 55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28" h="55425">
                            <a:moveTo>
                              <a:pt x="0" y="0"/>
                            </a:moveTo>
                            <a:cubicBezTo>
                              <a:pt x="21534" y="6986"/>
                              <a:pt x="31753" y="36660"/>
                              <a:pt x="19109" y="55423"/>
                            </a:cubicBezTo>
                            <a:cubicBezTo>
                              <a:pt x="31002" y="55538"/>
                              <a:pt x="42895" y="52421"/>
                              <a:pt x="53229" y="46532"/>
                            </a:cubicBezTo>
                            <a:cubicBezTo>
                              <a:pt x="48957" y="43876"/>
                              <a:pt x="48148" y="38218"/>
                              <a:pt x="46532" y="33484"/>
                            </a:cubicBezTo>
                            <a:cubicBezTo>
                              <a:pt x="40585" y="16338"/>
                              <a:pt x="21014" y="8660"/>
                              <a:pt x="3695" y="3118"/>
                            </a:cubicBezTo>
                          </a:path>
                        </a:pathLst>
                      </a:custGeom>
                      <a:solidFill>
                        <a:srgbClr val="18352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9" name="Freeform: Shape 4368">
                        <a:extLst>
                          <a:ext uri="{FF2B5EF4-FFF2-40B4-BE49-F238E27FC236}">
                            <a16:creationId xmlns:a16="http://schemas.microsoft.com/office/drawing/2014/main" id="{8127CA3A-523E-4104-AF77-7B24C98B0C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11179" y="6534534"/>
                        <a:ext cx="505326" cy="183150"/>
                      </a:xfrm>
                      <a:custGeom>
                        <a:avLst/>
                        <a:gdLst>
                          <a:gd name="connsiteX0" fmla="*/ 152701 w 505326"/>
                          <a:gd name="connsiteY0" fmla="*/ 161764 h 183150"/>
                          <a:gd name="connsiteX1" fmla="*/ 165517 w 505326"/>
                          <a:gd name="connsiteY1" fmla="*/ 150276 h 183150"/>
                          <a:gd name="connsiteX2" fmla="*/ 157146 w 505326"/>
                          <a:gd name="connsiteY2" fmla="*/ 113443 h 183150"/>
                          <a:gd name="connsiteX3" fmla="*/ 177872 w 505326"/>
                          <a:gd name="connsiteY3" fmla="*/ 147851 h 183150"/>
                          <a:gd name="connsiteX4" fmla="*/ 201888 w 505326"/>
                          <a:gd name="connsiteY4" fmla="*/ 146523 h 183150"/>
                          <a:gd name="connsiteX5" fmla="*/ 198424 w 505326"/>
                          <a:gd name="connsiteY5" fmla="*/ 122738 h 183150"/>
                          <a:gd name="connsiteX6" fmla="*/ 223595 w 505326"/>
                          <a:gd name="connsiteY6" fmla="*/ 136824 h 183150"/>
                          <a:gd name="connsiteX7" fmla="*/ 253674 w 505326"/>
                          <a:gd name="connsiteY7" fmla="*/ 119562 h 183150"/>
                          <a:gd name="connsiteX8" fmla="*/ 253154 w 505326"/>
                          <a:gd name="connsiteY8" fmla="*/ 95315 h 183150"/>
                          <a:gd name="connsiteX9" fmla="*/ 286812 w 505326"/>
                          <a:gd name="connsiteY9" fmla="*/ 108709 h 183150"/>
                          <a:gd name="connsiteX10" fmla="*/ 321047 w 505326"/>
                          <a:gd name="connsiteY10" fmla="*/ 90928 h 183150"/>
                          <a:gd name="connsiteX11" fmla="*/ 302861 w 505326"/>
                          <a:gd name="connsiteY11" fmla="*/ 61715 h 183150"/>
                          <a:gd name="connsiteX12" fmla="*/ 327686 w 505326"/>
                          <a:gd name="connsiteY12" fmla="*/ 62754 h 183150"/>
                          <a:gd name="connsiteX13" fmla="*/ 351645 w 505326"/>
                          <a:gd name="connsiteY13" fmla="*/ 73839 h 183150"/>
                          <a:gd name="connsiteX14" fmla="*/ 366482 w 505326"/>
                          <a:gd name="connsiteY14" fmla="*/ 69971 h 183150"/>
                          <a:gd name="connsiteX15" fmla="*/ 419364 w 505326"/>
                          <a:gd name="connsiteY15" fmla="*/ 28923 h 183150"/>
                          <a:gd name="connsiteX16" fmla="*/ 505327 w 505326"/>
                          <a:gd name="connsiteY16" fmla="*/ 0 h 183150"/>
                          <a:gd name="connsiteX17" fmla="*/ 251076 w 505326"/>
                          <a:gd name="connsiteY17" fmla="*/ 137806 h 183150"/>
                          <a:gd name="connsiteX18" fmla="*/ 180470 w 505326"/>
                          <a:gd name="connsiteY18" fmla="*/ 166787 h 183150"/>
                          <a:gd name="connsiteX19" fmla="*/ 0 w 505326"/>
                          <a:gd name="connsiteY19" fmla="*/ 174004 h 183150"/>
                          <a:gd name="connsiteX20" fmla="*/ 82499 w 505326"/>
                          <a:gd name="connsiteY20" fmla="*/ 148659 h 183150"/>
                          <a:gd name="connsiteX21" fmla="*/ 106862 w 505326"/>
                          <a:gd name="connsiteY21" fmla="*/ 175967 h 183150"/>
                          <a:gd name="connsiteX22" fmla="*/ 152701 w 505326"/>
                          <a:gd name="connsiteY22" fmla="*/ 161764 h 1831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505326" h="183150">
                            <a:moveTo>
                              <a:pt x="152701" y="161764"/>
                            </a:moveTo>
                            <a:cubicBezTo>
                              <a:pt x="158070" y="159282"/>
                              <a:pt x="163843" y="155933"/>
                              <a:pt x="165517" y="150276"/>
                            </a:cubicBezTo>
                            <a:cubicBezTo>
                              <a:pt x="169154" y="137575"/>
                              <a:pt x="149872" y="124470"/>
                              <a:pt x="157146" y="113443"/>
                            </a:cubicBezTo>
                            <a:cubicBezTo>
                              <a:pt x="170655" y="116734"/>
                              <a:pt x="167942" y="138094"/>
                              <a:pt x="177872" y="147851"/>
                            </a:cubicBezTo>
                            <a:cubicBezTo>
                              <a:pt x="184280" y="154202"/>
                              <a:pt x="196173" y="153509"/>
                              <a:pt x="201888" y="146523"/>
                            </a:cubicBezTo>
                            <a:cubicBezTo>
                              <a:pt x="207604" y="139538"/>
                              <a:pt x="205872" y="127761"/>
                              <a:pt x="198424" y="122738"/>
                            </a:cubicBezTo>
                            <a:cubicBezTo>
                              <a:pt x="208643" y="118927"/>
                              <a:pt x="221459" y="126086"/>
                              <a:pt x="223595" y="136824"/>
                            </a:cubicBezTo>
                            <a:cubicBezTo>
                              <a:pt x="233641" y="131051"/>
                              <a:pt x="243628" y="125336"/>
                              <a:pt x="253674" y="119562"/>
                            </a:cubicBezTo>
                            <a:cubicBezTo>
                              <a:pt x="249286" y="112346"/>
                              <a:pt x="249113" y="102763"/>
                              <a:pt x="253154" y="95315"/>
                            </a:cubicBezTo>
                            <a:cubicBezTo>
                              <a:pt x="259043" y="106861"/>
                              <a:pt x="274111" y="111191"/>
                              <a:pt x="286812" y="108709"/>
                            </a:cubicBezTo>
                            <a:cubicBezTo>
                              <a:pt x="299513" y="106226"/>
                              <a:pt x="310482" y="98491"/>
                              <a:pt x="321047" y="90928"/>
                            </a:cubicBezTo>
                            <a:cubicBezTo>
                              <a:pt x="314985" y="81171"/>
                              <a:pt x="308923" y="71472"/>
                              <a:pt x="302861" y="61715"/>
                            </a:cubicBezTo>
                            <a:cubicBezTo>
                              <a:pt x="309327" y="55596"/>
                              <a:pt x="320008" y="58193"/>
                              <a:pt x="327686" y="62754"/>
                            </a:cubicBezTo>
                            <a:cubicBezTo>
                              <a:pt x="335364" y="67257"/>
                              <a:pt x="342754" y="73493"/>
                              <a:pt x="351645" y="73839"/>
                            </a:cubicBezTo>
                            <a:cubicBezTo>
                              <a:pt x="356783" y="74012"/>
                              <a:pt x="361805" y="72107"/>
                              <a:pt x="366482" y="69971"/>
                            </a:cubicBezTo>
                            <a:cubicBezTo>
                              <a:pt x="387034" y="60734"/>
                              <a:pt x="405278" y="46532"/>
                              <a:pt x="419364" y="28923"/>
                            </a:cubicBezTo>
                            <a:cubicBezTo>
                              <a:pt x="449558" y="25055"/>
                              <a:pt x="478943" y="15184"/>
                              <a:pt x="505327" y="0"/>
                            </a:cubicBezTo>
                            <a:cubicBezTo>
                              <a:pt x="421904" y="48322"/>
                              <a:pt x="338309" y="96701"/>
                              <a:pt x="251076" y="137806"/>
                            </a:cubicBezTo>
                            <a:cubicBezTo>
                              <a:pt x="228041" y="148659"/>
                              <a:pt x="204717" y="158993"/>
                              <a:pt x="180470" y="166787"/>
                            </a:cubicBezTo>
                            <a:cubicBezTo>
                              <a:pt x="122392" y="185377"/>
                              <a:pt x="59175" y="188610"/>
                              <a:pt x="0" y="174004"/>
                            </a:cubicBezTo>
                            <a:cubicBezTo>
                              <a:pt x="28808" y="185781"/>
                              <a:pt x="65237" y="174581"/>
                              <a:pt x="82499" y="148659"/>
                            </a:cubicBezTo>
                            <a:cubicBezTo>
                              <a:pt x="86886" y="171175"/>
                              <a:pt x="84231" y="175793"/>
                              <a:pt x="106862" y="175967"/>
                            </a:cubicBezTo>
                            <a:cubicBezTo>
                              <a:pt x="115002" y="176024"/>
                              <a:pt x="148429" y="168981"/>
                              <a:pt x="152701" y="161764"/>
                            </a:cubicBezTo>
                            <a:close/>
                          </a:path>
                        </a:pathLst>
                      </a:custGeom>
                      <a:solidFill>
                        <a:srgbClr val="163A2E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70" name="Freeform: Shape 4369">
                        <a:extLst>
                          <a:ext uri="{FF2B5EF4-FFF2-40B4-BE49-F238E27FC236}">
                            <a16:creationId xmlns:a16="http://schemas.microsoft.com/office/drawing/2014/main" id="{7655B4AF-9CF7-4401-8CC2-92A35B65C0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75105" y="6485707"/>
                        <a:ext cx="300205" cy="119029"/>
                      </a:xfrm>
                      <a:custGeom>
                        <a:avLst/>
                        <a:gdLst>
                          <a:gd name="connsiteX0" fmla="*/ 103109 w 300205"/>
                          <a:gd name="connsiteY0" fmla="*/ 38435 h 119029"/>
                          <a:gd name="connsiteX1" fmla="*/ 147505 w 300205"/>
                          <a:gd name="connsiteY1" fmla="*/ 62452 h 119029"/>
                          <a:gd name="connsiteX2" fmla="*/ 143464 w 300205"/>
                          <a:gd name="connsiteY2" fmla="*/ 45017 h 119029"/>
                          <a:gd name="connsiteX3" fmla="*/ 132495 w 300205"/>
                          <a:gd name="connsiteY3" fmla="*/ 29314 h 119029"/>
                          <a:gd name="connsiteX4" fmla="*/ 148082 w 300205"/>
                          <a:gd name="connsiteY4" fmla="*/ 17421 h 119029"/>
                          <a:gd name="connsiteX5" fmla="*/ 155356 w 300205"/>
                          <a:gd name="connsiteY5" fmla="*/ 22790 h 119029"/>
                          <a:gd name="connsiteX6" fmla="*/ 194499 w 300205"/>
                          <a:gd name="connsiteY6" fmla="*/ 60547 h 119029"/>
                          <a:gd name="connsiteX7" fmla="*/ 215571 w 300205"/>
                          <a:gd name="connsiteY7" fmla="*/ 80060 h 119029"/>
                          <a:gd name="connsiteX8" fmla="*/ 176948 w 300205"/>
                          <a:gd name="connsiteY8" fmla="*/ 24234 h 119029"/>
                          <a:gd name="connsiteX9" fmla="*/ 174408 w 300205"/>
                          <a:gd name="connsiteY9" fmla="*/ 7607 h 119029"/>
                          <a:gd name="connsiteX10" fmla="*/ 190573 w 300205"/>
                          <a:gd name="connsiteY10" fmla="*/ 9108 h 119029"/>
                          <a:gd name="connsiteX11" fmla="*/ 300206 w 300205"/>
                          <a:gd name="connsiteY11" fmla="*/ 53850 h 119029"/>
                          <a:gd name="connsiteX12" fmla="*/ 195884 w 300205"/>
                          <a:gd name="connsiteY12" fmla="*/ 794 h 119029"/>
                          <a:gd name="connsiteX13" fmla="*/ 170367 w 300205"/>
                          <a:gd name="connsiteY13" fmla="*/ 275 h 119029"/>
                          <a:gd name="connsiteX14" fmla="*/ 0 w 300205"/>
                          <a:gd name="connsiteY14" fmla="*/ 71170 h 119029"/>
                          <a:gd name="connsiteX15" fmla="*/ 81286 w 300205"/>
                          <a:gd name="connsiteY15" fmla="*/ 119029 h 119029"/>
                          <a:gd name="connsiteX16" fmla="*/ 34350 w 300205"/>
                          <a:gd name="connsiteY16" fmla="*/ 80464 h 119029"/>
                          <a:gd name="connsiteX17" fmla="*/ 27019 w 300205"/>
                          <a:gd name="connsiteY17" fmla="*/ 72209 h 119029"/>
                          <a:gd name="connsiteX18" fmla="*/ 103109 w 300205"/>
                          <a:gd name="connsiteY18" fmla="*/ 38435 h 1190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00205" h="119029">
                            <a:moveTo>
                              <a:pt x="103109" y="38435"/>
                            </a:moveTo>
                            <a:cubicBezTo>
                              <a:pt x="118928" y="44209"/>
                              <a:pt x="132668" y="54427"/>
                              <a:pt x="147505" y="62452"/>
                            </a:cubicBezTo>
                            <a:cubicBezTo>
                              <a:pt x="151546" y="57314"/>
                              <a:pt x="147967" y="49751"/>
                              <a:pt x="143464" y="45017"/>
                            </a:cubicBezTo>
                            <a:cubicBezTo>
                              <a:pt x="138961" y="40283"/>
                              <a:pt x="133187" y="35780"/>
                              <a:pt x="132495" y="29314"/>
                            </a:cubicBezTo>
                            <a:cubicBezTo>
                              <a:pt x="131686" y="21520"/>
                              <a:pt x="140750" y="14592"/>
                              <a:pt x="148082" y="17421"/>
                            </a:cubicBezTo>
                            <a:cubicBezTo>
                              <a:pt x="150911" y="18518"/>
                              <a:pt x="153163" y="20712"/>
                              <a:pt x="155356" y="22790"/>
                            </a:cubicBezTo>
                            <a:cubicBezTo>
                              <a:pt x="168404" y="35376"/>
                              <a:pt x="181451" y="47961"/>
                              <a:pt x="194499" y="60547"/>
                            </a:cubicBezTo>
                            <a:cubicBezTo>
                              <a:pt x="201369" y="67186"/>
                              <a:pt x="208296" y="73883"/>
                              <a:pt x="215571" y="80060"/>
                            </a:cubicBezTo>
                            <a:cubicBezTo>
                              <a:pt x="202697" y="61471"/>
                              <a:pt x="189822" y="42823"/>
                              <a:pt x="176948" y="24234"/>
                            </a:cubicBezTo>
                            <a:cubicBezTo>
                              <a:pt x="173484" y="19211"/>
                              <a:pt x="170136" y="11937"/>
                              <a:pt x="174408" y="7607"/>
                            </a:cubicBezTo>
                            <a:cubicBezTo>
                              <a:pt x="178507" y="3450"/>
                              <a:pt x="185492" y="6221"/>
                              <a:pt x="190573" y="9108"/>
                            </a:cubicBezTo>
                            <a:cubicBezTo>
                              <a:pt x="224981" y="28621"/>
                              <a:pt x="261929" y="43747"/>
                              <a:pt x="300206" y="53850"/>
                            </a:cubicBezTo>
                            <a:cubicBezTo>
                              <a:pt x="268684" y="30007"/>
                              <a:pt x="235142" y="5297"/>
                              <a:pt x="195884" y="794"/>
                            </a:cubicBezTo>
                            <a:cubicBezTo>
                              <a:pt x="187398" y="-187"/>
                              <a:pt x="178853" y="-129"/>
                              <a:pt x="170367" y="275"/>
                            </a:cubicBezTo>
                            <a:cubicBezTo>
                              <a:pt x="107670" y="3335"/>
                              <a:pt x="46359" y="28852"/>
                              <a:pt x="0" y="71170"/>
                            </a:cubicBezTo>
                            <a:cubicBezTo>
                              <a:pt x="27076" y="87104"/>
                              <a:pt x="54210" y="103095"/>
                              <a:pt x="81286" y="119029"/>
                            </a:cubicBezTo>
                            <a:cubicBezTo>
                              <a:pt x="65641" y="106155"/>
                              <a:pt x="49996" y="93338"/>
                              <a:pt x="34350" y="80464"/>
                            </a:cubicBezTo>
                            <a:cubicBezTo>
                              <a:pt x="31464" y="78097"/>
                              <a:pt x="28520" y="75615"/>
                              <a:pt x="27019" y="72209"/>
                            </a:cubicBezTo>
                            <a:cubicBezTo>
                              <a:pt x="13971" y="42246"/>
                              <a:pt x="88099" y="32951"/>
                              <a:pt x="103109" y="38435"/>
                            </a:cubicBezTo>
                            <a:close/>
                          </a:path>
                        </a:pathLst>
                      </a:custGeom>
                      <a:solidFill>
                        <a:srgbClr val="163A2E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71" name="Freeform: Shape 4370">
                        <a:extLst>
                          <a:ext uri="{FF2B5EF4-FFF2-40B4-BE49-F238E27FC236}">
                            <a16:creationId xmlns:a16="http://schemas.microsoft.com/office/drawing/2014/main" id="{99A72E03-88D6-4052-8E31-CDD015C02C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80053" y="6625865"/>
                        <a:ext cx="80709" cy="79670"/>
                      </a:xfrm>
                      <a:custGeom>
                        <a:avLst/>
                        <a:gdLst>
                          <a:gd name="connsiteX0" fmla="*/ 44511 w 80709"/>
                          <a:gd name="connsiteY0" fmla="*/ 38276 h 79670"/>
                          <a:gd name="connsiteX1" fmla="*/ 0 w 80709"/>
                          <a:gd name="connsiteY1" fmla="*/ 79670 h 79670"/>
                          <a:gd name="connsiteX2" fmla="*/ 36256 w 80709"/>
                          <a:gd name="connsiteY2" fmla="*/ 36660 h 79670"/>
                          <a:gd name="connsiteX3" fmla="*/ 80709 w 80709"/>
                          <a:gd name="connsiteY3" fmla="*/ 0 h 79670"/>
                          <a:gd name="connsiteX4" fmla="*/ 44511 w 80709"/>
                          <a:gd name="connsiteY4" fmla="*/ 38276 h 79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0709" h="79670">
                            <a:moveTo>
                              <a:pt x="44511" y="38276"/>
                            </a:moveTo>
                            <a:cubicBezTo>
                              <a:pt x="29905" y="52652"/>
                              <a:pt x="19167" y="72396"/>
                              <a:pt x="0" y="79670"/>
                            </a:cubicBezTo>
                            <a:cubicBezTo>
                              <a:pt x="10507" y="75687"/>
                              <a:pt x="27538" y="45377"/>
                              <a:pt x="36256" y="36660"/>
                            </a:cubicBezTo>
                            <a:cubicBezTo>
                              <a:pt x="49534" y="23324"/>
                              <a:pt x="64313" y="9064"/>
                              <a:pt x="80709" y="0"/>
                            </a:cubicBezTo>
                            <a:cubicBezTo>
                              <a:pt x="79959" y="15472"/>
                              <a:pt x="55134" y="27827"/>
                              <a:pt x="44511" y="38276"/>
                            </a:cubicBezTo>
                            <a:close/>
                          </a:path>
                        </a:pathLst>
                      </a:custGeom>
                      <a:solidFill>
                        <a:srgbClr val="929292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72" name="Freeform: Shape 4371">
                        <a:extLst>
                          <a:ext uri="{FF2B5EF4-FFF2-40B4-BE49-F238E27FC236}">
                            <a16:creationId xmlns:a16="http://schemas.microsoft.com/office/drawing/2014/main" id="{012ED7F6-F66F-43CC-ADA0-AB2474B1B9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22618" y="6468680"/>
                        <a:ext cx="408279" cy="112507"/>
                      </a:xfrm>
                      <a:custGeom>
                        <a:avLst/>
                        <a:gdLst>
                          <a:gd name="connsiteX0" fmla="*/ 68124 w 408279"/>
                          <a:gd name="connsiteY0" fmla="*/ 75207 h 112507"/>
                          <a:gd name="connsiteX1" fmla="*/ 148313 w 408279"/>
                          <a:gd name="connsiteY1" fmla="*/ 42934 h 112507"/>
                          <a:gd name="connsiteX2" fmla="*/ 249575 w 408279"/>
                          <a:gd name="connsiteY2" fmla="*/ 19669 h 112507"/>
                          <a:gd name="connsiteX3" fmla="*/ 291777 w 408279"/>
                          <a:gd name="connsiteY3" fmla="*/ 30291 h 112507"/>
                          <a:gd name="connsiteX4" fmla="*/ 408280 w 408279"/>
                          <a:gd name="connsiteY4" fmla="*/ 66085 h 112507"/>
                          <a:gd name="connsiteX5" fmla="*/ 251538 w 408279"/>
                          <a:gd name="connsiteY5" fmla="*/ 155 h 112507"/>
                          <a:gd name="connsiteX6" fmla="*/ 55769 w 408279"/>
                          <a:gd name="connsiteY6" fmla="*/ 74745 h 112507"/>
                          <a:gd name="connsiteX7" fmla="*/ 0 w 408279"/>
                          <a:gd name="connsiteY7" fmla="*/ 112328 h 112507"/>
                          <a:gd name="connsiteX8" fmla="*/ 68124 w 408279"/>
                          <a:gd name="connsiteY8" fmla="*/ 75207 h 1125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8279" h="112507">
                            <a:moveTo>
                              <a:pt x="68124" y="75207"/>
                            </a:moveTo>
                            <a:cubicBezTo>
                              <a:pt x="90697" y="55231"/>
                              <a:pt x="119332" y="34679"/>
                              <a:pt x="148313" y="42934"/>
                            </a:cubicBezTo>
                            <a:cubicBezTo>
                              <a:pt x="177641" y="23017"/>
                              <a:pt x="214532" y="14530"/>
                              <a:pt x="249575" y="19669"/>
                            </a:cubicBezTo>
                            <a:cubicBezTo>
                              <a:pt x="263950" y="21805"/>
                              <a:pt x="277863" y="26077"/>
                              <a:pt x="291777" y="30291"/>
                            </a:cubicBezTo>
                            <a:cubicBezTo>
                              <a:pt x="330630" y="42242"/>
                              <a:pt x="369426" y="54134"/>
                              <a:pt x="408280" y="66085"/>
                            </a:cubicBezTo>
                            <a:cubicBezTo>
                              <a:pt x="361401" y="32716"/>
                              <a:pt x="308981" y="2522"/>
                              <a:pt x="251538" y="155"/>
                            </a:cubicBezTo>
                            <a:cubicBezTo>
                              <a:pt x="180585" y="-2789"/>
                              <a:pt x="115695" y="36699"/>
                              <a:pt x="55769" y="74745"/>
                            </a:cubicBezTo>
                            <a:cubicBezTo>
                              <a:pt x="38218" y="85887"/>
                              <a:pt x="13336" y="96798"/>
                              <a:pt x="0" y="112328"/>
                            </a:cubicBezTo>
                            <a:cubicBezTo>
                              <a:pt x="25229" y="114810"/>
                              <a:pt x="50458" y="91025"/>
                              <a:pt x="68124" y="75207"/>
                            </a:cubicBezTo>
                            <a:close/>
                          </a:path>
                        </a:pathLst>
                      </a:custGeom>
                      <a:solidFill>
                        <a:srgbClr val="296347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73" name="Freeform: Shape 4372">
                        <a:extLst>
                          <a:ext uri="{FF2B5EF4-FFF2-40B4-BE49-F238E27FC236}">
                            <a16:creationId xmlns:a16="http://schemas.microsoft.com/office/drawing/2014/main" id="{3CBC3479-63C6-41AA-9669-6FDFBE4E0A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13704" y="6530150"/>
                        <a:ext cx="118537" cy="21992"/>
                      </a:xfrm>
                      <a:custGeom>
                        <a:avLst/>
                        <a:gdLst>
                          <a:gd name="connsiteX0" fmla="*/ 110499 w 118537"/>
                          <a:gd name="connsiteY0" fmla="*/ 4673 h 21992"/>
                          <a:gd name="connsiteX1" fmla="*/ 117888 w 118537"/>
                          <a:gd name="connsiteY1" fmla="*/ 12467 h 21992"/>
                          <a:gd name="connsiteX2" fmla="*/ 115233 w 118537"/>
                          <a:gd name="connsiteY2" fmla="*/ 21993 h 21992"/>
                          <a:gd name="connsiteX3" fmla="*/ 83249 w 118537"/>
                          <a:gd name="connsiteY3" fmla="*/ 20607 h 21992"/>
                          <a:gd name="connsiteX4" fmla="*/ 0 w 118537"/>
                          <a:gd name="connsiteY4" fmla="*/ 5481 h 21992"/>
                          <a:gd name="connsiteX5" fmla="*/ 110499 w 118537"/>
                          <a:gd name="connsiteY5" fmla="*/ 4673 h 21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8537" h="21992">
                            <a:moveTo>
                              <a:pt x="110499" y="4673"/>
                            </a:moveTo>
                            <a:cubicBezTo>
                              <a:pt x="114136" y="5077"/>
                              <a:pt x="116503" y="9118"/>
                              <a:pt x="117888" y="12467"/>
                            </a:cubicBezTo>
                            <a:cubicBezTo>
                              <a:pt x="119274" y="15815"/>
                              <a:pt x="118466" y="20376"/>
                              <a:pt x="115233" y="21993"/>
                            </a:cubicBezTo>
                            <a:cubicBezTo>
                              <a:pt x="116791" y="13217"/>
                              <a:pt x="91505" y="24013"/>
                              <a:pt x="83249" y="20607"/>
                            </a:cubicBezTo>
                            <a:cubicBezTo>
                              <a:pt x="55423" y="9176"/>
                              <a:pt x="25748" y="14141"/>
                              <a:pt x="0" y="5481"/>
                            </a:cubicBezTo>
                            <a:cubicBezTo>
                              <a:pt x="31695" y="-3872"/>
                              <a:pt x="72684" y="747"/>
                              <a:pt x="110499" y="4673"/>
                            </a:cubicBezTo>
                            <a:close/>
                          </a:path>
                        </a:pathLst>
                      </a:custGeom>
                      <a:solidFill>
                        <a:srgbClr val="296347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74" name="Freeform: Shape 4373">
                        <a:extLst>
                          <a:ext uri="{FF2B5EF4-FFF2-40B4-BE49-F238E27FC236}">
                            <a16:creationId xmlns:a16="http://schemas.microsoft.com/office/drawing/2014/main" id="{5E083B14-E761-4A40-A2A4-EFABF317E4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28714" y="6530431"/>
                        <a:ext cx="130429" cy="19266"/>
                      </a:xfrm>
                      <a:custGeom>
                        <a:avLst/>
                        <a:gdLst>
                          <a:gd name="connsiteX0" fmla="*/ 42317 w 130429"/>
                          <a:gd name="connsiteY0" fmla="*/ 8375 h 19266"/>
                          <a:gd name="connsiteX1" fmla="*/ 123662 w 130429"/>
                          <a:gd name="connsiteY1" fmla="*/ 4738 h 19266"/>
                          <a:gd name="connsiteX2" fmla="*/ 130012 w 130429"/>
                          <a:gd name="connsiteY2" fmla="*/ 11146 h 19266"/>
                          <a:gd name="connsiteX3" fmla="*/ 127068 w 130429"/>
                          <a:gd name="connsiteY3" fmla="*/ 18709 h 19266"/>
                          <a:gd name="connsiteX4" fmla="*/ 83307 w 130429"/>
                          <a:gd name="connsiteY4" fmla="*/ 17323 h 19266"/>
                          <a:gd name="connsiteX5" fmla="*/ 74532 w 130429"/>
                          <a:gd name="connsiteY5" fmla="*/ 12936 h 19266"/>
                          <a:gd name="connsiteX6" fmla="*/ 55249 w 130429"/>
                          <a:gd name="connsiteY6" fmla="*/ 14841 h 19266"/>
                          <a:gd name="connsiteX7" fmla="*/ 35909 w 130429"/>
                          <a:gd name="connsiteY7" fmla="*/ 12243 h 19266"/>
                          <a:gd name="connsiteX8" fmla="*/ 0 w 130429"/>
                          <a:gd name="connsiteY8" fmla="*/ 13802 h 19266"/>
                          <a:gd name="connsiteX9" fmla="*/ 42317 w 130429"/>
                          <a:gd name="connsiteY9" fmla="*/ 8375 h 192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30429" h="19266">
                            <a:moveTo>
                              <a:pt x="42317" y="8375"/>
                            </a:moveTo>
                            <a:cubicBezTo>
                              <a:pt x="65006" y="7336"/>
                              <a:pt x="104379" y="-7328"/>
                              <a:pt x="123662" y="4738"/>
                            </a:cubicBezTo>
                            <a:cubicBezTo>
                              <a:pt x="126260" y="6354"/>
                              <a:pt x="128915" y="8317"/>
                              <a:pt x="130012" y="11146"/>
                            </a:cubicBezTo>
                            <a:cubicBezTo>
                              <a:pt x="131109" y="13975"/>
                              <a:pt x="130012" y="17900"/>
                              <a:pt x="127068" y="18709"/>
                            </a:cubicBezTo>
                            <a:cubicBezTo>
                              <a:pt x="117658" y="12589"/>
                              <a:pt x="92717" y="23443"/>
                              <a:pt x="83307" y="17323"/>
                            </a:cubicBezTo>
                            <a:cubicBezTo>
                              <a:pt x="80536" y="15534"/>
                              <a:pt x="77707" y="13686"/>
                              <a:pt x="74532" y="12936"/>
                            </a:cubicBezTo>
                            <a:cubicBezTo>
                              <a:pt x="68181" y="11435"/>
                              <a:pt x="61715" y="14321"/>
                              <a:pt x="55249" y="14841"/>
                            </a:cubicBezTo>
                            <a:cubicBezTo>
                              <a:pt x="48726" y="15360"/>
                              <a:pt x="42317" y="13398"/>
                              <a:pt x="35909" y="12243"/>
                            </a:cubicBezTo>
                            <a:cubicBezTo>
                              <a:pt x="24016" y="10107"/>
                              <a:pt x="11720" y="10857"/>
                              <a:pt x="0" y="13802"/>
                            </a:cubicBezTo>
                            <a:cubicBezTo>
                              <a:pt x="13913" y="10857"/>
                              <a:pt x="28058" y="9010"/>
                              <a:pt x="42317" y="8375"/>
                            </a:cubicBezTo>
                            <a:close/>
                          </a:path>
                        </a:pathLst>
                      </a:custGeom>
                      <a:solidFill>
                        <a:srgbClr val="142D28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4327" name="Graphic 3">
                      <a:extLst>
                        <a:ext uri="{FF2B5EF4-FFF2-40B4-BE49-F238E27FC236}">
                          <a16:creationId xmlns:a16="http://schemas.microsoft.com/office/drawing/2014/main" id="{F4730190-ECEB-4FF4-B19B-665439E2A1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62899" y="6077471"/>
                      <a:ext cx="363908" cy="510843"/>
                      <a:chOff x="-562899" y="6077471"/>
                      <a:chExt cx="363908" cy="510843"/>
                    </a:xfrm>
                  </p:grpSpPr>
                  <p:sp>
                    <p:nvSpPr>
                      <p:cNvPr id="4360" name="Freeform: Shape 4359">
                        <a:extLst>
                          <a:ext uri="{FF2B5EF4-FFF2-40B4-BE49-F238E27FC236}">
                            <a16:creationId xmlns:a16="http://schemas.microsoft.com/office/drawing/2014/main" id="{2F91C2AA-EABC-486C-8A66-8AAEA45932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62899" y="6086708"/>
                        <a:ext cx="107744" cy="358348"/>
                      </a:xfrm>
                      <a:custGeom>
                        <a:avLst/>
                        <a:gdLst>
                          <a:gd name="connsiteX0" fmla="*/ 21905 w 107744"/>
                          <a:gd name="connsiteY0" fmla="*/ 296915 h 358348"/>
                          <a:gd name="connsiteX1" fmla="*/ 7645 w 107744"/>
                          <a:gd name="connsiteY1" fmla="*/ 247670 h 358348"/>
                          <a:gd name="connsiteX2" fmla="*/ 3720 w 107744"/>
                          <a:gd name="connsiteY2" fmla="*/ 153163 h 358348"/>
                          <a:gd name="connsiteX3" fmla="*/ 29757 w 107744"/>
                          <a:gd name="connsiteY3" fmla="*/ 84808 h 358348"/>
                          <a:gd name="connsiteX4" fmla="*/ 40957 w 107744"/>
                          <a:gd name="connsiteY4" fmla="*/ 35159 h 358348"/>
                          <a:gd name="connsiteX5" fmla="*/ 74672 w 107744"/>
                          <a:gd name="connsiteY5" fmla="*/ 0 h 358348"/>
                          <a:gd name="connsiteX6" fmla="*/ 107060 w 107744"/>
                          <a:gd name="connsiteY6" fmla="*/ 239299 h 358348"/>
                          <a:gd name="connsiteX7" fmla="*/ 100247 w 107744"/>
                          <a:gd name="connsiteY7" fmla="*/ 145138 h 358348"/>
                          <a:gd name="connsiteX8" fmla="*/ 62952 w 107744"/>
                          <a:gd name="connsiteY8" fmla="*/ 97451 h 358348"/>
                          <a:gd name="connsiteX9" fmla="*/ 29122 w 107744"/>
                          <a:gd name="connsiteY9" fmla="*/ 116792 h 358348"/>
                          <a:gd name="connsiteX10" fmla="*/ 13534 w 107744"/>
                          <a:gd name="connsiteY10" fmla="*/ 208066 h 358348"/>
                          <a:gd name="connsiteX11" fmla="*/ 37839 w 107744"/>
                          <a:gd name="connsiteY11" fmla="*/ 293451 h 358348"/>
                          <a:gd name="connsiteX12" fmla="*/ 107175 w 107744"/>
                          <a:gd name="connsiteY12" fmla="*/ 356206 h 358348"/>
                          <a:gd name="connsiteX13" fmla="*/ 21905 w 107744"/>
                          <a:gd name="connsiteY13" fmla="*/ 296915 h 3583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7744" h="358348">
                            <a:moveTo>
                              <a:pt x="21905" y="296915"/>
                            </a:moveTo>
                            <a:cubicBezTo>
                              <a:pt x="14054" y="281674"/>
                              <a:pt x="10821" y="264528"/>
                              <a:pt x="7645" y="247670"/>
                            </a:cubicBezTo>
                            <a:cubicBezTo>
                              <a:pt x="1814" y="216437"/>
                              <a:pt x="-4017" y="183992"/>
                              <a:pt x="3720" y="153163"/>
                            </a:cubicBezTo>
                            <a:cubicBezTo>
                              <a:pt x="9666" y="129493"/>
                              <a:pt x="23233" y="108305"/>
                              <a:pt x="29757" y="84808"/>
                            </a:cubicBezTo>
                            <a:cubicBezTo>
                              <a:pt x="34317" y="68470"/>
                              <a:pt x="35414" y="51208"/>
                              <a:pt x="40957" y="35159"/>
                            </a:cubicBezTo>
                            <a:cubicBezTo>
                              <a:pt x="46499" y="19109"/>
                              <a:pt x="58103" y="3522"/>
                              <a:pt x="74672" y="0"/>
                            </a:cubicBezTo>
                            <a:cubicBezTo>
                              <a:pt x="92627" y="78573"/>
                              <a:pt x="103480" y="158763"/>
                              <a:pt x="107060" y="239299"/>
                            </a:cubicBezTo>
                            <a:cubicBezTo>
                              <a:pt x="109022" y="207777"/>
                              <a:pt x="106771" y="176025"/>
                              <a:pt x="100247" y="145138"/>
                            </a:cubicBezTo>
                            <a:cubicBezTo>
                              <a:pt x="95744" y="123892"/>
                              <a:pt x="84602" y="99010"/>
                              <a:pt x="62952" y="97451"/>
                            </a:cubicBezTo>
                            <a:cubicBezTo>
                              <a:pt x="49385" y="96470"/>
                              <a:pt x="37031" y="105765"/>
                              <a:pt x="29122" y="116792"/>
                            </a:cubicBezTo>
                            <a:cubicBezTo>
                              <a:pt x="10878" y="142482"/>
                              <a:pt x="10994" y="176602"/>
                              <a:pt x="13534" y="208066"/>
                            </a:cubicBezTo>
                            <a:cubicBezTo>
                              <a:pt x="15959" y="237913"/>
                              <a:pt x="20404" y="269088"/>
                              <a:pt x="37839" y="293451"/>
                            </a:cubicBezTo>
                            <a:cubicBezTo>
                              <a:pt x="56371" y="319430"/>
                              <a:pt x="86853" y="332420"/>
                              <a:pt x="107175" y="356206"/>
                            </a:cubicBezTo>
                            <a:cubicBezTo>
                              <a:pt x="82062" y="369484"/>
                              <a:pt x="32528" y="317525"/>
                              <a:pt x="21905" y="296915"/>
                            </a:cubicBezTo>
                            <a:close/>
                          </a:path>
                        </a:pathLst>
                      </a:custGeom>
                      <a:solidFill>
                        <a:srgbClr val="7A7D7C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1" name="Freeform: Shape 4360">
                        <a:extLst>
                          <a:ext uri="{FF2B5EF4-FFF2-40B4-BE49-F238E27FC236}">
                            <a16:creationId xmlns:a16="http://schemas.microsoft.com/office/drawing/2014/main" id="{0C898C69-23E2-4E00-B236-1F34331E63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55646" y="6178433"/>
                        <a:ext cx="104237" cy="258833"/>
                      </a:xfrm>
                      <a:custGeom>
                        <a:avLst/>
                        <a:gdLst>
                          <a:gd name="connsiteX0" fmla="*/ 62973 w 104237"/>
                          <a:gd name="connsiteY0" fmla="*/ 234402 h 258833"/>
                          <a:gd name="connsiteX1" fmla="*/ 23485 w 104237"/>
                          <a:gd name="connsiteY1" fmla="*/ 194509 h 258833"/>
                          <a:gd name="connsiteX2" fmla="*/ 8359 w 104237"/>
                          <a:gd name="connsiteY2" fmla="*/ 160736 h 258833"/>
                          <a:gd name="connsiteX3" fmla="*/ 10495 w 104237"/>
                          <a:gd name="connsiteY3" fmla="*/ 39845 h 258833"/>
                          <a:gd name="connsiteX4" fmla="*/ 36994 w 104237"/>
                          <a:gd name="connsiteY4" fmla="*/ 3359 h 258833"/>
                          <a:gd name="connsiteX5" fmla="*/ 87856 w 104237"/>
                          <a:gd name="connsiteY5" fmla="*/ 19293 h 258833"/>
                          <a:gd name="connsiteX6" fmla="*/ 93456 w 104237"/>
                          <a:gd name="connsiteY6" fmla="*/ 75177 h 258833"/>
                          <a:gd name="connsiteX7" fmla="*/ 76252 w 104237"/>
                          <a:gd name="connsiteY7" fmla="*/ 50526 h 258833"/>
                          <a:gd name="connsiteX8" fmla="*/ 48194 w 104237"/>
                          <a:gd name="connsiteY8" fmla="*/ 44522 h 258833"/>
                          <a:gd name="connsiteX9" fmla="*/ 40920 w 104237"/>
                          <a:gd name="connsiteY9" fmla="*/ 69462 h 258833"/>
                          <a:gd name="connsiteX10" fmla="*/ 58586 w 104237"/>
                          <a:gd name="connsiteY10" fmla="*/ 78468 h 258833"/>
                          <a:gd name="connsiteX11" fmla="*/ 73942 w 104237"/>
                          <a:gd name="connsiteY11" fmla="*/ 106526 h 258833"/>
                          <a:gd name="connsiteX12" fmla="*/ 49291 w 104237"/>
                          <a:gd name="connsiteY12" fmla="*/ 107969 h 258833"/>
                          <a:gd name="connsiteX13" fmla="*/ 36821 w 104237"/>
                          <a:gd name="connsiteY13" fmla="*/ 125577 h 258833"/>
                          <a:gd name="connsiteX14" fmla="*/ 61472 w 104237"/>
                          <a:gd name="connsiteY14" fmla="*/ 139895 h 258833"/>
                          <a:gd name="connsiteX15" fmla="*/ 54602 w 104237"/>
                          <a:gd name="connsiteY15" fmla="*/ 187870 h 258833"/>
                          <a:gd name="connsiteX16" fmla="*/ 63839 w 104237"/>
                          <a:gd name="connsiteY16" fmla="*/ 198954 h 258833"/>
                          <a:gd name="connsiteX17" fmla="*/ 104194 w 104237"/>
                          <a:gd name="connsiteY17" fmla="*/ 250278 h 258833"/>
                          <a:gd name="connsiteX18" fmla="*/ 62973 w 104237"/>
                          <a:gd name="connsiteY18" fmla="*/ 234402 h 2588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04237" h="258833">
                            <a:moveTo>
                              <a:pt x="62973" y="234402"/>
                            </a:moveTo>
                            <a:cubicBezTo>
                              <a:pt x="48483" y="222451"/>
                              <a:pt x="33819" y="210212"/>
                              <a:pt x="23485" y="194509"/>
                            </a:cubicBezTo>
                            <a:cubicBezTo>
                              <a:pt x="16672" y="184175"/>
                              <a:pt x="11938" y="172571"/>
                              <a:pt x="8359" y="160736"/>
                            </a:cubicBezTo>
                            <a:cubicBezTo>
                              <a:pt x="-3476" y="121536"/>
                              <a:pt x="-2726" y="78641"/>
                              <a:pt x="10495" y="39845"/>
                            </a:cubicBezTo>
                            <a:cubicBezTo>
                              <a:pt x="15460" y="25239"/>
                              <a:pt x="23138" y="10114"/>
                              <a:pt x="36994" y="3359"/>
                            </a:cubicBezTo>
                            <a:cubicBezTo>
                              <a:pt x="54429" y="-5128"/>
                              <a:pt x="76944" y="3301"/>
                              <a:pt x="87856" y="19293"/>
                            </a:cubicBezTo>
                            <a:cubicBezTo>
                              <a:pt x="98767" y="35285"/>
                              <a:pt x="99402" y="56703"/>
                              <a:pt x="93456" y="75177"/>
                            </a:cubicBezTo>
                            <a:cubicBezTo>
                              <a:pt x="88779" y="66229"/>
                              <a:pt x="83872" y="57107"/>
                              <a:pt x="76252" y="50526"/>
                            </a:cubicBezTo>
                            <a:cubicBezTo>
                              <a:pt x="68631" y="43945"/>
                              <a:pt x="57431" y="40423"/>
                              <a:pt x="48194" y="44522"/>
                            </a:cubicBezTo>
                            <a:cubicBezTo>
                              <a:pt x="38957" y="48621"/>
                              <a:pt x="34281" y="61899"/>
                              <a:pt x="40920" y="69462"/>
                            </a:cubicBezTo>
                            <a:cubicBezTo>
                              <a:pt x="45307" y="74485"/>
                              <a:pt x="52582" y="75466"/>
                              <a:pt x="58586" y="78468"/>
                            </a:cubicBezTo>
                            <a:cubicBezTo>
                              <a:pt x="68747" y="83548"/>
                              <a:pt x="75155" y="95268"/>
                              <a:pt x="73942" y="106526"/>
                            </a:cubicBezTo>
                            <a:cubicBezTo>
                              <a:pt x="65860" y="108027"/>
                              <a:pt x="57316" y="106179"/>
                              <a:pt x="49291" y="107969"/>
                            </a:cubicBezTo>
                            <a:cubicBezTo>
                              <a:pt x="41266" y="109759"/>
                              <a:pt x="33415" y="118072"/>
                              <a:pt x="36821" y="125577"/>
                            </a:cubicBezTo>
                            <a:cubicBezTo>
                              <a:pt x="40804" y="134468"/>
                              <a:pt x="55064" y="132563"/>
                              <a:pt x="61472" y="139895"/>
                            </a:cubicBezTo>
                            <a:cubicBezTo>
                              <a:pt x="72672" y="152711"/>
                              <a:pt x="48656" y="171936"/>
                              <a:pt x="54602" y="187870"/>
                            </a:cubicBezTo>
                            <a:cubicBezTo>
                              <a:pt x="56276" y="192431"/>
                              <a:pt x="60202" y="195721"/>
                              <a:pt x="63839" y="198954"/>
                            </a:cubicBezTo>
                            <a:cubicBezTo>
                              <a:pt x="73423" y="207441"/>
                              <a:pt x="105579" y="236134"/>
                              <a:pt x="104194" y="250278"/>
                            </a:cubicBezTo>
                            <a:cubicBezTo>
                              <a:pt x="102000" y="273717"/>
                              <a:pt x="72672" y="242427"/>
                              <a:pt x="62973" y="234402"/>
                            </a:cubicBezTo>
                            <a:close/>
                          </a:path>
                        </a:pathLst>
                      </a:custGeom>
                      <a:solidFill>
                        <a:srgbClr val="2B674C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2" name="Freeform: Shape 4361">
                        <a:extLst>
                          <a:ext uri="{FF2B5EF4-FFF2-40B4-BE49-F238E27FC236}">
                            <a16:creationId xmlns:a16="http://schemas.microsoft.com/office/drawing/2014/main" id="{7F09E4C0-BDB9-43B7-9A0E-92EA584BAD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33691" y="6218502"/>
                        <a:ext cx="84953" cy="222968"/>
                      </a:xfrm>
                      <a:custGeom>
                        <a:avLst/>
                        <a:gdLst>
                          <a:gd name="connsiteX0" fmla="*/ 51526 w 84953"/>
                          <a:gd name="connsiteY0" fmla="*/ 171009 h 222968"/>
                          <a:gd name="connsiteX1" fmla="*/ 31378 w 84953"/>
                          <a:gd name="connsiteY1" fmla="*/ 157962 h 222968"/>
                          <a:gd name="connsiteX2" fmla="*/ 19716 w 84953"/>
                          <a:gd name="connsiteY2" fmla="*/ 138044 h 222968"/>
                          <a:gd name="connsiteX3" fmla="*/ 25605 w 84953"/>
                          <a:gd name="connsiteY3" fmla="*/ 109236 h 222968"/>
                          <a:gd name="connsiteX4" fmla="*/ 87 w 84953"/>
                          <a:gd name="connsiteY4" fmla="*/ 80543 h 222968"/>
                          <a:gd name="connsiteX5" fmla="*/ 12615 w 84953"/>
                          <a:gd name="connsiteY5" fmla="*/ 67842 h 222968"/>
                          <a:gd name="connsiteX6" fmla="*/ 46677 w 84953"/>
                          <a:gd name="connsiteY6" fmla="*/ 50408 h 222968"/>
                          <a:gd name="connsiteX7" fmla="*/ 22256 w 84953"/>
                          <a:gd name="connsiteY7" fmla="*/ 40824 h 222968"/>
                          <a:gd name="connsiteX8" fmla="*/ 10941 w 84953"/>
                          <a:gd name="connsiteY8" fmla="*/ 18482 h 222968"/>
                          <a:gd name="connsiteX9" fmla="*/ 34957 w 84953"/>
                          <a:gd name="connsiteY9" fmla="*/ 7 h 222968"/>
                          <a:gd name="connsiteX10" fmla="*/ 65613 w 84953"/>
                          <a:gd name="connsiteY10" fmla="*/ 10861 h 222968"/>
                          <a:gd name="connsiteX11" fmla="*/ 80739 w 84953"/>
                          <a:gd name="connsiteY11" fmla="*/ 27488 h 222968"/>
                          <a:gd name="connsiteX12" fmla="*/ 79122 w 84953"/>
                          <a:gd name="connsiteY12" fmla="*/ 45500 h 222968"/>
                          <a:gd name="connsiteX13" fmla="*/ 81893 w 84953"/>
                          <a:gd name="connsiteY13" fmla="*/ 153228 h 222968"/>
                          <a:gd name="connsiteX14" fmla="*/ 84953 w 84953"/>
                          <a:gd name="connsiteY14" fmla="*/ 222968 h 222968"/>
                          <a:gd name="connsiteX15" fmla="*/ 72252 w 84953"/>
                          <a:gd name="connsiteY15" fmla="*/ 221871 h 222968"/>
                          <a:gd name="connsiteX16" fmla="*/ 70636 w 84953"/>
                          <a:gd name="connsiteY16" fmla="*/ 204782 h 222968"/>
                          <a:gd name="connsiteX17" fmla="*/ 51526 w 84953"/>
                          <a:gd name="connsiteY17" fmla="*/ 171009 h 2229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84953" h="222968">
                            <a:moveTo>
                              <a:pt x="51526" y="171009"/>
                            </a:moveTo>
                            <a:cubicBezTo>
                              <a:pt x="45176" y="166160"/>
                              <a:pt x="37786" y="162811"/>
                              <a:pt x="31378" y="157962"/>
                            </a:cubicBezTo>
                            <a:cubicBezTo>
                              <a:pt x="25027" y="153112"/>
                              <a:pt x="19543" y="146011"/>
                              <a:pt x="19716" y="138044"/>
                            </a:cubicBezTo>
                            <a:cubicBezTo>
                              <a:pt x="19947" y="128057"/>
                              <a:pt x="28780" y="118704"/>
                              <a:pt x="25605" y="109236"/>
                            </a:cubicBezTo>
                            <a:cubicBezTo>
                              <a:pt x="21333" y="96535"/>
                              <a:pt x="-1587" y="93822"/>
                              <a:pt x="87" y="80543"/>
                            </a:cubicBezTo>
                            <a:cubicBezTo>
                              <a:pt x="896" y="74424"/>
                              <a:pt x="7073" y="70671"/>
                              <a:pt x="12615" y="67842"/>
                            </a:cubicBezTo>
                            <a:cubicBezTo>
                              <a:pt x="23988" y="62012"/>
                              <a:pt x="35304" y="56181"/>
                              <a:pt x="46677" y="50408"/>
                            </a:cubicBezTo>
                            <a:cubicBezTo>
                              <a:pt x="38190" y="48214"/>
                              <a:pt x="29415" y="45904"/>
                              <a:pt x="22256" y="40824"/>
                            </a:cubicBezTo>
                            <a:cubicBezTo>
                              <a:pt x="15098" y="35743"/>
                              <a:pt x="9671" y="27199"/>
                              <a:pt x="10941" y="18482"/>
                            </a:cubicBezTo>
                            <a:cubicBezTo>
                              <a:pt x="12442" y="7570"/>
                              <a:pt x="23988" y="239"/>
                              <a:pt x="34957" y="7"/>
                            </a:cubicBezTo>
                            <a:cubicBezTo>
                              <a:pt x="45926" y="-223"/>
                              <a:pt x="56318" y="4973"/>
                              <a:pt x="65613" y="10861"/>
                            </a:cubicBezTo>
                            <a:cubicBezTo>
                              <a:pt x="72137" y="14960"/>
                              <a:pt x="78834" y="20041"/>
                              <a:pt x="80739" y="27488"/>
                            </a:cubicBezTo>
                            <a:cubicBezTo>
                              <a:pt x="82240" y="33377"/>
                              <a:pt x="80392" y="39554"/>
                              <a:pt x="79122" y="45500"/>
                            </a:cubicBezTo>
                            <a:cubicBezTo>
                              <a:pt x="71328" y="80717"/>
                              <a:pt x="82067" y="117146"/>
                              <a:pt x="81893" y="153228"/>
                            </a:cubicBezTo>
                            <a:cubicBezTo>
                              <a:pt x="81778" y="176667"/>
                              <a:pt x="77217" y="200857"/>
                              <a:pt x="84953" y="222968"/>
                            </a:cubicBezTo>
                            <a:cubicBezTo>
                              <a:pt x="84953" y="222910"/>
                              <a:pt x="73753" y="222968"/>
                              <a:pt x="72252" y="221871"/>
                            </a:cubicBezTo>
                            <a:cubicBezTo>
                              <a:pt x="68384" y="218985"/>
                              <a:pt x="72194" y="208882"/>
                              <a:pt x="70636" y="204782"/>
                            </a:cubicBezTo>
                            <a:cubicBezTo>
                              <a:pt x="65613" y="191504"/>
                              <a:pt x="63650" y="180362"/>
                              <a:pt x="51526" y="171009"/>
                            </a:cubicBezTo>
                            <a:close/>
                          </a:path>
                        </a:pathLst>
                      </a:custGeom>
                      <a:solidFill>
                        <a:srgbClr val="16382C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3" name="Freeform: Shape 4362">
                        <a:extLst>
                          <a:ext uri="{FF2B5EF4-FFF2-40B4-BE49-F238E27FC236}">
                            <a16:creationId xmlns:a16="http://schemas.microsoft.com/office/drawing/2014/main" id="{6F0CD0D2-7A30-4173-A5BC-B41BCD3585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492587" y="6077471"/>
                        <a:ext cx="293597" cy="510843"/>
                      </a:xfrm>
                      <a:custGeom>
                        <a:avLst/>
                        <a:gdLst>
                          <a:gd name="connsiteX0" fmla="*/ 34266 w 293597"/>
                          <a:gd name="connsiteY0" fmla="*/ 352453 h 510843"/>
                          <a:gd name="connsiteX1" fmla="*/ 24682 w 293597"/>
                          <a:gd name="connsiteY1" fmla="*/ 130128 h 510843"/>
                          <a:gd name="connsiteX2" fmla="*/ 2686 w 293597"/>
                          <a:gd name="connsiteY2" fmla="*/ 65295 h 510843"/>
                          <a:gd name="connsiteX3" fmla="*/ 13309 w 293597"/>
                          <a:gd name="connsiteY3" fmla="*/ 0 h 510843"/>
                          <a:gd name="connsiteX4" fmla="*/ 92402 w 293597"/>
                          <a:gd name="connsiteY4" fmla="*/ 249517 h 510843"/>
                          <a:gd name="connsiteX5" fmla="*/ 143032 w 293597"/>
                          <a:gd name="connsiteY5" fmla="*/ 352742 h 510843"/>
                          <a:gd name="connsiteX6" fmla="*/ 186793 w 293597"/>
                          <a:gd name="connsiteY6" fmla="*/ 423348 h 510843"/>
                          <a:gd name="connsiteX7" fmla="*/ 260286 w 293597"/>
                          <a:gd name="connsiteY7" fmla="*/ 456601 h 510843"/>
                          <a:gd name="connsiteX8" fmla="*/ 293597 w 293597"/>
                          <a:gd name="connsiteY8" fmla="*/ 462317 h 510843"/>
                          <a:gd name="connsiteX9" fmla="*/ 194067 w 293597"/>
                          <a:gd name="connsiteY9" fmla="*/ 469764 h 510843"/>
                          <a:gd name="connsiteX10" fmla="*/ 126232 w 293597"/>
                          <a:gd name="connsiteY10" fmla="*/ 510522 h 510843"/>
                          <a:gd name="connsiteX11" fmla="*/ 34266 w 293597"/>
                          <a:gd name="connsiteY11" fmla="*/ 352453 h 5108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93597" h="510843">
                            <a:moveTo>
                              <a:pt x="34266" y="352453"/>
                            </a:moveTo>
                            <a:cubicBezTo>
                              <a:pt x="25952" y="278441"/>
                              <a:pt x="46158" y="201426"/>
                              <a:pt x="24682" y="130128"/>
                            </a:cubicBezTo>
                            <a:cubicBezTo>
                              <a:pt x="18101" y="108247"/>
                              <a:pt x="7709" y="87579"/>
                              <a:pt x="2686" y="65295"/>
                            </a:cubicBezTo>
                            <a:cubicBezTo>
                              <a:pt x="-2336" y="43010"/>
                              <a:pt x="-1124" y="17666"/>
                              <a:pt x="13309" y="0"/>
                            </a:cubicBezTo>
                            <a:cubicBezTo>
                              <a:pt x="14059" y="88041"/>
                              <a:pt x="53664" y="170482"/>
                              <a:pt x="92402" y="249517"/>
                            </a:cubicBezTo>
                            <a:cubicBezTo>
                              <a:pt x="109259" y="283925"/>
                              <a:pt x="126117" y="318333"/>
                              <a:pt x="143032" y="352742"/>
                            </a:cubicBezTo>
                            <a:cubicBezTo>
                              <a:pt x="155272" y="377682"/>
                              <a:pt x="167799" y="403084"/>
                              <a:pt x="186793" y="423348"/>
                            </a:cubicBezTo>
                            <a:cubicBezTo>
                              <a:pt x="205787" y="443669"/>
                              <a:pt x="232575" y="458506"/>
                              <a:pt x="260286" y="456601"/>
                            </a:cubicBezTo>
                            <a:cubicBezTo>
                              <a:pt x="272063" y="455793"/>
                              <a:pt x="286381" y="452964"/>
                              <a:pt x="293597" y="462317"/>
                            </a:cubicBezTo>
                            <a:cubicBezTo>
                              <a:pt x="292096" y="460353"/>
                              <a:pt x="201457" y="465838"/>
                              <a:pt x="194067" y="469764"/>
                            </a:cubicBezTo>
                            <a:cubicBezTo>
                              <a:pt x="168608" y="483215"/>
                              <a:pt x="161218" y="514333"/>
                              <a:pt x="126232" y="510522"/>
                            </a:cubicBezTo>
                            <a:cubicBezTo>
                              <a:pt x="64921" y="503883"/>
                              <a:pt x="39750" y="401294"/>
                              <a:pt x="34266" y="352453"/>
                            </a:cubicBezTo>
                            <a:close/>
                          </a:path>
                        </a:pathLst>
                      </a:custGeom>
                      <a:solidFill>
                        <a:srgbClr val="21573D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64" name="Freeform: Shape 4363">
                        <a:extLst>
                          <a:ext uri="{FF2B5EF4-FFF2-40B4-BE49-F238E27FC236}">
                            <a16:creationId xmlns:a16="http://schemas.microsoft.com/office/drawing/2014/main" id="{46E79ED7-2D60-4550-B587-C178B8B85B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483752" y="6094964"/>
                        <a:ext cx="279507" cy="481191"/>
                      </a:xfrm>
                      <a:custGeom>
                        <a:avLst/>
                        <a:gdLst>
                          <a:gd name="connsiteX0" fmla="*/ 147129 w 279507"/>
                          <a:gd name="connsiteY0" fmla="*/ 465953 h 481191"/>
                          <a:gd name="connsiteX1" fmla="*/ 92918 w 279507"/>
                          <a:gd name="connsiteY1" fmla="*/ 475884 h 481191"/>
                          <a:gd name="connsiteX2" fmla="*/ 144704 w 279507"/>
                          <a:gd name="connsiteY2" fmla="*/ 454580 h 481191"/>
                          <a:gd name="connsiteX3" fmla="*/ 140894 w 279507"/>
                          <a:gd name="connsiteY3" fmla="*/ 404816 h 481191"/>
                          <a:gd name="connsiteX4" fmla="*/ 86914 w 279507"/>
                          <a:gd name="connsiteY4" fmla="*/ 431084 h 481191"/>
                          <a:gd name="connsiteX5" fmla="*/ 58626 w 279507"/>
                          <a:gd name="connsiteY5" fmla="*/ 427504 h 481191"/>
                          <a:gd name="connsiteX6" fmla="*/ 47714 w 279507"/>
                          <a:gd name="connsiteY6" fmla="*/ 403777 h 481191"/>
                          <a:gd name="connsiteX7" fmla="*/ 106774 w 279507"/>
                          <a:gd name="connsiteY7" fmla="*/ 413071 h 481191"/>
                          <a:gd name="connsiteX8" fmla="*/ 124094 w 279507"/>
                          <a:gd name="connsiteY8" fmla="*/ 392345 h 481191"/>
                          <a:gd name="connsiteX9" fmla="*/ 81314 w 279507"/>
                          <a:gd name="connsiteY9" fmla="*/ 357880 h 481191"/>
                          <a:gd name="connsiteX10" fmla="*/ 31896 w 279507"/>
                          <a:gd name="connsiteY10" fmla="*/ 329245 h 481191"/>
                          <a:gd name="connsiteX11" fmla="*/ 80737 w 279507"/>
                          <a:gd name="connsiteY11" fmla="*/ 351471 h 481191"/>
                          <a:gd name="connsiteX12" fmla="*/ 86799 w 279507"/>
                          <a:gd name="connsiteY12" fmla="*/ 317467 h 481191"/>
                          <a:gd name="connsiteX13" fmla="*/ 59088 w 279507"/>
                          <a:gd name="connsiteY13" fmla="*/ 291084 h 481191"/>
                          <a:gd name="connsiteX14" fmla="*/ 37842 w 279507"/>
                          <a:gd name="connsiteY14" fmla="*/ 260255 h 481191"/>
                          <a:gd name="connsiteX15" fmla="*/ 70057 w 279507"/>
                          <a:gd name="connsiteY15" fmla="*/ 274111 h 481191"/>
                          <a:gd name="connsiteX16" fmla="*/ 67805 w 279507"/>
                          <a:gd name="connsiteY16" fmla="*/ 234969 h 481191"/>
                          <a:gd name="connsiteX17" fmla="*/ 28 w 279507"/>
                          <a:gd name="connsiteY17" fmla="*/ 0 h 481191"/>
                          <a:gd name="connsiteX18" fmla="*/ 16943 w 279507"/>
                          <a:gd name="connsiteY18" fmla="*/ 83422 h 481191"/>
                          <a:gd name="connsiteX19" fmla="*/ 119533 w 279507"/>
                          <a:gd name="connsiteY19" fmla="*/ 329129 h 481191"/>
                          <a:gd name="connsiteX20" fmla="*/ 201050 w 279507"/>
                          <a:gd name="connsiteY20" fmla="*/ 426465 h 481191"/>
                          <a:gd name="connsiteX21" fmla="*/ 279508 w 279507"/>
                          <a:gd name="connsiteY21" fmla="*/ 441822 h 481191"/>
                          <a:gd name="connsiteX22" fmla="*/ 200588 w 279507"/>
                          <a:gd name="connsiteY22" fmla="*/ 438531 h 481191"/>
                          <a:gd name="connsiteX23" fmla="*/ 147129 w 279507"/>
                          <a:gd name="connsiteY23" fmla="*/ 465953 h 4811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79507" h="481191">
                            <a:moveTo>
                              <a:pt x="147129" y="465953"/>
                            </a:moveTo>
                            <a:cubicBezTo>
                              <a:pt x="131599" y="478193"/>
                              <a:pt x="108910" y="487488"/>
                              <a:pt x="92918" y="475884"/>
                            </a:cubicBezTo>
                            <a:cubicBezTo>
                              <a:pt x="111912" y="473690"/>
                              <a:pt x="132061" y="468840"/>
                              <a:pt x="144704" y="454580"/>
                            </a:cubicBezTo>
                            <a:cubicBezTo>
                              <a:pt x="157405" y="440263"/>
                              <a:pt x="157578" y="414053"/>
                              <a:pt x="140894" y="404816"/>
                            </a:cubicBezTo>
                            <a:cubicBezTo>
                              <a:pt x="134947" y="425426"/>
                              <a:pt x="108333" y="430160"/>
                              <a:pt x="86914" y="431084"/>
                            </a:cubicBezTo>
                            <a:cubicBezTo>
                              <a:pt x="77273" y="431488"/>
                              <a:pt x="67228" y="431776"/>
                              <a:pt x="58626" y="427504"/>
                            </a:cubicBezTo>
                            <a:cubicBezTo>
                              <a:pt x="50024" y="423174"/>
                              <a:pt x="43789" y="412552"/>
                              <a:pt x="47714" y="403777"/>
                            </a:cubicBezTo>
                            <a:cubicBezTo>
                              <a:pt x="62898" y="418671"/>
                              <a:pt x="87723" y="422539"/>
                              <a:pt x="106774" y="413071"/>
                            </a:cubicBezTo>
                            <a:cubicBezTo>
                              <a:pt x="115145" y="408857"/>
                              <a:pt x="122766" y="401640"/>
                              <a:pt x="124094" y="392345"/>
                            </a:cubicBezTo>
                            <a:cubicBezTo>
                              <a:pt x="127096" y="372082"/>
                              <a:pt x="101578" y="360651"/>
                              <a:pt x="81314" y="357880"/>
                            </a:cubicBezTo>
                            <a:cubicBezTo>
                              <a:pt x="60993" y="355109"/>
                              <a:pt x="35302" y="349451"/>
                              <a:pt x="31896" y="329245"/>
                            </a:cubicBezTo>
                            <a:cubicBezTo>
                              <a:pt x="49331" y="333690"/>
                              <a:pt x="65958" y="341253"/>
                              <a:pt x="80737" y="351471"/>
                            </a:cubicBezTo>
                            <a:cubicBezTo>
                              <a:pt x="92052" y="345352"/>
                              <a:pt x="93092" y="328610"/>
                              <a:pt x="86799" y="317467"/>
                            </a:cubicBezTo>
                            <a:cubicBezTo>
                              <a:pt x="80506" y="306267"/>
                              <a:pt x="69191" y="299051"/>
                              <a:pt x="59088" y="291084"/>
                            </a:cubicBezTo>
                            <a:cubicBezTo>
                              <a:pt x="48984" y="283175"/>
                              <a:pt x="39112" y="273014"/>
                              <a:pt x="37842" y="260255"/>
                            </a:cubicBezTo>
                            <a:cubicBezTo>
                              <a:pt x="35995" y="275785"/>
                              <a:pt x="60069" y="286119"/>
                              <a:pt x="70057" y="274111"/>
                            </a:cubicBezTo>
                            <a:cubicBezTo>
                              <a:pt x="78890" y="263488"/>
                              <a:pt x="73405" y="247612"/>
                              <a:pt x="67805" y="234969"/>
                            </a:cubicBezTo>
                            <a:cubicBezTo>
                              <a:pt x="34840" y="160148"/>
                              <a:pt x="11978" y="80882"/>
                              <a:pt x="28" y="0"/>
                            </a:cubicBezTo>
                            <a:cubicBezTo>
                              <a:pt x="-549" y="28520"/>
                              <a:pt x="7937" y="56346"/>
                              <a:pt x="16943" y="83422"/>
                            </a:cubicBezTo>
                            <a:cubicBezTo>
                              <a:pt x="45116" y="167653"/>
                              <a:pt x="79409" y="249863"/>
                              <a:pt x="119533" y="329129"/>
                            </a:cubicBezTo>
                            <a:cubicBezTo>
                              <a:pt x="138988" y="367636"/>
                              <a:pt x="162197" y="407760"/>
                              <a:pt x="201050" y="426465"/>
                            </a:cubicBezTo>
                            <a:cubicBezTo>
                              <a:pt x="225240" y="438127"/>
                              <a:pt x="252778" y="440032"/>
                              <a:pt x="279508" y="441822"/>
                            </a:cubicBezTo>
                            <a:cubicBezTo>
                              <a:pt x="254048" y="440147"/>
                              <a:pt x="226048" y="437088"/>
                              <a:pt x="200588" y="438531"/>
                            </a:cubicBezTo>
                            <a:cubicBezTo>
                              <a:pt x="177496" y="439743"/>
                              <a:pt x="165372" y="451521"/>
                              <a:pt x="147129" y="465953"/>
                            </a:cubicBezTo>
                            <a:close/>
                          </a:path>
                        </a:pathLst>
                      </a:custGeom>
                      <a:solidFill>
                        <a:srgbClr val="16382C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4328" name="Freeform: Shape 4327">
                      <a:extLst>
                        <a:ext uri="{FF2B5EF4-FFF2-40B4-BE49-F238E27FC236}">
                          <a16:creationId xmlns:a16="http://schemas.microsoft.com/office/drawing/2014/main" id="{4B8E56AF-E205-4476-A28A-BAE424C22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90264" y="6535796"/>
                      <a:ext cx="169789" cy="15075"/>
                    </a:xfrm>
                    <a:custGeom>
                      <a:avLst/>
                      <a:gdLst>
                        <a:gd name="connsiteX0" fmla="*/ 72973 w 169789"/>
                        <a:gd name="connsiteY0" fmla="*/ 13402 h 15075"/>
                        <a:gd name="connsiteX1" fmla="*/ 44800 w 169789"/>
                        <a:gd name="connsiteY1" fmla="*/ 12882 h 15075"/>
                        <a:gd name="connsiteX2" fmla="*/ 0 w 169789"/>
                        <a:gd name="connsiteY2" fmla="*/ 15076 h 15075"/>
                        <a:gd name="connsiteX3" fmla="*/ 47398 w 169789"/>
                        <a:gd name="connsiteY3" fmla="*/ 9765 h 15075"/>
                        <a:gd name="connsiteX4" fmla="*/ 77707 w 169789"/>
                        <a:gd name="connsiteY4" fmla="*/ 7975 h 15075"/>
                        <a:gd name="connsiteX5" fmla="*/ 89715 w 169789"/>
                        <a:gd name="connsiteY5" fmla="*/ 1393 h 15075"/>
                        <a:gd name="connsiteX6" fmla="*/ 120890 w 169789"/>
                        <a:gd name="connsiteY6" fmla="*/ 5839 h 15075"/>
                        <a:gd name="connsiteX7" fmla="*/ 169789 w 169789"/>
                        <a:gd name="connsiteY7" fmla="*/ 11843 h 15075"/>
                        <a:gd name="connsiteX8" fmla="*/ 72973 w 169789"/>
                        <a:gd name="connsiteY8" fmla="*/ 13402 h 15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9789" h="15075">
                          <a:moveTo>
                            <a:pt x="72973" y="13402"/>
                          </a:moveTo>
                          <a:cubicBezTo>
                            <a:pt x="63563" y="13228"/>
                            <a:pt x="54210" y="13055"/>
                            <a:pt x="44800" y="12882"/>
                          </a:cubicBezTo>
                          <a:cubicBezTo>
                            <a:pt x="29790" y="12593"/>
                            <a:pt x="14722" y="12363"/>
                            <a:pt x="0" y="15076"/>
                          </a:cubicBezTo>
                          <a:cubicBezTo>
                            <a:pt x="15299" y="10457"/>
                            <a:pt x="31464" y="8668"/>
                            <a:pt x="47398" y="9765"/>
                          </a:cubicBezTo>
                          <a:cubicBezTo>
                            <a:pt x="57616" y="10457"/>
                            <a:pt x="68412" y="12305"/>
                            <a:pt x="77707" y="7975"/>
                          </a:cubicBezTo>
                          <a:cubicBezTo>
                            <a:pt x="81864" y="6070"/>
                            <a:pt x="85443" y="3010"/>
                            <a:pt x="89715" y="1393"/>
                          </a:cubicBezTo>
                          <a:cubicBezTo>
                            <a:pt x="99761" y="-2417"/>
                            <a:pt x="110730" y="2432"/>
                            <a:pt x="120890" y="5839"/>
                          </a:cubicBezTo>
                          <a:cubicBezTo>
                            <a:pt x="136536" y="11150"/>
                            <a:pt x="153278" y="13171"/>
                            <a:pt x="169789" y="11843"/>
                          </a:cubicBezTo>
                          <a:cubicBezTo>
                            <a:pt x="137921" y="14441"/>
                            <a:pt x="104899" y="13979"/>
                            <a:pt x="72973" y="13402"/>
                          </a:cubicBezTo>
                          <a:close/>
                        </a:path>
                      </a:pathLst>
                    </a:custGeom>
                    <a:solidFill>
                      <a:srgbClr val="16382C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29" name="Freeform: Shape 4328">
                      <a:extLst>
                        <a:ext uri="{FF2B5EF4-FFF2-40B4-BE49-F238E27FC236}">
                          <a16:creationId xmlns:a16="http://schemas.microsoft.com/office/drawing/2014/main" id="{6651CAC7-43CA-486A-B13A-71246BB31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624" y="6575437"/>
                      <a:ext cx="57905" cy="20523"/>
                    </a:xfrm>
                    <a:custGeom>
                      <a:avLst/>
                      <a:gdLst>
                        <a:gd name="connsiteX0" fmla="*/ 0 w 57905"/>
                        <a:gd name="connsiteY0" fmla="*/ 14461 h 20523"/>
                        <a:gd name="connsiteX1" fmla="*/ 19052 w 57905"/>
                        <a:gd name="connsiteY1" fmla="*/ 6148 h 20523"/>
                        <a:gd name="connsiteX2" fmla="*/ 39489 w 57905"/>
                        <a:gd name="connsiteY2" fmla="*/ 28 h 20523"/>
                        <a:gd name="connsiteX3" fmla="*/ 57905 w 57905"/>
                        <a:gd name="connsiteY3" fmla="*/ 8746 h 20523"/>
                        <a:gd name="connsiteX4" fmla="*/ 21880 w 57905"/>
                        <a:gd name="connsiteY4" fmla="*/ 20523 h 20523"/>
                        <a:gd name="connsiteX5" fmla="*/ 33254 w 57905"/>
                        <a:gd name="connsiteY5" fmla="*/ 13191 h 20523"/>
                        <a:gd name="connsiteX6" fmla="*/ 4503 w 57905"/>
                        <a:gd name="connsiteY6" fmla="*/ 16367 h 205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905" h="20523">
                          <a:moveTo>
                            <a:pt x="0" y="14461"/>
                          </a:moveTo>
                          <a:cubicBezTo>
                            <a:pt x="6351" y="11690"/>
                            <a:pt x="12701" y="8919"/>
                            <a:pt x="19052" y="6148"/>
                          </a:cubicBezTo>
                          <a:cubicBezTo>
                            <a:pt x="25633" y="3261"/>
                            <a:pt x="32330" y="375"/>
                            <a:pt x="39489" y="28"/>
                          </a:cubicBezTo>
                          <a:cubicBezTo>
                            <a:pt x="46647" y="-318"/>
                            <a:pt x="54383" y="2511"/>
                            <a:pt x="57905" y="8746"/>
                          </a:cubicBezTo>
                          <a:cubicBezTo>
                            <a:pt x="45897" y="12672"/>
                            <a:pt x="33889" y="16597"/>
                            <a:pt x="21880" y="20523"/>
                          </a:cubicBezTo>
                          <a:cubicBezTo>
                            <a:pt x="26095" y="18849"/>
                            <a:pt x="30021" y="16367"/>
                            <a:pt x="33254" y="13191"/>
                          </a:cubicBezTo>
                          <a:cubicBezTo>
                            <a:pt x="24132" y="8630"/>
                            <a:pt x="12412" y="9958"/>
                            <a:pt x="4503" y="16367"/>
                          </a:cubicBezTo>
                        </a:path>
                      </a:pathLst>
                    </a:custGeom>
                    <a:solidFill>
                      <a:srgbClr val="41514C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4330" name="Graphic 3">
                      <a:extLst>
                        <a:ext uri="{FF2B5EF4-FFF2-40B4-BE49-F238E27FC236}">
                          <a16:creationId xmlns:a16="http://schemas.microsoft.com/office/drawing/2014/main" id="{A108CAD5-3D72-43A9-9EF7-4ADD147AF9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470" y="6577313"/>
                      <a:ext cx="305398" cy="753726"/>
                      <a:chOff x="-5470" y="6577313"/>
                      <a:chExt cx="305398" cy="753726"/>
                    </a:xfrm>
                  </p:grpSpPr>
                  <p:grpSp>
                    <p:nvGrpSpPr>
                      <p:cNvPr id="4331" name="Graphic 3">
                        <a:extLst>
                          <a:ext uri="{FF2B5EF4-FFF2-40B4-BE49-F238E27FC236}">
                            <a16:creationId xmlns:a16="http://schemas.microsoft.com/office/drawing/2014/main" id="{27F23767-F254-466F-9A55-06217EFF5C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470" y="6577313"/>
                        <a:ext cx="305398" cy="753726"/>
                        <a:chOff x="-5470" y="6577313"/>
                        <a:chExt cx="305398" cy="753726"/>
                      </a:xfrm>
                    </p:grpSpPr>
                    <p:grpSp>
                      <p:nvGrpSpPr>
                        <p:cNvPr id="4338" name="Graphic 3">
                          <a:extLst>
                            <a:ext uri="{FF2B5EF4-FFF2-40B4-BE49-F238E27FC236}">
                              <a16:creationId xmlns:a16="http://schemas.microsoft.com/office/drawing/2014/main" id="{84316818-E6FF-4E43-B754-8A925506D1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5470" y="6577313"/>
                          <a:ext cx="305398" cy="753726"/>
                          <a:chOff x="-5470" y="6577313"/>
                          <a:chExt cx="305398" cy="753726"/>
                        </a:xfrm>
                      </p:grpSpPr>
                      <p:sp>
                        <p:nvSpPr>
                          <p:cNvPr id="4340" name="Freeform: Shape 4339">
                            <a:extLst>
                              <a:ext uri="{FF2B5EF4-FFF2-40B4-BE49-F238E27FC236}">
                                <a16:creationId xmlns:a16="http://schemas.microsoft.com/office/drawing/2014/main" id="{04866965-5286-497A-BB22-B00D628049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9012" y="6577313"/>
                            <a:ext cx="100915" cy="66711"/>
                          </a:xfrm>
                          <a:custGeom>
                            <a:avLst/>
                            <a:gdLst>
                              <a:gd name="connsiteX0" fmla="*/ 100915 w 100915"/>
                              <a:gd name="connsiteY0" fmla="*/ 13047 h 66711"/>
                              <a:gd name="connsiteX1" fmla="*/ 96354 w 100915"/>
                              <a:gd name="connsiteY1" fmla="*/ 0 h 66711"/>
                              <a:gd name="connsiteX2" fmla="*/ 62177 w 100915"/>
                              <a:gd name="connsiteY2" fmla="*/ 17204 h 66711"/>
                              <a:gd name="connsiteX3" fmla="*/ 51381 w 100915"/>
                              <a:gd name="connsiteY3" fmla="*/ 19802 h 66711"/>
                              <a:gd name="connsiteX4" fmla="*/ 42260 w 100915"/>
                              <a:gd name="connsiteY4" fmla="*/ 25922 h 66711"/>
                              <a:gd name="connsiteX5" fmla="*/ 0 w 100915"/>
                              <a:gd name="connsiteY5" fmla="*/ 62120 h 66711"/>
                              <a:gd name="connsiteX6" fmla="*/ 38392 w 100915"/>
                              <a:gd name="connsiteY6" fmla="*/ 37583 h 66711"/>
                              <a:gd name="connsiteX7" fmla="*/ 100915 w 100915"/>
                              <a:gd name="connsiteY7" fmla="*/ 13047 h 6671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00915" h="66711">
                                <a:moveTo>
                                  <a:pt x="100915" y="13047"/>
                                </a:moveTo>
                                <a:cubicBezTo>
                                  <a:pt x="98606" y="9006"/>
                                  <a:pt x="97047" y="4561"/>
                                  <a:pt x="96354" y="0"/>
                                </a:cubicBezTo>
                                <a:cubicBezTo>
                                  <a:pt x="86829" y="8660"/>
                                  <a:pt x="74821" y="14664"/>
                                  <a:pt x="62177" y="17204"/>
                                </a:cubicBezTo>
                                <a:cubicBezTo>
                                  <a:pt x="58540" y="17897"/>
                                  <a:pt x="54788" y="18359"/>
                                  <a:pt x="51381" y="19802"/>
                                </a:cubicBezTo>
                                <a:cubicBezTo>
                                  <a:pt x="47975" y="21245"/>
                                  <a:pt x="45089" y="23612"/>
                                  <a:pt x="42260" y="25922"/>
                                </a:cubicBezTo>
                                <a:cubicBezTo>
                                  <a:pt x="28635" y="37064"/>
                                  <a:pt x="10334" y="48379"/>
                                  <a:pt x="0" y="62120"/>
                                </a:cubicBezTo>
                                <a:cubicBezTo>
                                  <a:pt x="15819" y="78400"/>
                                  <a:pt x="28058" y="46878"/>
                                  <a:pt x="38392" y="37583"/>
                                </a:cubicBezTo>
                                <a:cubicBezTo>
                                  <a:pt x="44223" y="32330"/>
                                  <a:pt x="93987" y="866"/>
                                  <a:pt x="100915" y="1304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5483B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1" name="Freeform: Shape 4340">
                            <a:extLst>
                              <a:ext uri="{FF2B5EF4-FFF2-40B4-BE49-F238E27FC236}">
                                <a16:creationId xmlns:a16="http://schemas.microsoft.com/office/drawing/2014/main" id="{39E6C4AE-4031-45E7-AC3E-87E7C206C6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2114" y="6577544"/>
                            <a:ext cx="95220" cy="57789"/>
                          </a:xfrm>
                          <a:custGeom>
                            <a:avLst/>
                            <a:gdLst>
                              <a:gd name="connsiteX0" fmla="*/ 93830 w 95220"/>
                              <a:gd name="connsiteY0" fmla="*/ 0 h 57789"/>
                              <a:gd name="connsiteX1" fmla="*/ 92560 w 95220"/>
                              <a:gd name="connsiteY1" fmla="*/ 9122 h 57789"/>
                              <a:gd name="connsiteX2" fmla="*/ 82861 w 95220"/>
                              <a:gd name="connsiteY2" fmla="*/ 12528 h 57789"/>
                              <a:gd name="connsiteX3" fmla="*/ 2151 w 95220"/>
                              <a:gd name="connsiteY3" fmla="*/ 57790 h 57789"/>
                              <a:gd name="connsiteX4" fmla="*/ 93830 w 95220"/>
                              <a:gd name="connsiteY4" fmla="*/ 0 h 577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95220" h="57789">
                                <a:moveTo>
                                  <a:pt x="93830" y="0"/>
                                </a:moveTo>
                                <a:cubicBezTo>
                                  <a:pt x="96312" y="2425"/>
                                  <a:pt x="95215" y="6928"/>
                                  <a:pt x="92560" y="9122"/>
                                </a:cubicBezTo>
                                <a:cubicBezTo>
                                  <a:pt x="89904" y="11316"/>
                                  <a:pt x="86267" y="11951"/>
                                  <a:pt x="82861" y="12528"/>
                                </a:cubicBezTo>
                                <a:cubicBezTo>
                                  <a:pt x="50357" y="18590"/>
                                  <a:pt x="25937" y="36256"/>
                                  <a:pt x="2151" y="57790"/>
                                </a:cubicBezTo>
                                <a:cubicBezTo>
                                  <a:pt x="-15226" y="39373"/>
                                  <a:pt x="77896" y="3753"/>
                                  <a:pt x="9383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D7875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2" name="Freeform: Shape 4341">
                            <a:extLst>
                              <a:ext uri="{FF2B5EF4-FFF2-40B4-BE49-F238E27FC236}">
                                <a16:creationId xmlns:a16="http://schemas.microsoft.com/office/drawing/2014/main" id="{1E10DFA9-EF16-449E-B7DB-88712B77AB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3606" y="6588513"/>
                            <a:ext cx="102741" cy="75746"/>
                          </a:xfrm>
                          <a:custGeom>
                            <a:avLst/>
                            <a:gdLst>
                              <a:gd name="connsiteX0" fmla="*/ 36234 w 102741"/>
                              <a:gd name="connsiteY0" fmla="*/ 36717 h 75746"/>
                              <a:gd name="connsiteX1" fmla="*/ 42585 w 102741"/>
                              <a:gd name="connsiteY1" fmla="*/ 27827 h 75746"/>
                              <a:gd name="connsiteX2" fmla="*/ 56671 w 102741"/>
                              <a:gd name="connsiteY2" fmla="*/ 19571 h 75746"/>
                              <a:gd name="connsiteX3" fmla="*/ 102741 w 102741"/>
                              <a:gd name="connsiteY3" fmla="*/ 0 h 75746"/>
                              <a:gd name="connsiteX4" fmla="*/ 28383 w 102741"/>
                              <a:gd name="connsiteY4" fmla="*/ 30598 h 75746"/>
                              <a:gd name="connsiteX5" fmla="*/ 11872 w 102741"/>
                              <a:gd name="connsiteY5" fmla="*/ 41971 h 75746"/>
                              <a:gd name="connsiteX6" fmla="*/ 4944 w 102741"/>
                              <a:gd name="connsiteY6" fmla="*/ 44569 h 75746"/>
                              <a:gd name="connsiteX7" fmla="*/ 1538 w 102741"/>
                              <a:gd name="connsiteY7" fmla="*/ 65930 h 75746"/>
                              <a:gd name="connsiteX8" fmla="*/ 36234 w 102741"/>
                              <a:gd name="connsiteY8" fmla="*/ 36717 h 7574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02741" h="75746">
                                <a:moveTo>
                                  <a:pt x="36234" y="36717"/>
                                </a:moveTo>
                                <a:cubicBezTo>
                                  <a:pt x="38082" y="33542"/>
                                  <a:pt x="39987" y="30367"/>
                                  <a:pt x="42585" y="27827"/>
                                </a:cubicBezTo>
                                <a:cubicBezTo>
                                  <a:pt x="46453" y="23959"/>
                                  <a:pt x="51649" y="21707"/>
                                  <a:pt x="56671" y="19571"/>
                                </a:cubicBezTo>
                                <a:cubicBezTo>
                                  <a:pt x="72028" y="13047"/>
                                  <a:pt x="87385" y="6524"/>
                                  <a:pt x="102741" y="0"/>
                                </a:cubicBezTo>
                                <a:cubicBezTo>
                                  <a:pt x="75608" y="2252"/>
                                  <a:pt x="49282" y="13105"/>
                                  <a:pt x="28383" y="30598"/>
                                </a:cubicBezTo>
                                <a:cubicBezTo>
                                  <a:pt x="23245" y="34928"/>
                                  <a:pt x="18222" y="39720"/>
                                  <a:pt x="11872" y="41971"/>
                                </a:cubicBezTo>
                                <a:cubicBezTo>
                                  <a:pt x="9505" y="42779"/>
                                  <a:pt x="7022" y="43241"/>
                                  <a:pt x="4944" y="44569"/>
                                </a:cubicBezTo>
                                <a:cubicBezTo>
                                  <a:pt x="-1580" y="48783"/>
                                  <a:pt x="-425" y="58425"/>
                                  <a:pt x="1538" y="65930"/>
                                </a:cubicBezTo>
                                <a:cubicBezTo>
                                  <a:pt x="9447" y="96759"/>
                                  <a:pt x="30808" y="45955"/>
                                  <a:pt x="36234" y="3671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94844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3" name="Freeform: Shape 4342">
                            <a:extLst>
                              <a:ext uri="{FF2B5EF4-FFF2-40B4-BE49-F238E27FC236}">
                                <a16:creationId xmlns:a16="http://schemas.microsoft.com/office/drawing/2014/main" id="{DA653436-CF87-41C7-95F9-0E7DB0EB38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5470" y="6637354"/>
                            <a:ext cx="290503" cy="693685"/>
                          </a:xfrm>
                          <a:custGeom>
                            <a:avLst/>
                            <a:gdLst>
                              <a:gd name="connsiteX0" fmla="*/ 210660 w 290503"/>
                              <a:gd name="connsiteY0" fmla="*/ 0 h 693685"/>
                              <a:gd name="connsiteX1" fmla="*/ 290503 w 290503"/>
                              <a:gd name="connsiteY1" fmla="*/ 682101 h 693685"/>
                              <a:gd name="connsiteX2" fmla="*/ 120714 w 290503"/>
                              <a:gd name="connsiteY2" fmla="*/ 634126 h 693685"/>
                              <a:gd name="connsiteX3" fmla="*/ 18413 w 290503"/>
                              <a:gd name="connsiteY3" fmla="*/ 252288 h 693685"/>
                              <a:gd name="connsiteX4" fmla="*/ 75510 w 290503"/>
                              <a:gd name="connsiteY4" fmla="*/ 130589 h 693685"/>
                              <a:gd name="connsiteX5" fmla="*/ 210660 w 290503"/>
                              <a:gd name="connsiteY5" fmla="*/ 0 h 69368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290503" h="693685">
                                <a:moveTo>
                                  <a:pt x="210660" y="0"/>
                                </a:moveTo>
                                <a:cubicBezTo>
                                  <a:pt x="210660" y="0"/>
                                  <a:pt x="245819" y="630547"/>
                                  <a:pt x="290503" y="682101"/>
                                </a:cubicBezTo>
                                <a:cubicBezTo>
                                  <a:pt x="290503" y="682101"/>
                                  <a:pt x="242644" y="728980"/>
                                  <a:pt x="120714" y="634126"/>
                                </a:cubicBezTo>
                                <a:cubicBezTo>
                                  <a:pt x="-1216" y="539273"/>
                                  <a:pt x="-21191" y="331727"/>
                                  <a:pt x="18413" y="252288"/>
                                </a:cubicBezTo>
                                <a:cubicBezTo>
                                  <a:pt x="57959" y="172849"/>
                                  <a:pt x="73027" y="151719"/>
                                  <a:pt x="75510" y="130589"/>
                                </a:cubicBezTo>
                                <a:cubicBezTo>
                                  <a:pt x="77992" y="109517"/>
                                  <a:pt x="141497" y="6639"/>
                                  <a:pt x="21066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6554E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4" name="Freeform: Shape 4343">
                            <a:extLst>
                              <a:ext uri="{FF2B5EF4-FFF2-40B4-BE49-F238E27FC236}">
                                <a16:creationId xmlns:a16="http://schemas.microsoft.com/office/drawing/2014/main" id="{38586B8E-ECE3-4C84-9981-11A80D8CFC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12" y="6656232"/>
                            <a:ext cx="192317" cy="280461"/>
                          </a:xfrm>
                          <a:custGeom>
                            <a:avLst/>
                            <a:gdLst>
                              <a:gd name="connsiteX0" fmla="*/ 133656 w 192317"/>
                              <a:gd name="connsiteY0" fmla="*/ 124701 h 280461"/>
                              <a:gd name="connsiteX1" fmla="*/ 122 w 192317"/>
                              <a:gd name="connsiteY1" fmla="*/ 280461 h 280461"/>
                              <a:gd name="connsiteX2" fmla="*/ 22868 w 192317"/>
                              <a:gd name="connsiteY2" fmla="*/ 224923 h 280461"/>
                              <a:gd name="connsiteX3" fmla="*/ 78984 w 192317"/>
                              <a:gd name="connsiteY3" fmla="*/ 91852 h 280461"/>
                              <a:gd name="connsiteX4" fmla="*/ 182613 w 192317"/>
                              <a:gd name="connsiteY4" fmla="*/ 0 h 280461"/>
                              <a:gd name="connsiteX5" fmla="*/ 150571 w 192317"/>
                              <a:gd name="connsiteY5" fmla="*/ 32041 h 280461"/>
                              <a:gd name="connsiteX6" fmla="*/ 87990 w 192317"/>
                              <a:gd name="connsiteY6" fmla="*/ 120717 h 280461"/>
                              <a:gd name="connsiteX7" fmla="*/ 192138 w 192317"/>
                              <a:gd name="connsiteY7" fmla="*/ 62524 h 280461"/>
                              <a:gd name="connsiteX8" fmla="*/ 133656 w 192317"/>
                              <a:gd name="connsiteY8" fmla="*/ 124701 h 28046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92317" h="280461">
                                <a:moveTo>
                                  <a:pt x="133656" y="124701"/>
                                </a:moveTo>
                                <a:cubicBezTo>
                                  <a:pt x="81928" y="170251"/>
                                  <a:pt x="28757" y="217765"/>
                                  <a:pt x="122" y="280461"/>
                                </a:cubicBezTo>
                                <a:cubicBezTo>
                                  <a:pt x="-1437" y="260140"/>
                                  <a:pt x="12246" y="242301"/>
                                  <a:pt x="22868" y="224923"/>
                                </a:cubicBezTo>
                                <a:cubicBezTo>
                                  <a:pt x="47982" y="183818"/>
                                  <a:pt x="58605" y="135555"/>
                                  <a:pt x="78984" y="91852"/>
                                </a:cubicBezTo>
                                <a:cubicBezTo>
                                  <a:pt x="99363" y="48149"/>
                                  <a:pt x="134753" y="6062"/>
                                  <a:pt x="182613" y="0"/>
                                </a:cubicBezTo>
                                <a:cubicBezTo>
                                  <a:pt x="171932" y="10681"/>
                                  <a:pt x="161252" y="21361"/>
                                  <a:pt x="150571" y="32041"/>
                                </a:cubicBezTo>
                                <a:cubicBezTo>
                                  <a:pt x="124707" y="57905"/>
                                  <a:pt x="97862" y="85443"/>
                                  <a:pt x="87990" y="120717"/>
                                </a:cubicBezTo>
                                <a:cubicBezTo>
                                  <a:pt x="93244" y="101897"/>
                                  <a:pt x="174703" y="65006"/>
                                  <a:pt x="192138" y="62524"/>
                                </a:cubicBezTo>
                                <a:cubicBezTo>
                                  <a:pt x="195602" y="83134"/>
                                  <a:pt x="147916" y="112173"/>
                                  <a:pt x="133656" y="12470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5524E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5" name="Freeform: Shape 4344">
                            <a:extLst>
                              <a:ext uri="{FF2B5EF4-FFF2-40B4-BE49-F238E27FC236}">
                                <a16:creationId xmlns:a16="http://schemas.microsoft.com/office/drawing/2014/main" id="{D8A98228-37A4-47C8-9808-F38232C2B9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72" y="6797733"/>
                            <a:ext cx="198681" cy="210779"/>
                          </a:xfrm>
                          <a:custGeom>
                            <a:avLst/>
                            <a:gdLst>
                              <a:gd name="connsiteX0" fmla="*/ 115432 w 198681"/>
                              <a:gd name="connsiteY0" fmla="*/ 119447 h 210779"/>
                              <a:gd name="connsiteX1" fmla="*/ 2278 w 198681"/>
                              <a:gd name="connsiteY1" fmla="*/ 210779 h 210779"/>
                              <a:gd name="connsiteX2" fmla="*/ 11572 w 198681"/>
                              <a:gd name="connsiteY2" fmla="*/ 138614 h 210779"/>
                              <a:gd name="connsiteX3" fmla="*/ 52158 w 198681"/>
                              <a:gd name="connsiteY3" fmla="*/ 76957 h 210779"/>
                              <a:gd name="connsiteX4" fmla="*/ 149436 w 198681"/>
                              <a:gd name="connsiteY4" fmla="*/ 0 h 210779"/>
                              <a:gd name="connsiteX5" fmla="*/ 124438 w 198681"/>
                              <a:gd name="connsiteY5" fmla="*/ 41047 h 210779"/>
                              <a:gd name="connsiteX6" fmla="*/ 88414 w 198681"/>
                              <a:gd name="connsiteY6" fmla="*/ 74878 h 210779"/>
                              <a:gd name="connsiteX7" fmla="*/ 85469 w 198681"/>
                              <a:gd name="connsiteY7" fmla="*/ 83596 h 210779"/>
                              <a:gd name="connsiteX8" fmla="*/ 98112 w 198681"/>
                              <a:gd name="connsiteY8" fmla="*/ 94623 h 210779"/>
                              <a:gd name="connsiteX9" fmla="*/ 115721 w 198681"/>
                              <a:gd name="connsiteY9" fmla="*/ 89889 h 210779"/>
                              <a:gd name="connsiteX10" fmla="*/ 198681 w 198681"/>
                              <a:gd name="connsiteY10" fmla="*/ 49592 h 210779"/>
                              <a:gd name="connsiteX11" fmla="*/ 115432 w 198681"/>
                              <a:gd name="connsiteY11" fmla="*/ 119447 h 21077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198681" h="210779">
                                <a:moveTo>
                                  <a:pt x="115432" y="119447"/>
                                </a:moveTo>
                                <a:cubicBezTo>
                                  <a:pt x="77560" y="150391"/>
                                  <a:pt x="26929" y="168577"/>
                                  <a:pt x="2278" y="210779"/>
                                </a:cubicBezTo>
                                <a:cubicBezTo>
                                  <a:pt x="-3149" y="186705"/>
                                  <a:pt x="1585" y="161187"/>
                                  <a:pt x="11572" y="138614"/>
                                </a:cubicBezTo>
                                <a:cubicBezTo>
                                  <a:pt x="21560" y="116041"/>
                                  <a:pt x="36455" y="96066"/>
                                  <a:pt x="52158" y="76957"/>
                                </a:cubicBezTo>
                                <a:cubicBezTo>
                                  <a:pt x="78772" y="44511"/>
                                  <a:pt x="109601" y="12990"/>
                                  <a:pt x="149436" y="0"/>
                                </a:cubicBezTo>
                                <a:cubicBezTo>
                                  <a:pt x="149321" y="16569"/>
                                  <a:pt x="137255" y="30540"/>
                                  <a:pt x="124438" y="41047"/>
                                </a:cubicBezTo>
                                <a:cubicBezTo>
                                  <a:pt x="111622" y="51554"/>
                                  <a:pt x="97016" y="60734"/>
                                  <a:pt x="88414" y="74878"/>
                                </a:cubicBezTo>
                                <a:cubicBezTo>
                                  <a:pt x="86797" y="77534"/>
                                  <a:pt x="85354" y="80478"/>
                                  <a:pt x="85469" y="83596"/>
                                </a:cubicBezTo>
                                <a:cubicBezTo>
                                  <a:pt x="85700" y="89716"/>
                                  <a:pt x="91993" y="94218"/>
                                  <a:pt x="98112" y="94623"/>
                                </a:cubicBezTo>
                                <a:cubicBezTo>
                                  <a:pt x="104232" y="95027"/>
                                  <a:pt x="110121" y="92487"/>
                                  <a:pt x="115721" y="89889"/>
                                </a:cubicBezTo>
                                <a:cubicBezTo>
                                  <a:pt x="136042" y="80478"/>
                                  <a:pt x="179053" y="47340"/>
                                  <a:pt x="198681" y="49592"/>
                                </a:cubicBezTo>
                                <a:cubicBezTo>
                                  <a:pt x="166467" y="68297"/>
                                  <a:pt x="143894" y="96181"/>
                                  <a:pt x="115432" y="11944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5524E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6" name="Freeform: Shape 4345">
                            <a:extLst>
                              <a:ext uri="{FF2B5EF4-FFF2-40B4-BE49-F238E27FC236}">
                                <a16:creationId xmlns:a16="http://schemas.microsoft.com/office/drawing/2014/main" id="{48EC363D-91A6-4FD3-B237-A942FDB1F2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80" y="6872092"/>
                            <a:ext cx="198790" cy="284502"/>
                          </a:xfrm>
                          <a:custGeom>
                            <a:avLst/>
                            <a:gdLst>
                              <a:gd name="connsiteX0" fmla="*/ 63451 w 198790"/>
                              <a:gd name="connsiteY0" fmla="*/ 113790 h 284502"/>
                              <a:gd name="connsiteX1" fmla="*/ 31929 w 198790"/>
                              <a:gd name="connsiteY1" fmla="*/ 136998 h 284502"/>
                              <a:gd name="connsiteX2" fmla="*/ 25694 w 198790"/>
                              <a:gd name="connsiteY2" fmla="*/ 284503 h 284502"/>
                              <a:gd name="connsiteX3" fmla="*/ 127591 w 198790"/>
                              <a:gd name="connsiteY3" fmla="*/ 164420 h 284502"/>
                              <a:gd name="connsiteX4" fmla="*/ 141793 w 198790"/>
                              <a:gd name="connsiteY4" fmla="*/ 153567 h 284502"/>
                              <a:gd name="connsiteX5" fmla="*/ 137578 w 198790"/>
                              <a:gd name="connsiteY5" fmla="*/ 138730 h 284502"/>
                              <a:gd name="connsiteX6" fmla="*/ 130535 w 198790"/>
                              <a:gd name="connsiteY6" fmla="*/ 139769 h 284502"/>
                              <a:gd name="connsiteX7" fmla="*/ 58024 w 198790"/>
                              <a:gd name="connsiteY7" fmla="*/ 169270 h 284502"/>
                              <a:gd name="connsiteX8" fmla="*/ 93183 w 198790"/>
                              <a:gd name="connsiteY8" fmla="*/ 129608 h 284502"/>
                              <a:gd name="connsiteX9" fmla="*/ 141331 w 198790"/>
                              <a:gd name="connsiteY9" fmla="*/ 104437 h 284502"/>
                              <a:gd name="connsiteX10" fmla="*/ 194444 w 198790"/>
                              <a:gd name="connsiteY10" fmla="*/ 0 h 284502"/>
                              <a:gd name="connsiteX11" fmla="*/ 63451 w 198790"/>
                              <a:gd name="connsiteY11" fmla="*/ 113790 h 2845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198790" h="284502">
                                <a:moveTo>
                                  <a:pt x="63451" y="113790"/>
                                </a:moveTo>
                                <a:cubicBezTo>
                                  <a:pt x="52597" y="121064"/>
                                  <a:pt x="41513" y="128107"/>
                                  <a:pt x="31929" y="136998"/>
                                </a:cubicBezTo>
                                <a:cubicBezTo>
                                  <a:pt x="-7964" y="174177"/>
                                  <a:pt x="-10966" y="244090"/>
                                  <a:pt x="25694" y="284503"/>
                                </a:cubicBezTo>
                                <a:cubicBezTo>
                                  <a:pt x="67088" y="251538"/>
                                  <a:pt x="81694" y="190804"/>
                                  <a:pt x="127591" y="164420"/>
                                </a:cubicBezTo>
                                <a:cubicBezTo>
                                  <a:pt x="132844" y="161418"/>
                                  <a:pt x="138618" y="158705"/>
                                  <a:pt x="141793" y="153567"/>
                                </a:cubicBezTo>
                                <a:cubicBezTo>
                                  <a:pt x="144968" y="148429"/>
                                  <a:pt x="143467" y="140000"/>
                                  <a:pt x="137578" y="138730"/>
                                </a:cubicBezTo>
                                <a:cubicBezTo>
                                  <a:pt x="135211" y="138210"/>
                                  <a:pt x="132787" y="138961"/>
                                  <a:pt x="130535" y="139769"/>
                                </a:cubicBezTo>
                                <a:cubicBezTo>
                                  <a:pt x="105479" y="149352"/>
                                  <a:pt x="83888" y="176428"/>
                                  <a:pt x="58024" y="169270"/>
                                </a:cubicBezTo>
                                <a:cubicBezTo>
                                  <a:pt x="62931" y="151835"/>
                                  <a:pt x="77537" y="138787"/>
                                  <a:pt x="93183" y="129608"/>
                                </a:cubicBezTo>
                                <a:cubicBezTo>
                                  <a:pt x="108828" y="120486"/>
                                  <a:pt x="126090" y="114194"/>
                                  <a:pt x="141331" y="104437"/>
                                </a:cubicBezTo>
                                <a:cubicBezTo>
                                  <a:pt x="166675" y="88272"/>
                                  <a:pt x="213207" y="32214"/>
                                  <a:pt x="194444" y="0"/>
                                </a:cubicBezTo>
                                <a:cubicBezTo>
                                  <a:pt x="149240" y="36429"/>
                                  <a:pt x="112523" y="80767"/>
                                  <a:pt x="63451" y="11379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5524E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7" name="Freeform: Shape 4346">
                            <a:extLst>
                              <a:ext uri="{FF2B5EF4-FFF2-40B4-BE49-F238E27FC236}">
                                <a16:creationId xmlns:a16="http://schemas.microsoft.com/office/drawing/2014/main" id="{68110FFD-E938-4CEF-B318-23216B54BB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5488" y="6960601"/>
                            <a:ext cx="112039" cy="186987"/>
                          </a:xfrm>
                          <a:custGeom>
                            <a:avLst/>
                            <a:gdLst>
                              <a:gd name="connsiteX0" fmla="*/ 25442 w 112039"/>
                              <a:gd name="connsiteY0" fmla="*/ 186987 h 186987"/>
                              <a:gd name="connsiteX1" fmla="*/ 2984 w 112039"/>
                              <a:gd name="connsiteY1" fmla="*/ 156331 h 186987"/>
                              <a:gd name="connsiteX2" fmla="*/ 7314 w 112039"/>
                              <a:gd name="connsiteY2" fmla="*/ 69503 h 186987"/>
                              <a:gd name="connsiteX3" fmla="*/ 15223 w 112039"/>
                              <a:gd name="connsiteY3" fmla="*/ 48373 h 186987"/>
                              <a:gd name="connsiteX4" fmla="*/ 29945 w 112039"/>
                              <a:gd name="connsiteY4" fmla="*/ 38385 h 186987"/>
                              <a:gd name="connsiteX5" fmla="*/ 103495 w 112039"/>
                              <a:gd name="connsiteY5" fmla="*/ 1899 h 186987"/>
                              <a:gd name="connsiteX6" fmla="*/ 112040 w 112039"/>
                              <a:gd name="connsiteY6" fmla="*/ 513 h 186987"/>
                              <a:gd name="connsiteX7" fmla="*/ 93103 w 112039"/>
                              <a:gd name="connsiteY7" fmla="*/ 23663 h 186987"/>
                              <a:gd name="connsiteX8" fmla="*/ 65104 w 112039"/>
                              <a:gd name="connsiteY8" fmla="*/ 37115 h 186987"/>
                              <a:gd name="connsiteX9" fmla="*/ 33755 w 112039"/>
                              <a:gd name="connsiteY9" fmla="*/ 74294 h 186987"/>
                              <a:gd name="connsiteX10" fmla="*/ 29137 w 112039"/>
                              <a:gd name="connsiteY10" fmla="*/ 109626 h 186987"/>
                              <a:gd name="connsiteX11" fmla="*/ 58118 w 112039"/>
                              <a:gd name="connsiteY11" fmla="*/ 109684 h 186987"/>
                              <a:gd name="connsiteX12" fmla="*/ 80402 w 112039"/>
                              <a:gd name="connsiteY12" fmla="*/ 87168 h 186987"/>
                              <a:gd name="connsiteX13" fmla="*/ 108345 w 112039"/>
                              <a:gd name="connsiteY13" fmla="*/ 79490 h 186987"/>
                              <a:gd name="connsiteX14" fmla="*/ 25442 w 112039"/>
                              <a:gd name="connsiteY14" fmla="*/ 186987 h 1869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112039" h="186987">
                                <a:moveTo>
                                  <a:pt x="25442" y="186987"/>
                                </a:moveTo>
                                <a:cubicBezTo>
                                  <a:pt x="12798" y="183004"/>
                                  <a:pt x="5986" y="169263"/>
                                  <a:pt x="2984" y="156331"/>
                                </a:cubicBezTo>
                                <a:cubicBezTo>
                                  <a:pt x="-3540" y="127869"/>
                                  <a:pt x="1887" y="98195"/>
                                  <a:pt x="7314" y="69503"/>
                                </a:cubicBezTo>
                                <a:cubicBezTo>
                                  <a:pt x="8699" y="61997"/>
                                  <a:pt x="10316" y="54146"/>
                                  <a:pt x="15223" y="48373"/>
                                </a:cubicBezTo>
                                <a:cubicBezTo>
                                  <a:pt x="19091" y="43812"/>
                                  <a:pt x="24576" y="41041"/>
                                  <a:pt x="29945" y="38385"/>
                                </a:cubicBezTo>
                                <a:cubicBezTo>
                                  <a:pt x="54481" y="26204"/>
                                  <a:pt x="78959" y="14080"/>
                                  <a:pt x="103495" y="1899"/>
                                </a:cubicBezTo>
                                <a:cubicBezTo>
                                  <a:pt x="106209" y="571"/>
                                  <a:pt x="109326" y="-757"/>
                                  <a:pt x="112040" y="513"/>
                                </a:cubicBezTo>
                                <a:cubicBezTo>
                                  <a:pt x="110712" y="10789"/>
                                  <a:pt x="102167" y="18756"/>
                                  <a:pt x="93103" y="23663"/>
                                </a:cubicBezTo>
                                <a:cubicBezTo>
                                  <a:pt x="83982" y="28628"/>
                                  <a:pt x="73821" y="31515"/>
                                  <a:pt x="65104" y="37115"/>
                                </a:cubicBezTo>
                                <a:cubicBezTo>
                                  <a:pt x="51306" y="45890"/>
                                  <a:pt x="42299" y="60323"/>
                                  <a:pt x="33755" y="74294"/>
                                </a:cubicBezTo>
                                <a:cubicBezTo>
                                  <a:pt x="27058" y="85206"/>
                                  <a:pt x="20650" y="100100"/>
                                  <a:pt x="29137" y="109626"/>
                                </a:cubicBezTo>
                                <a:cubicBezTo>
                                  <a:pt x="36180" y="117535"/>
                                  <a:pt x="49458" y="115746"/>
                                  <a:pt x="58118" y="109684"/>
                                </a:cubicBezTo>
                                <a:cubicBezTo>
                                  <a:pt x="66778" y="103622"/>
                                  <a:pt x="72666" y="94385"/>
                                  <a:pt x="80402" y="87168"/>
                                </a:cubicBezTo>
                                <a:cubicBezTo>
                                  <a:pt x="88081" y="80010"/>
                                  <a:pt x="98530" y="75218"/>
                                  <a:pt x="108345" y="79490"/>
                                </a:cubicBezTo>
                                <a:cubicBezTo>
                                  <a:pt x="101705" y="90806"/>
                                  <a:pt x="17821" y="184620"/>
                                  <a:pt x="25442" y="18698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E4F49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8" name="Freeform: Shape 4347">
                            <a:extLst>
                              <a:ext uri="{FF2B5EF4-FFF2-40B4-BE49-F238E27FC236}">
                                <a16:creationId xmlns:a16="http://schemas.microsoft.com/office/drawing/2014/main" id="{E41FFDC6-5949-4F3D-A0DE-4F6415A67D7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772" y="6745313"/>
                            <a:ext cx="188194" cy="297203"/>
                          </a:xfrm>
                          <a:custGeom>
                            <a:avLst/>
                            <a:gdLst>
                              <a:gd name="connsiteX0" fmla="*/ 99432 w 188194"/>
                              <a:gd name="connsiteY0" fmla="*/ 205583 h 297203"/>
                              <a:gd name="connsiteX1" fmla="*/ 75127 w 188194"/>
                              <a:gd name="connsiteY1" fmla="*/ 223769 h 297203"/>
                              <a:gd name="connsiteX2" fmla="*/ 48917 w 188194"/>
                              <a:gd name="connsiteY2" fmla="*/ 235315 h 297203"/>
                              <a:gd name="connsiteX3" fmla="*/ 653 w 188194"/>
                              <a:gd name="connsiteY3" fmla="*/ 297204 h 297203"/>
                              <a:gd name="connsiteX4" fmla="*/ 31020 w 188194"/>
                              <a:gd name="connsiteY4" fmla="*/ 227752 h 297203"/>
                              <a:gd name="connsiteX5" fmla="*/ 52842 w 188194"/>
                              <a:gd name="connsiteY5" fmla="*/ 211472 h 297203"/>
                              <a:gd name="connsiteX6" fmla="*/ 63696 w 188194"/>
                              <a:gd name="connsiteY6" fmla="*/ 190977 h 297203"/>
                              <a:gd name="connsiteX7" fmla="*/ 120620 w 188194"/>
                              <a:gd name="connsiteY7" fmla="*/ 153855 h 297203"/>
                              <a:gd name="connsiteX8" fmla="*/ 162129 w 188194"/>
                              <a:gd name="connsiteY8" fmla="*/ 104091 h 297203"/>
                              <a:gd name="connsiteX9" fmla="*/ 135226 w 188194"/>
                              <a:gd name="connsiteY9" fmla="*/ 115926 h 297203"/>
                              <a:gd name="connsiteX10" fmla="*/ 143251 w 188194"/>
                              <a:gd name="connsiteY10" fmla="*/ 81171 h 297203"/>
                              <a:gd name="connsiteX11" fmla="*/ 169576 w 188194"/>
                              <a:gd name="connsiteY11" fmla="*/ 52248 h 297203"/>
                              <a:gd name="connsiteX12" fmla="*/ 178409 w 188194"/>
                              <a:gd name="connsiteY12" fmla="*/ 14087 h 297203"/>
                              <a:gd name="connsiteX13" fmla="*/ 159415 w 188194"/>
                              <a:gd name="connsiteY13" fmla="*/ 33600 h 297203"/>
                              <a:gd name="connsiteX14" fmla="*/ 179448 w 188194"/>
                              <a:gd name="connsiteY14" fmla="*/ 0 h 297203"/>
                              <a:gd name="connsiteX15" fmla="*/ 183605 w 188194"/>
                              <a:gd name="connsiteY15" fmla="*/ 58367 h 297203"/>
                              <a:gd name="connsiteX16" fmla="*/ 178756 w 188194"/>
                              <a:gd name="connsiteY16" fmla="*/ 135843 h 297203"/>
                              <a:gd name="connsiteX17" fmla="*/ 99432 w 188194"/>
                              <a:gd name="connsiteY17" fmla="*/ 205583 h 2972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</a:cxnLst>
                            <a:rect l="l" t="t" r="r" b="b"/>
                            <a:pathLst>
                              <a:path w="188194" h="297203">
                                <a:moveTo>
                                  <a:pt x="99432" y="205583"/>
                                </a:moveTo>
                                <a:cubicBezTo>
                                  <a:pt x="91754" y="212222"/>
                                  <a:pt x="84018" y="218919"/>
                                  <a:pt x="75127" y="223769"/>
                                </a:cubicBezTo>
                                <a:cubicBezTo>
                                  <a:pt x="66756" y="228330"/>
                                  <a:pt x="57519" y="231101"/>
                                  <a:pt x="48917" y="235315"/>
                                </a:cubicBezTo>
                                <a:cubicBezTo>
                                  <a:pt x="24554" y="247150"/>
                                  <a:pt x="6195" y="270705"/>
                                  <a:pt x="653" y="297204"/>
                                </a:cubicBezTo>
                                <a:cubicBezTo>
                                  <a:pt x="-3042" y="270878"/>
                                  <a:pt x="9197" y="242936"/>
                                  <a:pt x="31020" y="227752"/>
                                </a:cubicBezTo>
                                <a:cubicBezTo>
                                  <a:pt x="38525" y="222557"/>
                                  <a:pt x="47185" y="218573"/>
                                  <a:pt x="52842" y="211472"/>
                                </a:cubicBezTo>
                                <a:cubicBezTo>
                                  <a:pt x="57692" y="205410"/>
                                  <a:pt x="59828" y="197674"/>
                                  <a:pt x="63696" y="190977"/>
                                </a:cubicBezTo>
                                <a:cubicBezTo>
                                  <a:pt x="75300" y="171002"/>
                                  <a:pt x="99548" y="163324"/>
                                  <a:pt x="120620" y="153855"/>
                                </a:cubicBezTo>
                                <a:cubicBezTo>
                                  <a:pt x="141692" y="144445"/>
                                  <a:pt x="163918" y="127068"/>
                                  <a:pt x="162129" y="104091"/>
                                </a:cubicBezTo>
                                <a:cubicBezTo>
                                  <a:pt x="152026" y="103917"/>
                                  <a:pt x="141923" y="108363"/>
                                  <a:pt x="135226" y="115926"/>
                                </a:cubicBezTo>
                                <a:cubicBezTo>
                                  <a:pt x="126277" y="106169"/>
                                  <a:pt x="133436" y="90120"/>
                                  <a:pt x="143251" y="81171"/>
                                </a:cubicBezTo>
                                <a:cubicBezTo>
                                  <a:pt x="153007" y="72223"/>
                                  <a:pt x="165766" y="64891"/>
                                  <a:pt x="169576" y="52248"/>
                                </a:cubicBezTo>
                                <a:cubicBezTo>
                                  <a:pt x="173444" y="39373"/>
                                  <a:pt x="167787" y="22343"/>
                                  <a:pt x="178409" y="14087"/>
                                </a:cubicBezTo>
                                <a:cubicBezTo>
                                  <a:pt x="172059" y="20610"/>
                                  <a:pt x="165766" y="27076"/>
                                  <a:pt x="159415" y="33600"/>
                                </a:cubicBezTo>
                                <a:cubicBezTo>
                                  <a:pt x="166112" y="22400"/>
                                  <a:pt x="172751" y="11200"/>
                                  <a:pt x="179448" y="0"/>
                                </a:cubicBezTo>
                                <a:cubicBezTo>
                                  <a:pt x="192496" y="15530"/>
                                  <a:pt x="188339" y="38623"/>
                                  <a:pt x="183605" y="58367"/>
                                </a:cubicBezTo>
                                <a:cubicBezTo>
                                  <a:pt x="178005" y="81921"/>
                                  <a:pt x="188108" y="116618"/>
                                  <a:pt x="178756" y="135843"/>
                                </a:cubicBezTo>
                                <a:cubicBezTo>
                                  <a:pt x="166632" y="160956"/>
                                  <a:pt x="120620" y="187167"/>
                                  <a:pt x="99432" y="20558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E4D48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49" name="Freeform: Shape 4348">
                            <a:extLst>
                              <a:ext uri="{FF2B5EF4-FFF2-40B4-BE49-F238E27FC236}">
                                <a16:creationId xmlns:a16="http://schemas.microsoft.com/office/drawing/2014/main" id="{7C2DA144-743A-4DFF-B7E7-1E5F5BDB355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765" y="7008834"/>
                            <a:ext cx="165510" cy="240808"/>
                          </a:xfrm>
                          <a:custGeom>
                            <a:avLst/>
                            <a:gdLst>
                              <a:gd name="connsiteX0" fmla="*/ 66847 w 165510"/>
                              <a:gd name="connsiteY0" fmla="*/ 56833 h 240808"/>
                              <a:gd name="connsiteX1" fmla="*/ 38905 w 165510"/>
                              <a:gd name="connsiteY1" fmla="*/ 92973 h 240808"/>
                              <a:gd name="connsiteX2" fmla="*/ 14426 w 165510"/>
                              <a:gd name="connsiteY2" fmla="*/ 128998 h 240808"/>
                              <a:gd name="connsiteX3" fmla="*/ 3342 w 165510"/>
                              <a:gd name="connsiteY3" fmla="*/ 177550 h 240808"/>
                              <a:gd name="connsiteX4" fmla="*/ 24241 w 165510"/>
                              <a:gd name="connsiteY4" fmla="*/ 195909 h 240808"/>
                              <a:gd name="connsiteX5" fmla="*/ 49239 w 165510"/>
                              <a:gd name="connsiteY5" fmla="*/ 228874 h 240808"/>
                              <a:gd name="connsiteX6" fmla="*/ 54781 w 165510"/>
                              <a:gd name="connsiteY6" fmla="*/ 238573 h 240808"/>
                              <a:gd name="connsiteX7" fmla="*/ 80241 w 165510"/>
                              <a:gd name="connsiteY7" fmla="*/ 226507 h 240808"/>
                              <a:gd name="connsiteX8" fmla="*/ 115861 w 165510"/>
                              <a:gd name="connsiteY8" fmla="*/ 161732 h 240808"/>
                              <a:gd name="connsiteX9" fmla="*/ 127177 w 165510"/>
                              <a:gd name="connsiteY9" fmla="*/ 105154 h 240808"/>
                              <a:gd name="connsiteX10" fmla="*/ 95251 w 165510"/>
                              <a:gd name="connsiteY10" fmla="*/ 109369 h 240808"/>
                              <a:gd name="connsiteX11" fmla="*/ 108529 w 165510"/>
                              <a:gd name="connsiteY11" fmla="*/ 85525 h 240808"/>
                              <a:gd name="connsiteX12" fmla="*/ 95078 w 165510"/>
                              <a:gd name="connsiteY12" fmla="*/ 79406 h 240808"/>
                              <a:gd name="connsiteX13" fmla="*/ 120480 w 165510"/>
                              <a:gd name="connsiteY13" fmla="*/ 54812 h 240808"/>
                              <a:gd name="connsiteX14" fmla="*/ 165511 w 165510"/>
                              <a:gd name="connsiteY14" fmla="*/ 1814 h 240808"/>
                              <a:gd name="connsiteX15" fmla="*/ 66847 w 165510"/>
                              <a:gd name="connsiteY15" fmla="*/ 56833 h 2408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</a:cxnLst>
                            <a:rect l="l" t="t" r="r" b="b"/>
                            <a:pathLst>
                              <a:path w="165510" h="240808">
                                <a:moveTo>
                                  <a:pt x="66847" y="56833"/>
                                </a:moveTo>
                                <a:cubicBezTo>
                                  <a:pt x="56282" y="67802"/>
                                  <a:pt x="47565" y="80387"/>
                                  <a:pt x="38905" y="92973"/>
                                </a:cubicBezTo>
                                <a:cubicBezTo>
                                  <a:pt x="30707" y="104923"/>
                                  <a:pt x="22509" y="116932"/>
                                  <a:pt x="14426" y="128998"/>
                                </a:cubicBezTo>
                                <a:cubicBezTo>
                                  <a:pt x="4612" y="143546"/>
                                  <a:pt x="-5376" y="162309"/>
                                  <a:pt x="3342" y="177550"/>
                                </a:cubicBezTo>
                                <a:cubicBezTo>
                                  <a:pt x="7961" y="185690"/>
                                  <a:pt x="16793" y="190251"/>
                                  <a:pt x="24241" y="195909"/>
                                </a:cubicBezTo>
                                <a:cubicBezTo>
                                  <a:pt x="35383" y="204338"/>
                                  <a:pt x="44158" y="215884"/>
                                  <a:pt x="49239" y="228874"/>
                                </a:cubicBezTo>
                                <a:cubicBezTo>
                                  <a:pt x="50624" y="232395"/>
                                  <a:pt x="51837" y="236148"/>
                                  <a:pt x="54781" y="238573"/>
                                </a:cubicBezTo>
                                <a:cubicBezTo>
                                  <a:pt x="63037" y="245327"/>
                                  <a:pt x="74468" y="235455"/>
                                  <a:pt x="80241" y="226507"/>
                                </a:cubicBezTo>
                                <a:cubicBezTo>
                                  <a:pt x="93519" y="205723"/>
                                  <a:pt x="105470" y="184074"/>
                                  <a:pt x="115861" y="161732"/>
                                </a:cubicBezTo>
                                <a:cubicBezTo>
                                  <a:pt x="124175" y="143950"/>
                                  <a:pt x="131680" y="124264"/>
                                  <a:pt x="127177" y="105154"/>
                                </a:cubicBezTo>
                                <a:cubicBezTo>
                                  <a:pt x="119037" y="113352"/>
                                  <a:pt x="105239" y="115200"/>
                                  <a:pt x="95251" y="109369"/>
                                </a:cubicBezTo>
                                <a:cubicBezTo>
                                  <a:pt x="99696" y="101402"/>
                                  <a:pt x="104084" y="93435"/>
                                  <a:pt x="108529" y="85525"/>
                                </a:cubicBezTo>
                                <a:cubicBezTo>
                                  <a:pt x="104661" y="82350"/>
                                  <a:pt x="99985" y="80214"/>
                                  <a:pt x="95078" y="79406"/>
                                </a:cubicBezTo>
                                <a:cubicBezTo>
                                  <a:pt x="100043" y="68552"/>
                                  <a:pt x="110896" y="61913"/>
                                  <a:pt x="120480" y="54812"/>
                                </a:cubicBezTo>
                                <a:cubicBezTo>
                                  <a:pt x="137742" y="41938"/>
                                  <a:pt x="158814" y="22598"/>
                                  <a:pt x="165511" y="1814"/>
                                </a:cubicBezTo>
                                <a:cubicBezTo>
                                  <a:pt x="140397" y="-10078"/>
                                  <a:pt x="83301" y="39744"/>
                                  <a:pt x="66847" y="5683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E4D48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0" name="Freeform: Shape 4349">
                            <a:extLst>
                              <a:ext uri="{FF2B5EF4-FFF2-40B4-BE49-F238E27FC236}">
                                <a16:creationId xmlns:a16="http://schemas.microsoft.com/office/drawing/2014/main" id="{BA1AAA22-B305-4717-967B-4A69FBC665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8983" y="6866319"/>
                            <a:ext cx="116906" cy="388530"/>
                          </a:xfrm>
                          <a:custGeom>
                            <a:avLst/>
                            <a:gdLst>
                              <a:gd name="connsiteX0" fmla="*/ 48866 w 116906"/>
                              <a:gd name="connsiteY0" fmla="*/ 350837 h 388530"/>
                              <a:gd name="connsiteX1" fmla="*/ 35473 w 116906"/>
                              <a:gd name="connsiteY1" fmla="*/ 379991 h 388530"/>
                              <a:gd name="connsiteX2" fmla="*/ 6549 w 116906"/>
                              <a:gd name="connsiteY2" fmla="*/ 385129 h 388530"/>
                              <a:gd name="connsiteX3" fmla="*/ 4759 w 116906"/>
                              <a:gd name="connsiteY3" fmla="*/ 354300 h 388530"/>
                              <a:gd name="connsiteX4" fmla="*/ 28602 w 116906"/>
                              <a:gd name="connsiteY4" fmla="*/ 330284 h 388530"/>
                              <a:gd name="connsiteX5" fmla="*/ 63126 w 116906"/>
                              <a:gd name="connsiteY5" fmla="*/ 245995 h 388530"/>
                              <a:gd name="connsiteX6" fmla="*/ 20635 w 116906"/>
                              <a:gd name="connsiteY6" fmla="*/ 268164 h 388530"/>
                              <a:gd name="connsiteX7" fmla="*/ 54178 w 116906"/>
                              <a:gd name="connsiteY7" fmla="*/ 228907 h 388530"/>
                              <a:gd name="connsiteX8" fmla="*/ 29988 w 116906"/>
                              <a:gd name="connsiteY8" fmla="*/ 221113 h 388530"/>
                              <a:gd name="connsiteX9" fmla="*/ 54062 w 116906"/>
                              <a:gd name="connsiteY9" fmla="*/ 189418 h 388530"/>
                              <a:gd name="connsiteX10" fmla="*/ 86854 w 116906"/>
                              <a:gd name="connsiteY10" fmla="*/ 164420 h 388530"/>
                              <a:gd name="connsiteX11" fmla="*/ 75769 w 116906"/>
                              <a:gd name="connsiteY11" fmla="*/ 131282 h 388530"/>
                              <a:gd name="connsiteX12" fmla="*/ 49097 w 116906"/>
                              <a:gd name="connsiteY12" fmla="*/ 134515 h 388530"/>
                              <a:gd name="connsiteX13" fmla="*/ 92743 w 116906"/>
                              <a:gd name="connsiteY13" fmla="*/ 0 h 388530"/>
                              <a:gd name="connsiteX14" fmla="*/ 105270 w 116906"/>
                              <a:gd name="connsiteY14" fmla="*/ 106458 h 388530"/>
                              <a:gd name="connsiteX15" fmla="*/ 116528 w 116906"/>
                              <a:gd name="connsiteY15" fmla="*/ 205699 h 388530"/>
                              <a:gd name="connsiteX16" fmla="*/ 91472 w 116906"/>
                              <a:gd name="connsiteY16" fmla="*/ 258696 h 388530"/>
                              <a:gd name="connsiteX17" fmla="*/ 48866 w 116906"/>
                              <a:gd name="connsiteY17" fmla="*/ 350837 h 38853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</a:cxnLst>
                            <a:rect l="l" t="t" r="r" b="b"/>
                            <a:pathLst>
                              <a:path w="116906" h="388530">
                                <a:moveTo>
                                  <a:pt x="48866" y="350837"/>
                                </a:moveTo>
                                <a:cubicBezTo>
                                  <a:pt x="45691" y="361170"/>
                                  <a:pt x="42747" y="372024"/>
                                  <a:pt x="35473" y="379991"/>
                                </a:cubicBezTo>
                                <a:cubicBezTo>
                                  <a:pt x="28198" y="387958"/>
                                  <a:pt x="15035" y="391768"/>
                                  <a:pt x="6549" y="385129"/>
                                </a:cubicBezTo>
                                <a:cubicBezTo>
                                  <a:pt x="-2400" y="378201"/>
                                  <a:pt x="-1360" y="363826"/>
                                  <a:pt x="4759" y="354300"/>
                                </a:cubicBezTo>
                                <a:cubicBezTo>
                                  <a:pt x="10879" y="344775"/>
                                  <a:pt x="20635" y="338366"/>
                                  <a:pt x="28602" y="330284"/>
                                </a:cubicBezTo>
                                <a:cubicBezTo>
                                  <a:pt x="50252" y="308346"/>
                                  <a:pt x="57180" y="276247"/>
                                  <a:pt x="63126" y="245995"/>
                                </a:cubicBezTo>
                                <a:cubicBezTo>
                                  <a:pt x="48982" y="253385"/>
                                  <a:pt x="34837" y="260775"/>
                                  <a:pt x="20635" y="268164"/>
                                </a:cubicBezTo>
                                <a:cubicBezTo>
                                  <a:pt x="22194" y="249864"/>
                                  <a:pt x="36338" y="233295"/>
                                  <a:pt x="54178" y="228907"/>
                                </a:cubicBezTo>
                                <a:cubicBezTo>
                                  <a:pt x="46095" y="226309"/>
                                  <a:pt x="38070" y="223711"/>
                                  <a:pt x="29988" y="221113"/>
                                </a:cubicBezTo>
                                <a:cubicBezTo>
                                  <a:pt x="30046" y="207200"/>
                                  <a:pt x="42112" y="196462"/>
                                  <a:pt x="54062" y="189418"/>
                                </a:cubicBezTo>
                                <a:cubicBezTo>
                                  <a:pt x="66013" y="182317"/>
                                  <a:pt x="79580" y="176313"/>
                                  <a:pt x="86854" y="164420"/>
                                </a:cubicBezTo>
                                <a:cubicBezTo>
                                  <a:pt x="94070" y="152527"/>
                                  <a:pt x="89567" y="132725"/>
                                  <a:pt x="75769" y="131282"/>
                                </a:cubicBezTo>
                                <a:cubicBezTo>
                                  <a:pt x="66763" y="130359"/>
                                  <a:pt x="57699" y="137517"/>
                                  <a:pt x="49097" y="134515"/>
                                </a:cubicBezTo>
                                <a:cubicBezTo>
                                  <a:pt x="81023" y="98086"/>
                                  <a:pt x="97188" y="48264"/>
                                  <a:pt x="92743" y="0"/>
                                </a:cubicBezTo>
                                <a:cubicBezTo>
                                  <a:pt x="96899" y="35505"/>
                                  <a:pt x="100998" y="71010"/>
                                  <a:pt x="105270" y="106458"/>
                                </a:cubicBezTo>
                                <a:cubicBezTo>
                                  <a:pt x="109081" y="137979"/>
                                  <a:pt x="118953" y="173946"/>
                                  <a:pt x="116528" y="205699"/>
                                </a:cubicBezTo>
                                <a:cubicBezTo>
                                  <a:pt x="114854" y="227117"/>
                                  <a:pt x="102615" y="241030"/>
                                  <a:pt x="91472" y="258696"/>
                                </a:cubicBezTo>
                                <a:cubicBezTo>
                                  <a:pt x="73345" y="287447"/>
                                  <a:pt x="58854" y="318333"/>
                                  <a:pt x="48866" y="35083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D5854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1" name="Freeform: Shape 4350">
                            <a:extLst>
                              <a:ext uri="{FF2B5EF4-FFF2-40B4-BE49-F238E27FC236}">
                                <a16:creationId xmlns:a16="http://schemas.microsoft.com/office/drawing/2014/main" id="{D9B735C2-3723-4FC5-81E5-ACF8325CB7C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794" y="6926764"/>
                            <a:ext cx="81986" cy="211529"/>
                          </a:xfrm>
                          <a:custGeom>
                            <a:avLst/>
                            <a:gdLst>
                              <a:gd name="connsiteX0" fmla="*/ 35554 w 81986"/>
                              <a:gd name="connsiteY0" fmla="*/ 203966 h 211529"/>
                              <a:gd name="connsiteX1" fmla="*/ 15579 w 81986"/>
                              <a:gd name="connsiteY1" fmla="*/ 181336 h 211529"/>
                              <a:gd name="connsiteX2" fmla="*/ 395 w 81986"/>
                              <a:gd name="connsiteY2" fmla="*/ 180874 h 211529"/>
                              <a:gd name="connsiteX3" fmla="*/ 12866 w 81986"/>
                              <a:gd name="connsiteY3" fmla="*/ 165344 h 211529"/>
                              <a:gd name="connsiteX4" fmla="*/ 30243 w 81986"/>
                              <a:gd name="connsiteY4" fmla="*/ 153220 h 211529"/>
                              <a:gd name="connsiteX5" fmla="*/ 14944 w 81986"/>
                              <a:gd name="connsiteY5" fmla="*/ 155703 h 211529"/>
                              <a:gd name="connsiteX6" fmla="*/ 8998 w 81986"/>
                              <a:gd name="connsiteY6" fmla="*/ 141385 h 211529"/>
                              <a:gd name="connsiteX7" fmla="*/ 16618 w 81986"/>
                              <a:gd name="connsiteY7" fmla="*/ 130878 h 211529"/>
                              <a:gd name="connsiteX8" fmla="*/ 47447 w 81986"/>
                              <a:gd name="connsiteY8" fmla="*/ 101146 h 211529"/>
                              <a:gd name="connsiteX9" fmla="*/ 55241 w 81986"/>
                              <a:gd name="connsiteY9" fmla="*/ 90523 h 211529"/>
                              <a:gd name="connsiteX10" fmla="*/ 44964 w 81986"/>
                              <a:gd name="connsiteY10" fmla="*/ 71241 h 211529"/>
                              <a:gd name="connsiteX11" fmla="*/ 21583 w 81986"/>
                              <a:gd name="connsiteY11" fmla="*/ 71068 h 211529"/>
                              <a:gd name="connsiteX12" fmla="*/ 48659 w 81986"/>
                              <a:gd name="connsiteY12" fmla="*/ 28981 h 211529"/>
                              <a:gd name="connsiteX13" fmla="*/ 50564 w 81986"/>
                              <a:gd name="connsiteY13" fmla="*/ 0 h 211529"/>
                              <a:gd name="connsiteX14" fmla="*/ 65344 w 81986"/>
                              <a:gd name="connsiteY14" fmla="*/ 31406 h 211529"/>
                              <a:gd name="connsiteX15" fmla="*/ 63323 w 81986"/>
                              <a:gd name="connsiteY15" fmla="*/ 67546 h 211529"/>
                              <a:gd name="connsiteX16" fmla="*/ 72964 w 81986"/>
                              <a:gd name="connsiteY16" fmla="*/ 112866 h 211529"/>
                              <a:gd name="connsiteX17" fmla="*/ 80412 w 81986"/>
                              <a:gd name="connsiteY17" fmla="*/ 211529 h 211529"/>
                              <a:gd name="connsiteX18" fmla="*/ 68635 w 81986"/>
                              <a:gd name="connsiteY18" fmla="*/ 195018 h 211529"/>
                              <a:gd name="connsiteX19" fmla="*/ 70309 w 81986"/>
                              <a:gd name="connsiteY19" fmla="*/ 172849 h 211529"/>
                              <a:gd name="connsiteX20" fmla="*/ 64131 w 81986"/>
                              <a:gd name="connsiteY20" fmla="*/ 153162 h 211529"/>
                              <a:gd name="connsiteX21" fmla="*/ 65575 w 81986"/>
                              <a:gd name="connsiteY21" fmla="*/ 137748 h 211529"/>
                              <a:gd name="connsiteX22" fmla="*/ 35554 w 81986"/>
                              <a:gd name="connsiteY22" fmla="*/ 203966 h 21152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</a:cxnLst>
                            <a:rect l="l" t="t" r="r" b="b"/>
                            <a:pathLst>
                              <a:path w="81986" h="211529">
                                <a:moveTo>
                                  <a:pt x="35554" y="203966"/>
                                </a:moveTo>
                                <a:cubicBezTo>
                                  <a:pt x="37517" y="192593"/>
                                  <a:pt x="27125" y="180816"/>
                                  <a:pt x="15579" y="181336"/>
                                </a:cubicBezTo>
                                <a:cubicBezTo>
                                  <a:pt x="10383" y="181566"/>
                                  <a:pt x="4668" y="183760"/>
                                  <a:pt x="395" y="180874"/>
                                </a:cubicBezTo>
                                <a:cubicBezTo>
                                  <a:pt x="-1856" y="173830"/>
                                  <a:pt x="5938" y="167769"/>
                                  <a:pt x="12866" y="165344"/>
                                </a:cubicBezTo>
                                <a:cubicBezTo>
                                  <a:pt x="19793" y="162861"/>
                                  <a:pt x="28280" y="160321"/>
                                  <a:pt x="30243" y="153220"/>
                                </a:cubicBezTo>
                                <a:cubicBezTo>
                                  <a:pt x="26490" y="157319"/>
                                  <a:pt x="19851" y="158416"/>
                                  <a:pt x="14944" y="155703"/>
                                </a:cubicBezTo>
                                <a:cubicBezTo>
                                  <a:pt x="10094" y="152989"/>
                                  <a:pt x="7497" y="146754"/>
                                  <a:pt x="8998" y="141385"/>
                                </a:cubicBezTo>
                                <a:cubicBezTo>
                                  <a:pt x="10210" y="137171"/>
                                  <a:pt x="13443" y="133938"/>
                                  <a:pt x="16618" y="130878"/>
                                </a:cubicBezTo>
                                <a:cubicBezTo>
                                  <a:pt x="26894" y="120948"/>
                                  <a:pt x="37171" y="111018"/>
                                  <a:pt x="47447" y="101146"/>
                                </a:cubicBezTo>
                                <a:cubicBezTo>
                                  <a:pt x="50622" y="98029"/>
                                  <a:pt x="53971" y="94796"/>
                                  <a:pt x="55241" y="90523"/>
                                </a:cubicBezTo>
                                <a:cubicBezTo>
                                  <a:pt x="57550" y="82903"/>
                                  <a:pt x="52239" y="74532"/>
                                  <a:pt x="44964" y="71241"/>
                                </a:cubicBezTo>
                                <a:cubicBezTo>
                                  <a:pt x="37690" y="67950"/>
                                  <a:pt x="29261" y="68816"/>
                                  <a:pt x="21583" y="71068"/>
                                </a:cubicBezTo>
                                <a:cubicBezTo>
                                  <a:pt x="24758" y="54383"/>
                                  <a:pt x="46581" y="45839"/>
                                  <a:pt x="48659" y="28981"/>
                                </a:cubicBezTo>
                                <a:cubicBezTo>
                                  <a:pt x="49872" y="19109"/>
                                  <a:pt x="44098" y="7563"/>
                                  <a:pt x="50564" y="0"/>
                                </a:cubicBezTo>
                                <a:cubicBezTo>
                                  <a:pt x="60841" y="6350"/>
                                  <a:pt x="64997" y="19340"/>
                                  <a:pt x="65344" y="31406"/>
                                </a:cubicBezTo>
                                <a:cubicBezTo>
                                  <a:pt x="65690" y="43472"/>
                                  <a:pt x="62977" y="55480"/>
                                  <a:pt x="63323" y="67546"/>
                                </a:cubicBezTo>
                                <a:cubicBezTo>
                                  <a:pt x="63727" y="83018"/>
                                  <a:pt x="69039" y="97913"/>
                                  <a:pt x="72964" y="112866"/>
                                </a:cubicBezTo>
                                <a:cubicBezTo>
                                  <a:pt x="81451" y="144907"/>
                                  <a:pt x="83991" y="178565"/>
                                  <a:pt x="80412" y="211529"/>
                                </a:cubicBezTo>
                                <a:cubicBezTo>
                                  <a:pt x="73022" y="211010"/>
                                  <a:pt x="68750" y="202465"/>
                                  <a:pt x="68635" y="195018"/>
                                </a:cubicBezTo>
                                <a:cubicBezTo>
                                  <a:pt x="68577" y="187571"/>
                                  <a:pt x="71059" y="180239"/>
                                  <a:pt x="70309" y="172849"/>
                                </a:cubicBezTo>
                                <a:cubicBezTo>
                                  <a:pt x="69616" y="165979"/>
                                  <a:pt x="66152" y="159744"/>
                                  <a:pt x="64131" y="153162"/>
                                </a:cubicBezTo>
                                <a:cubicBezTo>
                                  <a:pt x="62399" y="147389"/>
                                  <a:pt x="62169" y="142136"/>
                                  <a:pt x="65575" y="137748"/>
                                </a:cubicBezTo>
                                <a:cubicBezTo>
                                  <a:pt x="63727" y="162804"/>
                                  <a:pt x="39307" y="181913"/>
                                  <a:pt x="35554" y="2039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46C69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2" name="Freeform: Shape 4351">
                            <a:extLst>
                              <a:ext uri="{FF2B5EF4-FFF2-40B4-BE49-F238E27FC236}">
                                <a16:creationId xmlns:a16="http://schemas.microsoft.com/office/drawing/2014/main" id="{6B1CF345-A671-47AB-93B1-4DFE88F822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8274" y="6624884"/>
                            <a:ext cx="92917" cy="678251"/>
                          </a:xfrm>
                          <a:custGeom>
                            <a:avLst/>
                            <a:gdLst>
                              <a:gd name="connsiteX0" fmla="*/ 65237 w 92917"/>
                              <a:gd name="connsiteY0" fmla="*/ 624370 h 678251"/>
                              <a:gd name="connsiteX1" fmla="*/ 38103 w 92917"/>
                              <a:gd name="connsiteY1" fmla="*/ 461913 h 678251"/>
                              <a:gd name="connsiteX2" fmla="*/ 7505 w 92917"/>
                              <a:gd name="connsiteY2" fmla="*/ 275323 h 678251"/>
                              <a:gd name="connsiteX3" fmla="*/ 1963 w 92917"/>
                              <a:gd name="connsiteY3" fmla="*/ 229195 h 678251"/>
                              <a:gd name="connsiteX4" fmla="*/ 5946 w 92917"/>
                              <a:gd name="connsiteY4" fmla="*/ 150276 h 678251"/>
                              <a:gd name="connsiteX5" fmla="*/ 0 w 92917"/>
                              <a:gd name="connsiteY5" fmla="*/ 66276 h 678251"/>
                              <a:gd name="connsiteX6" fmla="*/ 11085 w 92917"/>
                              <a:gd name="connsiteY6" fmla="*/ 0 h 678251"/>
                              <a:gd name="connsiteX7" fmla="*/ 21592 w 92917"/>
                              <a:gd name="connsiteY7" fmla="*/ 64891 h 678251"/>
                              <a:gd name="connsiteX8" fmla="*/ 65468 w 92917"/>
                              <a:gd name="connsiteY8" fmla="*/ 498457 h 678251"/>
                              <a:gd name="connsiteX9" fmla="*/ 87233 w 92917"/>
                              <a:gd name="connsiteY9" fmla="*/ 635050 h 678251"/>
                              <a:gd name="connsiteX10" fmla="*/ 82152 w 92917"/>
                              <a:gd name="connsiteY10" fmla="*/ 677714 h 678251"/>
                              <a:gd name="connsiteX11" fmla="*/ 65237 w 92917"/>
                              <a:gd name="connsiteY11" fmla="*/ 624370 h 6782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92917" h="678251">
                                <a:moveTo>
                                  <a:pt x="65237" y="624370"/>
                                </a:moveTo>
                                <a:cubicBezTo>
                                  <a:pt x="55884" y="570275"/>
                                  <a:pt x="46994" y="516123"/>
                                  <a:pt x="38103" y="461913"/>
                                </a:cubicBezTo>
                                <a:cubicBezTo>
                                  <a:pt x="27884" y="399735"/>
                                  <a:pt x="17724" y="337500"/>
                                  <a:pt x="7505" y="275323"/>
                                </a:cubicBezTo>
                                <a:cubicBezTo>
                                  <a:pt x="5023" y="260024"/>
                                  <a:pt x="2483" y="244668"/>
                                  <a:pt x="1963" y="229195"/>
                                </a:cubicBezTo>
                                <a:cubicBezTo>
                                  <a:pt x="1097" y="202870"/>
                                  <a:pt x="6062" y="176660"/>
                                  <a:pt x="5946" y="150276"/>
                                </a:cubicBezTo>
                                <a:cubicBezTo>
                                  <a:pt x="5831" y="122218"/>
                                  <a:pt x="0" y="94334"/>
                                  <a:pt x="0" y="66276"/>
                                </a:cubicBezTo>
                                <a:cubicBezTo>
                                  <a:pt x="0" y="43761"/>
                                  <a:pt x="3753" y="21303"/>
                                  <a:pt x="11085" y="0"/>
                                </a:cubicBezTo>
                                <a:cubicBezTo>
                                  <a:pt x="22458" y="19051"/>
                                  <a:pt x="21938" y="42664"/>
                                  <a:pt x="21592" y="64891"/>
                                </a:cubicBezTo>
                                <a:cubicBezTo>
                                  <a:pt x="19571" y="210317"/>
                                  <a:pt x="42548" y="354820"/>
                                  <a:pt x="65468" y="498457"/>
                                </a:cubicBezTo>
                                <a:cubicBezTo>
                                  <a:pt x="72742" y="544007"/>
                                  <a:pt x="79959" y="589500"/>
                                  <a:pt x="87233" y="635050"/>
                                </a:cubicBezTo>
                                <a:cubicBezTo>
                                  <a:pt x="88734" y="644288"/>
                                  <a:pt x="101897" y="683257"/>
                                  <a:pt x="82152" y="677714"/>
                                </a:cubicBezTo>
                                <a:cubicBezTo>
                                  <a:pt x="69221" y="674077"/>
                                  <a:pt x="67142" y="635339"/>
                                  <a:pt x="65237" y="62437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506A60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3" name="Freeform: Shape 4352">
                            <a:extLst>
                              <a:ext uri="{FF2B5EF4-FFF2-40B4-BE49-F238E27FC236}">
                                <a16:creationId xmlns:a16="http://schemas.microsoft.com/office/drawing/2014/main" id="{8E891278-E527-4F05-A7DA-FFF57CBCD2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5779" y="6626616"/>
                            <a:ext cx="84024" cy="696419"/>
                          </a:xfrm>
                          <a:custGeom>
                            <a:avLst/>
                            <a:gdLst>
                              <a:gd name="connsiteX0" fmla="*/ 21534 w 84024"/>
                              <a:gd name="connsiteY0" fmla="*/ 277863 h 696419"/>
                              <a:gd name="connsiteX1" fmla="*/ 14953 w 84024"/>
                              <a:gd name="connsiteY1" fmla="*/ 215397 h 696419"/>
                              <a:gd name="connsiteX2" fmla="*/ 14953 w 84024"/>
                              <a:gd name="connsiteY2" fmla="*/ 111307 h 696419"/>
                              <a:gd name="connsiteX3" fmla="*/ 0 w 84024"/>
                              <a:gd name="connsiteY3" fmla="*/ 0 h 696419"/>
                              <a:gd name="connsiteX4" fmla="*/ 37988 w 84024"/>
                              <a:gd name="connsiteY4" fmla="*/ 284156 h 696419"/>
                              <a:gd name="connsiteX5" fmla="*/ 78227 w 84024"/>
                              <a:gd name="connsiteY5" fmla="*/ 529863 h 696419"/>
                              <a:gd name="connsiteX6" fmla="*/ 77765 w 84024"/>
                              <a:gd name="connsiteY6" fmla="*/ 696419 h 696419"/>
                              <a:gd name="connsiteX7" fmla="*/ 49072 w 84024"/>
                              <a:gd name="connsiteY7" fmla="*/ 486391 h 696419"/>
                              <a:gd name="connsiteX8" fmla="*/ 21534 w 84024"/>
                              <a:gd name="connsiteY8" fmla="*/ 277863 h 69641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84024" h="696419">
                                <a:moveTo>
                                  <a:pt x="21534" y="277863"/>
                                </a:moveTo>
                                <a:cubicBezTo>
                                  <a:pt x="18821" y="257080"/>
                                  <a:pt x="16049" y="236297"/>
                                  <a:pt x="14953" y="215397"/>
                                </a:cubicBezTo>
                                <a:cubicBezTo>
                                  <a:pt x="13105" y="180758"/>
                                  <a:pt x="15761" y="146004"/>
                                  <a:pt x="14953" y="111307"/>
                                </a:cubicBezTo>
                                <a:cubicBezTo>
                                  <a:pt x="14029" y="73781"/>
                                  <a:pt x="9006" y="36429"/>
                                  <a:pt x="0" y="0"/>
                                </a:cubicBezTo>
                                <a:cubicBezTo>
                                  <a:pt x="40412" y="87291"/>
                                  <a:pt x="28635" y="188437"/>
                                  <a:pt x="37988" y="284156"/>
                                </a:cubicBezTo>
                                <a:cubicBezTo>
                                  <a:pt x="46070" y="366771"/>
                                  <a:pt x="70433" y="447191"/>
                                  <a:pt x="78227" y="529863"/>
                                </a:cubicBezTo>
                                <a:cubicBezTo>
                                  <a:pt x="83134" y="581764"/>
                                  <a:pt x="88561" y="645384"/>
                                  <a:pt x="77765" y="696419"/>
                                </a:cubicBezTo>
                                <a:cubicBezTo>
                                  <a:pt x="57963" y="631702"/>
                                  <a:pt x="57905" y="553706"/>
                                  <a:pt x="49072" y="486391"/>
                                </a:cubicBezTo>
                                <a:cubicBezTo>
                                  <a:pt x="39893" y="416882"/>
                                  <a:pt x="30713" y="347373"/>
                                  <a:pt x="21534" y="27786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5483B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4" name="Freeform: Shape 4353">
                            <a:extLst>
                              <a:ext uri="{FF2B5EF4-FFF2-40B4-BE49-F238E27FC236}">
                                <a16:creationId xmlns:a16="http://schemas.microsoft.com/office/drawing/2014/main" id="{7001A49D-5B87-4A29-9F54-94082EE2DC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9231" y="6663276"/>
                            <a:ext cx="70838" cy="647462"/>
                          </a:xfrm>
                          <a:custGeom>
                            <a:avLst/>
                            <a:gdLst>
                              <a:gd name="connsiteX0" fmla="*/ 53171 w 70838"/>
                              <a:gd name="connsiteY0" fmla="*/ 428081 h 647462"/>
                              <a:gd name="connsiteX1" fmla="*/ 31002 w 70838"/>
                              <a:gd name="connsiteY1" fmla="*/ 280346 h 647462"/>
                              <a:gd name="connsiteX2" fmla="*/ 0 w 70838"/>
                              <a:gd name="connsiteY2" fmla="*/ 0 h 647462"/>
                              <a:gd name="connsiteX3" fmla="*/ 11546 w 70838"/>
                              <a:gd name="connsiteY3" fmla="*/ 115637 h 647462"/>
                              <a:gd name="connsiteX4" fmla="*/ 17608 w 70838"/>
                              <a:gd name="connsiteY4" fmla="*/ 160552 h 647462"/>
                              <a:gd name="connsiteX5" fmla="*/ 14953 w 70838"/>
                              <a:gd name="connsiteY5" fmla="*/ 201830 h 647462"/>
                              <a:gd name="connsiteX6" fmla="*/ 22804 w 70838"/>
                              <a:gd name="connsiteY6" fmla="*/ 268857 h 647462"/>
                              <a:gd name="connsiteX7" fmla="*/ 55596 w 70838"/>
                              <a:gd name="connsiteY7" fmla="*/ 484543 h 647462"/>
                              <a:gd name="connsiteX8" fmla="*/ 60387 w 70838"/>
                              <a:gd name="connsiteY8" fmla="*/ 612592 h 647462"/>
                              <a:gd name="connsiteX9" fmla="*/ 64025 w 70838"/>
                              <a:gd name="connsiteY9" fmla="*/ 647462 h 647462"/>
                              <a:gd name="connsiteX10" fmla="*/ 64717 w 70838"/>
                              <a:gd name="connsiteY10" fmla="*/ 538927 h 647462"/>
                              <a:gd name="connsiteX11" fmla="*/ 53171 w 70838"/>
                              <a:gd name="connsiteY11" fmla="*/ 428081 h 647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70838" h="647462">
                                <a:moveTo>
                                  <a:pt x="53171" y="428081"/>
                                </a:moveTo>
                                <a:cubicBezTo>
                                  <a:pt x="45955" y="378836"/>
                                  <a:pt x="36025" y="329937"/>
                                  <a:pt x="31002" y="280346"/>
                                </a:cubicBezTo>
                                <a:cubicBezTo>
                                  <a:pt x="21476" y="186532"/>
                                  <a:pt x="29385" y="89600"/>
                                  <a:pt x="0" y="0"/>
                                </a:cubicBezTo>
                                <a:cubicBezTo>
                                  <a:pt x="751" y="38738"/>
                                  <a:pt x="4619" y="77476"/>
                                  <a:pt x="11546" y="115637"/>
                                </a:cubicBezTo>
                                <a:cubicBezTo>
                                  <a:pt x="14260" y="130532"/>
                                  <a:pt x="17435" y="145427"/>
                                  <a:pt x="17608" y="160552"/>
                                </a:cubicBezTo>
                                <a:cubicBezTo>
                                  <a:pt x="17781" y="174350"/>
                                  <a:pt x="15414" y="188033"/>
                                  <a:pt x="14953" y="201830"/>
                                </a:cubicBezTo>
                                <a:cubicBezTo>
                                  <a:pt x="14202" y="224346"/>
                                  <a:pt x="18532" y="246688"/>
                                  <a:pt x="22804" y="268857"/>
                                </a:cubicBezTo>
                                <a:cubicBezTo>
                                  <a:pt x="36544" y="340329"/>
                                  <a:pt x="49938" y="411974"/>
                                  <a:pt x="55596" y="484543"/>
                                </a:cubicBezTo>
                                <a:cubicBezTo>
                                  <a:pt x="58944" y="527149"/>
                                  <a:pt x="59637" y="569871"/>
                                  <a:pt x="60387" y="612592"/>
                                </a:cubicBezTo>
                                <a:cubicBezTo>
                                  <a:pt x="60561" y="624197"/>
                                  <a:pt x="58713" y="638341"/>
                                  <a:pt x="64025" y="647462"/>
                                </a:cubicBezTo>
                                <a:cubicBezTo>
                                  <a:pt x="78053" y="627256"/>
                                  <a:pt x="66334" y="565022"/>
                                  <a:pt x="64717" y="538927"/>
                                </a:cubicBezTo>
                                <a:cubicBezTo>
                                  <a:pt x="62408" y="501921"/>
                                  <a:pt x="58829" y="464799"/>
                                  <a:pt x="53171" y="42808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43631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5" name="Freeform: Shape 4354">
                            <a:extLst>
                              <a:ext uri="{FF2B5EF4-FFF2-40B4-BE49-F238E27FC236}">
                                <a16:creationId xmlns:a16="http://schemas.microsoft.com/office/drawing/2014/main" id="{C315B17A-B787-45A1-9075-F99BC5D051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412" y="6998178"/>
                            <a:ext cx="163003" cy="179488"/>
                          </a:xfrm>
                          <a:custGeom>
                            <a:avLst/>
                            <a:gdLst>
                              <a:gd name="connsiteX0" fmla="*/ 75361 w 163003"/>
                              <a:gd name="connsiteY0" fmla="*/ 54845 h 179488"/>
                              <a:gd name="connsiteX1" fmla="*/ 53654 w 163003"/>
                              <a:gd name="connsiteY1" fmla="*/ 66276 h 179488"/>
                              <a:gd name="connsiteX2" fmla="*/ 29465 w 163003"/>
                              <a:gd name="connsiteY2" fmla="*/ 88503 h 179488"/>
                              <a:gd name="connsiteX3" fmla="*/ 195 w 163003"/>
                              <a:gd name="connsiteY3" fmla="*/ 179488 h 179488"/>
                              <a:gd name="connsiteX4" fmla="*/ 27559 w 163003"/>
                              <a:gd name="connsiteY4" fmla="*/ 107266 h 179488"/>
                              <a:gd name="connsiteX5" fmla="*/ 81250 w 163003"/>
                              <a:gd name="connsiteY5" fmla="*/ 53113 h 179488"/>
                              <a:gd name="connsiteX6" fmla="*/ 101976 w 163003"/>
                              <a:gd name="connsiteY6" fmla="*/ 43876 h 179488"/>
                              <a:gd name="connsiteX7" fmla="*/ 124145 w 163003"/>
                              <a:gd name="connsiteY7" fmla="*/ 31002 h 179488"/>
                              <a:gd name="connsiteX8" fmla="*/ 162825 w 163003"/>
                              <a:gd name="connsiteY8" fmla="*/ 6466 h 179488"/>
                              <a:gd name="connsiteX9" fmla="*/ 161670 w 163003"/>
                              <a:gd name="connsiteY9" fmla="*/ 0 h 179488"/>
                              <a:gd name="connsiteX10" fmla="*/ 75361 w 163003"/>
                              <a:gd name="connsiteY10" fmla="*/ 54845 h 17948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63003" h="179488">
                                <a:moveTo>
                                  <a:pt x="75361" y="54845"/>
                                </a:moveTo>
                                <a:cubicBezTo>
                                  <a:pt x="68087" y="58598"/>
                                  <a:pt x="60524" y="61888"/>
                                  <a:pt x="53654" y="66276"/>
                                </a:cubicBezTo>
                                <a:cubicBezTo>
                                  <a:pt x="44359" y="72165"/>
                                  <a:pt x="36335" y="79901"/>
                                  <a:pt x="29465" y="88503"/>
                                </a:cubicBezTo>
                                <a:cubicBezTo>
                                  <a:pt x="9027" y="113905"/>
                                  <a:pt x="-1595" y="146985"/>
                                  <a:pt x="195" y="179488"/>
                                </a:cubicBezTo>
                                <a:cubicBezTo>
                                  <a:pt x="7065" y="154606"/>
                                  <a:pt x="14858" y="129781"/>
                                  <a:pt x="27559" y="107266"/>
                                </a:cubicBezTo>
                                <a:cubicBezTo>
                                  <a:pt x="40203" y="84808"/>
                                  <a:pt x="58157" y="64602"/>
                                  <a:pt x="81250" y="53113"/>
                                </a:cubicBezTo>
                                <a:cubicBezTo>
                                  <a:pt x="88005" y="49765"/>
                                  <a:pt x="95163" y="47167"/>
                                  <a:pt x="101976" y="43876"/>
                                </a:cubicBezTo>
                                <a:cubicBezTo>
                                  <a:pt x="109654" y="40181"/>
                                  <a:pt x="116928" y="35563"/>
                                  <a:pt x="124145" y="31002"/>
                                </a:cubicBezTo>
                                <a:cubicBezTo>
                                  <a:pt x="137019" y="22804"/>
                                  <a:pt x="149951" y="14664"/>
                                  <a:pt x="162825" y="6466"/>
                                </a:cubicBezTo>
                                <a:cubicBezTo>
                                  <a:pt x="160747" y="1963"/>
                                  <a:pt x="165019" y="3522"/>
                                  <a:pt x="161670" y="0"/>
                                </a:cubicBezTo>
                                <a:cubicBezTo>
                                  <a:pt x="133497" y="17955"/>
                                  <a:pt x="106017" y="39084"/>
                                  <a:pt x="75361" y="5484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1302C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6" name="Freeform: Shape 4355">
                            <a:extLst>
                              <a:ext uri="{FF2B5EF4-FFF2-40B4-BE49-F238E27FC236}">
                                <a16:creationId xmlns:a16="http://schemas.microsoft.com/office/drawing/2014/main" id="{88D13E31-AE5F-48C7-B6DB-7E848D93C7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50" y="6887045"/>
                            <a:ext cx="172387" cy="151834"/>
                          </a:xfrm>
                          <a:custGeom>
                            <a:avLst/>
                            <a:gdLst>
                              <a:gd name="connsiteX0" fmla="*/ 134111 w 172387"/>
                              <a:gd name="connsiteY0" fmla="*/ 40874 h 151834"/>
                              <a:gd name="connsiteX1" fmla="*/ 79150 w 172387"/>
                              <a:gd name="connsiteY1" fmla="*/ 75975 h 151834"/>
                              <a:gd name="connsiteX2" fmla="*/ 67604 w 172387"/>
                              <a:gd name="connsiteY2" fmla="*/ 81979 h 151834"/>
                              <a:gd name="connsiteX3" fmla="*/ 0 w 172387"/>
                              <a:gd name="connsiteY3" fmla="*/ 151835 h 151834"/>
                              <a:gd name="connsiteX4" fmla="*/ 19802 w 172387"/>
                              <a:gd name="connsiteY4" fmla="*/ 118812 h 151834"/>
                              <a:gd name="connsiteX5" fmla="*/ 35736 w 172387"/>
                              <a:gd name="connsiteY5" fmla="*/ 97740 h 151834"/>
                              <a:gd name="connsiteX6" fmla="*/ 59752 w 172387"/>
                              <a:gd name="connsiteY6" fmla="*/ 84346 h 151834"/>
                              <a:gd name="connsiteX7" fmla="*/ 135150 w 172387"/>
                              <a:gd name="connsiteY7" fmla="*/ 29905 h 151834"/>
                              <a:gd name="connsiteX8" fmla="*/ 172387 w 172387"/>
                              <a:gd name="connsiteY8" fmla="*/ 0 h 151834"/>
                              <a:gd name="connsiteX9" fmla="*/ 134111 w 172387"/>
                              <a:gd name="connsiteY9" fmla="*/ 40874 h 15183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172387" h="151834">
                                <a:moveTo>
                                  <a:pt x="134111" y="40874"/>
                                </a:moveTo>
                                <a:cubicBezTo>
                                  <a:pt x="118812" y="56462"/>
                                  <a:pt x="98721" y="66218"/>
                                  <a:pt x="79150" y="75975"/>
                                </a:cubicBezTo>
                                <a:cubicBezTo>
                                  <a:pt x="75282" y="77938"/>
                                  <a:pt x="71414" y="79843"/>
                                  <a:pt x="67604" y="81979"/>
                                </a:cubicBezTo>
                                <a:cubicBezTo>
                                  <a:pt x="39142" y="98144"/>
                                  <a:pt x="18128" y="124585"/>
                                  <a:pt x="0" y="151835"/>
                                </a:cubicBezTo>
                                <a:cubicBezTo>
                                  <a:pt x="6581" y="140808"/>
                                  <a:pt x="13221" y="129839"/>
                                  <a:pt x="19802" y="118812"/>
                                </a:cubicBezTo>
                                <a:cubicBezTo>
                                  <a:pt x="24363" y="111249"/>
                                  <a:pt x="29039" y="103513"/>
                                  <a:pt x="35736" y="97740"/>
                                </a:cubicBezTo>
                                <a:cubicBezTo>
                                  <a:pt x="42722" y="91736"/>
                                  <a:pt x="51381" y="88214"/>
                                  <a:pt x="59752" y="84346"/>
                                </a:cubicBezTo>
                                <a:cubicBezTo>
                                  <a:pt x="88041" y="71183"/>
                                  <a:pt x="113789" y="52594"/>
                                  <a:pt x="135150" y="29905"/>
                                </a:cubicBezTo>
                                <a:cubicBezTo>
                                  <a:pt x="145831" y="18532"/>
                                  <a:pt x="157031" y="4445"/>
                                  <a:pt x="172387" y="0"/>
                                </a:cubicBezTo>
                                <a:cubicBezTo>
                                  <a:pt x="168461" y="12297"/>
                                  <a:pt x="144272" y="30540"/>
                                  <a:pt x="134111" y="4087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A3835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7" name="Freeform: Shape 4356">
                            <a:extLst>
                              <a:ext uri="{FF2B5EF4-FFF2-40B4-BE49-F238E27FC236}">
                                <a16:creationId xmlns:a16="http://schemas.microsoft.com/office/drawing/2014/main" id="{A057EE5F-2B82-4632-B4A9-1FE2011CF8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25" y="6772620"/>
                            <a:ext cx="167537" cy="178506"/>
                          </a:xfrm>
                          <a:custGeom>
                            <a:avLst/>
                            <a:gdLst>
                              <a:gd name="connsiteX0" fmla="*/ 131802 w 167537"/>
                              <a:gd name="connsiteY0" fmla="*/ 34985 h 178506"/>
                              <a:gd name="connsiteX1" fmla="*/ 81864 w 167537"/>
                              <a:gd name="connsiteY1" fmla="*/ 77360 h 178506"/>
                              <a:gd name="connsiteX2" fmla="*/ 59695 w 167537"/>
                              <a:gd name="connsiteY2" fmla="*/ 97047 h 178506"/>
                              <a:gd name="connsiteX3" fmla="*/ 32561 w 167537"/>
                              <a:gd name="connsiteY3" fmla="*/ 131802 h 178506"/>
                              <a:gd name="connsiteX4" fmla="*/ 0 w 167537"/>
                              <a:gd name="connsiteY4" fmla="*/ 178507 h 178506"/>
                              <a:gd name="connsiteX5" fmla="*/ 30656 w 167537"/>
                              <a:gd name="connsiteY5" fmla="*/ 128973 h 178506"/>
                              <a:gd name="connsiteX6" fmla="*/ 45550 w 167537"/>
                              <a:gd name="connsiteY6" fmla="*/ 107439 h 178506"/>
                              <a:gd name="connsiteX7" fmla="*/ 61253 w 167537"/>
                              <a:gd name="connsiteY7" fmla="*/ 92025 h 178506"/>
                              <a:gd name="connsiteX8" fmla="*/ 167538 w 167537"/>
                              <a:gd name="connsiteY8" fmla="*/ 0 h 178506"/>
                              <a:gd name="connsiteX9" fmla="*/ 131802 w 167537"/>
                              <a:gd name="connsiteY9" fmla="*/ 34985 h 1785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167537" h="178506">
                                <a:moveTo>
                                  <a:pt x="131802" y="34985"/>
                                </a:moveTo>
                                <a:cubicBezTo>
                                  <a:pt x="115579" y="49591"/>
                                  <a:pt x="98721" y="63505"/>
                                  <a:pt x="81864" y="77360"/>
                                </a:cubicBezTo>
                                <a:cubicBezTo>
                                  <a:pt x="74243" y="83653"/>
                                  <a:pt x="66565" y="89946"/>
                                  <a:pt x="59695" y="97047"/>
                                </a:cubicBezTo>
                                <a:cubicBezTo>
                                  <a:pt x="49419" y="107612"/>
                                  <a:pt x="40990" y="119736"/>
                                  <a:pt x="32561" y="131802"/>
                                </a:cubicBezTo>
                                <a:cubicBezTo>
                                  <a:pt x="21707" y="147389"/>
                                  <a:pt x="10854" y="162919"/>
                                  <a:pt x="0" y="178507"/>
                                </a:cubicBezTo>
                                <a:cubicBezTo>
                                  <a:pt x="10219" y="161996"/>
                                  <a:pt x="20437" y="145484"/>
                                  <a:pt x="30656" y="128973"/>
                                </a:cubicBezTo>
                                <a:cubicBezTo>
                                  <a:pt x="35274" y="121525"/>
                                  <a:pt x="39893" y="114078"/>
                                  <a:pt x="45550" y="107439"/>
                                </a:cubicBezTo>
                                <a:cubicBezTo>
                                  <a:pt x="50342" y="101896"/>
                                  <a:pt x="55769" y="96932"/>
                                  <a:pt x="61253" y="92025"/>
                                </a:cubicBezTo>
                                <a:cubicBezTo>
                                  <a:pt x="93237" y="63274"/>
                                  <a:pt x="129088" y="18994"/>
                                  <a:pt x="167538" y="0"/>
                                </a:cubicBezTo>
                                <a:cubicBezTo>
                                  <a:pt x="156973" y="12643"/>
                                  <a:pt x="144099" y="23959"/>
                                  <a:pt x="131802" y="3498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A3835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8" name="Freeform: Shape 4357">
                            <a:extLst>
                              <a:ext uri="{FF2B5EF4-FFF2-40B4-BE49-F238E27FC236}">
                                <a16:creationId xmlns:a16="http://schemas.microsoft.com/office/drawing/2014/main" id="{8302B90E-2A79-4A76-AD46-84CF667D8A9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870" y="6684117"/>
                            <a:ext cx="110267" cy="108882"/>
                          </a:xfrm>
                          <a:custGeom>
                            <a:avLst/>
                            <a:gdLst>
                              <a:gd name="connsiteX0" fmla="*/ 67893 w 110267"/>
                              <a:gd name="connsiteY0" fmla="*/ 36833 h 108882"/>
                              <a:gd name="connsiteX1" fmla="*/ 0 w 110267"/>
                              <a:gd name="connsiteY1" fmla="*/ 108882 h 108882"/>
                              <a:gd name="connsiteX2" fmla="*/ 91390 w 110267"/>
                              <a:gd name="connsiteY2" fmla="*/ 11084 h 108882"/>
                              <a:gd name="connsiteX3" fmla="*/ 110268 w 110267"/>
                              <a:gd name="connsiteY3" fmla="*/ 0 h 108882"/>
                              <a:gd name="connsiteX4" fmla="*/ 67893 w 110267"/>
                              <a:gd name="connsiteY4" fmla="*/ 36833 h 10888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10267" h="108882">
                                <a:moveTo>
                                  <a:pt x="67893" y="36833"/>
                                </a:moveTo>
                                <a:cubicBezTo>
                                  <a:pt x="45031" y="60676"/>
                                  <a:pt x="22400" y="84693"/>
                                  <a:pt x="0" y="108882"/>
                                </a:cubicBezTo>
                                <a:cubicBezTo>
                                  <a:pt x="25460" y="72165"/>
                                  <a:pt x="58598" y="41451"/>
                                  <a:pt x="91390" y="11084"/>
                                </a:cubicBezTo>
                                <a:cubicBezTo>
                                  <a:pt x="97278" y="5600"/>
                                  <a:pt x="102763" y="1212"/>
                                  <a:pt x="110268" y="0"/>
                                </a:cubicBezTo>
                                <a:cubicBezTo>
                                  <a:pt x="100165" y="13047"/>
                                  <a:pt x="80305" y="23843"/>
                                  <a:pt x="67893" y="3683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A3835"/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  <p:sp>
                        <p:nvSpPr>
                          <p:cNvPr id="4359" name="Freeform: Shape 4358">
                            <a:extLst>
                              <a:ext uri="{FF2B5EF4-FFF2-40B4-BE49-F238E27FC236}">
                                <a16:creationId xmlns:a16="http://schemas.microsoft.com/office/drawing/2014/main" id="{A80BF388-AA18-45F6-BA53-D50A273D17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3511" y="6644628"/>
                            <a:ext cx="154890" cy="674733"/>
                          </a:xfrm>
                          <a:custGeom>
                            <a:avLst/>
                            <a:gdLst>
                              <a:gd name="connsiteX0" fmla="*/ 111769 w 154890"/>
                              <a:gd name="connsiteY0" fmla="*/ 416593 h 674733"/>
                              <a:gd name="connsiteX1" fmla="*/ 101666 w 154890"/>
                              <a:gd name="connsiteY1" fmla="*/ 370581 h 674733"/>
                              <a:gd name="connsiteX2" fmla="*/ 100742 w 154890"/>
                              <a:gd name="connsiteY2" fmla="*/ 355917 h 674733"/>
                              <a:gd name="connsiteX3" fmla="*/ 95488 w 154890"/>
                              <a:gd name="connsiteY3" fmla="*/ 342639 h 674733"/>
                              <a:gd name="connsiteX4" fmla="*/ 81691 w 154890"/>
                              <a:gd name="connsiteY4" fmla="*/ 259967 h 674733"/>
                              <a:gd name="connsiteX5" fmla="*/ 77996 w 154890"/>
                              <a:gd name="connsiteY5" fmla="*/ 159686 h 674733"/>
                              <a:gd name="connsiteX6" fmla="*/ 69336 w 154890"/>
                              <a:gd name="connsiteY6" fmla="*/ 22054 h 674733"/>
                              <a:gd name="connsiteX7" fmla="*/ 63159 w 154890"/>
                              <a:gd name="connsiteY7" fmla="*/ 0 h 674733"/>
                              <a:gd name="connsiteX8" fmla="*/ 36602 w 154890"/>
                              <a:gd name="connsiteY8" fmla="*/ 66738 h 674733"/>
                              <a:gd name="connsiteX9" fmla="*/ 58829 w 154890"/>
                              <a:gd name="connsiteY9" fmla="*/ 78342 h 674733"/>
                              <a:gd name="connsiteX10" fmla="*/ 49880 w 154890"/>
                              <a:gd name="connsiteY10" fmla="*/ 106342 h 674733"/>
                              <a:gd name="connsiteX11" fmla="*/ 0 w 154890"/>
                              <a:gd name="connsiteY11" fmla="*/ 163959 h 674733"/>
                              <a:gd name="connsiteX12" fmla="*/ 34293 w 154890"/>
                              <a:gd name="connsiteY12" fmla="*/ 159167 h 674733"/>
                              <a:gd name="connsiteX13" fmla="*/ 67777 w 154890"/>
                              <a:gd name="connsiteY13" fmla="*/ 158243 h 674733"/>
                              <a:gd name="connsiteX14" fmla="*/ 37410 w 154890"/>
                              <a:gd name="connsiteY14" fmla="*/ 220824 h 674733"/>
                              <a:gd name="connsiteX15" fmla="*/ 41509 w 154890"/>
                              <a:gd name="connsiteY15" fmla="*/ 247093 h 674733"/>
                              <a:gd name="connsiteX16" fmla="*/ 18590 w 154890"/>
                              <a:gd name="connsiteY16" fmla="*/ 280115 h 674733"/>
                              <a:gd name="connsiteX17" fmla="*/ 50746 w 154890"/>
                              <a:gd name="connsiteY17" fmla="*/ 265220 h 674733"/>
                              <a:gd name="connsiteX18" fmla="*/ 58713 w 154890"/>
                              <a:gd name="connsiteY18" fmla="*/ 263084 h 674733"/>
                              <a:gd name="connsiteX19" fmla="*/ 66623 w 154890"/>
                              <a:gd name="connsiteY19" fmla="*/ 280288 h 674733"/>
                              <a:gd name="connsiteX20" fmla="*/ 57905 w 154890"/>
                              <a:gd name="connsiteY20" fmla="*/ 300148 h 674733"/>
                              <a:gd name="connsiteX21" fmla="*/ 90177 w 154890"/>
                              <a:gd name="connsiteY21" fmla="*/ 361748 h 674733"/>
                              <a:gd name="connsiteX22" fmla="*/ 69221 w 154890"/>
                              <a:gd name="connsiteY22" fmla="*/ 438993 h 674733"/>
                              <a:gd name="connsiteX23" fmla="*/ 97163 w 154890"/>
                              <a:gd name="connsiteY23" fmla="*/ 424502 h 674733"/>
                              <a:gd name="connsiteX24" fmla="*/ 124643 w 154890"/>
                              <a:gd name="connsiteY24" fmla="*/ 573566 h 674733"/>
                              <a:gd name="connsiteX25" fmla="*/ 108998 w 154890"/>
                              <a:gd name="connsiteY25" fmla="*/ 660279 h 674733"/>
                              <a:gd name="connsiteX26" fmla="*/ 154490 w 154890"/>
                              <a:gd name="connsiteY26" fmla="*/ 656700 h 674733"/>
                              <a:gd name="connsiteX27" fmla="*/ 139653 w 154890"/>
                              <a:gd name="connsiteY27" fmla="*/ 582110 h 674733"/>
                              <a:gd name="connsiteX28" fmla="*/ 111769 w 154890"/>
                              <a:gd name="connsiteY28" fmla="*/ 416593 h 6747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</a:cxnLst>
                            <a:rect l="l" t="t" r="r" b="b"/>
                            <a:pathLst>
                              <a:path w="154890" h="674733">
                                <a:moveTo>
                                  <a:pt x="111769" y="416593"/>
                                </a:moveTo>
                                <a:cubicBezTo>
                                  <a:pt x="107439" y="401467"/>
                                  <a:pt x="102185" y="386342"/>
                                  <a:pt x="101666" y="370581"/>
                                </a:cubicBezTo>
                                <a:cubicBezTo>
                                  <a:pt x="101493" y="365674"/>
                                  <a:pt x="101781" y="360709"/>
                                  <a:pt x="100742" y="355917"/>
                                </a:cubicBezTo>
                                <a:cubicBezTo>
                                  <a:pt x="99703" y="351241"/>
                                  <a:pt x="97451" y="347026"/>
                                  <a:pt x="95488" y="342639"/>
                                </a:cubicBezTo>
                                <a:cubicBezTo>
                                  <a:pt x="83942" y="317006"/>
                                  <a:pt x="82730" y="288082"/>
                                  <a:pt x="81691" y="259967"/>
                                </a:cubicBezTo>
                                <a:cubicBezTo>
                                  <a:pt x="80478" y="226540"/>
                                  <a:pt x="79208" y="193113"/>
                                  <a:pt x="77996" y="159686"/>
                                </a:cubicBezTo>
                                <a:cubicBezTo>
                                  <a:pt x="76322" y="113732"/>
                                  <a:pt x="74590" y="67720"/>
                                  <a:pt x="69336" y="22054"/>
                                </a:cubicBezTo>
                                <a:cubicBezTo>
                                  <a:pt x="68470" y="14376"/>
                                  <a:pt x="67373" y="6466"/>
                                  <a:pt x="63159" y="0"/>
                                </a:cubicBezTo>
                                <a:cubicBezTo>
                                  <a:pt x="58944" y="23728"/>
                                  <a:pt x="49823" y="46590"/>
                                  <a:pt x="36602" y="66738"/>
                                </a:cubicBezTo>
                                <a:cubicBezTo>
                                  <a:pt x="44511" y="60503"/>
                                  <a:pt x="57039" y="68412"/>
                                  <a:pt x="58829" y="78342"/>
                                </a:cubicBezTo>
                                <a:cubicBezTo>
                                  <a:pt x="60618" y="88214"/>
                                  <a:pt x="55365" y="97913"/>
                                  <a:pt x="49880" y="106342"/>
                                </a:cubicBezTo>
                                <a:cubicBezTo>
                                  <a:pt x="35909" y="127645"/>
                                  <a:pt x="19109" y="147101"/>
                                  <a:pt x="0" y="163959"/>
                                </a:cubicBezTo>
                                <a:cubicBezTo>
                                  <a:pt x="7909" y="174062"/>
                                  <a:pt x="23785" y="166557"/>
                                  <a:pt x="34293" y="159167"/>
                                </a:cubicBezTo>
                                <a:cubicBezTo>
                                  <a:pt x="44742" y="151777"/>
                                  <a:pt x="62408" y="146581"/>
                                  <a:pt x="67777" y="158243"/>
                                </a:cubicBezTo>
                                <a:cubicBezTo>
                                  <a:pt x="57674" y="179084"/>
                                  <a:pt x="47513" y="199925"/>
                                  <a:pt x="37410" y="220824"/>
                                </a:cubicBezTo>
                                <a:cubicBezTo>
                                  <a:pt x="32849" y="230177"/>
                                  <a:pt x="31233" y="245649"/>
                                  <a:pt x="41509" y="247093"/>
                                </a:cubicBezTo>
                                <a:cubicBezTo>
                                  <a:pt x="33889" y="258119"/>
                                  <a:pt x="26268" y="269088"/>
                                  <a:pt x="18590" y="280115"/>
                                </a:cubicBezTo>
                                <a:cubicBezTo>
                                  <a:pt x="29328" y="275150"/>
                                  <a:pt x="40008" y="270185"/>
                                  <a:pt x="50746" y="265220"/>
                                </a:cubicBezTo>
                                <a:cubicBezTo>
                                  <a:pt x="53286" y="264066"/>
                                  <a:pt x="55942" y="262853"/>
                                  <a:pt x="58713" y="263084"/>
                                </a:cubicBezTo>
                                <a:cubicBezTo>
                                  <a:pt x="65930" y="263719"/>
                                  <a:pt x="68759" y="273360"/>
                                  <a:pt x="66623" y="280288"/>
                                </a:cubicBezTo>
                                <a:cubicBezTo>
                                  <a:pt x="64486" y="287216"/>
                                  <a:pt x="59522" y="293105"/>
                                  <a:pt x="57905" y="300148"/>
                                </a:cubicBezTo>
                                <a:cubicBezTo>
                                  <a:pt x="52651" y="323472"/>
                                  <a:pt x="84693" y="338482"/>
                                  <a:pt x="90177" y="361748"/>
                                </a:cubicBezTo>
                                <a:cubicBezTo>
                                  <a:pt x="96412" y="388247"/>
                                  <a:pt x="66276" y="411975"/>
                                  <a:pt x="69221" y="438993"/>
                                </a:cubicBezTo>
                                <a:cubicBezTo>
                                  <a:pt x="78515" y="434144"/>
                                  <a:pt x="87810" y="429352"/>
                                  <a:pt x="97163" y="424502"/>
                                </a:cubicBezTo>
                                <a:cubicBezTo>
                                  <a:pt x="106342" y="474209"/>
                                  <a:pt x="115521" y="523859"/>
                                  <a:pt x="124643" y="573566"/>
                                </a:cubicBezTo>
                                <a:cubicBezTo>
                                  <a:pt x="130243" y="603875"/>
                                  <a:pt x="132841" y="637244"/>
                                  <a:pt x="108998" y="660279"/>
                                </a:cubicBezTo>
                                <a:cubicBezTo>
                                  <a:pt x="124816" y="676502"/>
                                  <a:pt x="150853" y="683719"/>
                                  <a:pt x="154490" y="656700"/>
                                </a:cubicBezTo>
                                <a:cubicBezTo>
                                  <a:pt x="157435" y="634704"/>
                                  <a:pt x="143290" y="603991"/>
                                  <a:pt x="139653" y="582110"/>
                                </a:cubicBezTo>
                                <a:cubicBezTo>
                                  <a:pt x="130763" y="526861"/>
                                  <a:pt x="127183" y="470572"/>
                                  <a:pt x="111769" y="41659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35750">
                              <a:alpha val="36000"/>
                            </a:srgbClr>
                          </a:solidFill>
                          <a:ln w="5770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th-TH"/>
                          </a:p>
                        </p:txBody>
                      </p:sp>
                    </p:grpSp>
                    <p:sp>
                      <p:nvSpPr>
                        <p:cNvPr id="4339" name="Freeform: Shape 4338">
                          <a:extLst>
                            <a:ext uri="{FF2B5EF4-FFF2-40B4-BE49-F238E27FC236}">
                              <a16:creationId xmlns:a16="http://schemas.microsoft.com/office/drawing/2014/main" id="{3083D038-92D8-4424-981E-005BF7038C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7928" y="6601734"/>
                          <a:ext cx="54613" cy="200387"/>
                        </a:xfrm>
                        <a:custGeom>
                          <a:avLst/>
                          <a:gdLst>
                            <a:gd name="connsiteX0" fmla="*/ 16453 w 54613"/>
                            <a:gd name="connsiteY0" fmla="*/ 12239 h 200387"/>
                            <a:gd name="connsiteX1" fmla="*/ 54613 w 54613"/>
                            <a:gd name="connsiteY1" fmla="*/ 0 h 200387"/>
                            <a:gd name="connsiteX2" fmla="*/ 36312 w 54613"/>
                            <a:gd name="connsiteY2" fmla="*/ 13336 h 200387"/>
                            <a:gd name="connsiteX3" fmla="*/ 5426 w 54613"/>
                            <a:gd name="connsiteY3" fmla="*/ 52536 h 200387"/>
                            <a:gd name="connsiteX4" fmla="*/ 8024 w 54613"/>
                            <a:gd name="connsiteY4" fmla="*/ 89889 h 200387"/>
                            <a:gd name="connsiteX5" fmla="*/ 9352 w 54613"/>
                            <a:gd name="connsiteY5" fmla="*/ 200387 h 200387"/>
                            <a:gd name="connsiteX6" fmla="*/ 634 w 54613"/>
                            <a:gd name="connsiteY6" fmla="*/ 110787 h 200387"/>
                            <a:gd name="connsiteX7" fmla="*/ 16453 w 54613"/>
                            <a:gd name="connsiteY7" fmla="*/ 12239 h 200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4613" h="200387">
                              <a:moveTo>
                                <a:pt x="16453" y="12239"/>
                              </a:moveTo>
                              <a:cubicBezTo>
                                <a:pt x="27941" y="5023"/>
                                <a:pt x="45145" y="9757"/>
                                <a:pt x="54613" y="0"/>
                              </a:cubicBezTo>
                              <a:cubicBezTo>
                                <a:pt x="53343" y="7852"/>
                                <a:pt x="43760" y="10449"/>
                                <a:pt x="36312" y="13336"/>
                              </a:cubicBezTo>
                              <a:cubicBezTo>
                                <a:pt x="20032" y="19629"/>
                                <a:pt x="7735" y="35274"/>
                                <a:pt x="5426" y="52536"/>
                              </a:cubicBezTo>
                              <a:cubicBezTo>
                                <a:pt x="3752" y="64948"/>
                                <a:pt x="6869" y="77419"/>
                                <a:pt x="8024" y="89889"/>
                              </a:cubicBezTo>
                              <a:cubicBezTo>
                                <a:pt x="11257" y="126491"/>
                                <a:pt x="-3407" y="164709"/>
                                <a:pt x="9352" y="200387"/>
                              </a:cubicBezTo>
                              <a:cubicBezTo>
                                <a:pt x="2886" y="170655"/>
                                <a:pt x="-925" y="141154"/>
                                <a:pt x="634" y="110787"/>
                              </a:cubicBezTo>
                              <a:cubicBezTo>
                                <a:pt x="1904" y="86251"/>
                                <a:pt x="-6987" y="26961"/>
                                <a:pt x="16453" y="1223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9807E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  <p:grpSp>
                    <p:nvGrpSpPr>
                      <p:cNvPr id="4332" name="Graphic 3">
                        <a:extLst>
                          <a:ext uri="{FF2B5EF4-FFF2-40B4-BE49-F238E27FC236}">
                            <a16:creationId xmlns:a16="http://schemas.microsoft.com/office/drawing/2014/main" id="{F5B511D3-94A8-48DF-A4B7-176D08E467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600" y="7080966"/>
                        <a:ext cx="227174" cy="240929"/>
                        <a:chOff x="46600" y="7080966"/>
                        <a:chExt cx="227174" cy="240929"/>
                      </a:xfrm>
                    </p:grpSpPr>
                    <p:sp>
                      <p:nvSpPr>
                        <p:cNvPr id="4333" name="Freeform: Shape 4332">
                          <a:extLst>
                            <a:ext uri="{FF2B5EF4-FFF2-40B4-BE49-F238E27FC236}">
                              <a16:creationId xmlns:a16="http://schemas.microsoft.com/office/drawing/2014/main" id="{377AB23C-F1F8-4D94-BCE2-E0F1588808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00" y="7168660"/>
                          <a:ext cx="227174" cy="153234"/>
                        </a:xfrm>
                        <a:custGeom>
                          <a:avLst/>
                          <a:gdLst>
                            <a:gd name="connsiteX0" fmla="*/ 172676 w 227174"/>
                            <a:gd name="connsiteY0" fmla="*/ 136882 h 153234"/>
                            <a:gd name="connsiteX1" fmla="*/ 72800 w 227174"/>
                            <a:gd name="connsiteY1" fmla="*/ 86194 h 153234"/>
                            <a:gd name="connsiteX2" fmla="*/ 46185 w 227174"/>
                            <a:gd name="connsiteY2" fmla="*/ 58367 h 153234"/>
                            <a:gd name="connsiteX3" fmla="*/ 0 w 227174"/>
                            <a:gd name="connsiteY3" fmla="*/ 0 h 153234"/>
                            <a:gd name="connsiteX4" fmla="*/ 176890 w 227174"/>
                            <a:gd name="connsiteY4" fmla="*/ 147563 h 153234"/>
                            <a:gd name="connsiteX5" fmla="*/ 227175 w 227174"/>
                            <a:gd name="connsiteY5" fmla="*/ 151027 h 153234"/>
                            <a:gd name="connsiteX6" fmla="*/ 172676 w 227174"/>
                            <a:gd name="connsiteY6" fmla="*/ 136882 h 1532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27174" h="153234">
                              <a:moveTo>
                                <a:pt x="172676" y="136882"/>
                              </a:moveTo>
                              <a:cubicBezTo>
                                <a:pt x="137286" y="124181"/>
                                <a:pt x="101031" y="110961"/>
                                <a:pt x="72800" y="86194"/>
                              </a:cubicBezTo>
                              <a:cubicBezTo>
                                <a:pt x="63159" y="77707"/>
                                <a:pt x="54672" y="68008"/>
                                <a:pt x="46185" y="58367"/>
                              </a:cubicBezTo>
                              <a:cubicBezTo>
                                <a:pt x="29790" y="39720"/>
                                <a:pt x="13336" y="20957"/>
                                <a:pt x="0" y="0"/>
                              </a:cubicBezTo>
                              <a:cubicBezTo>
                                <a:pt x="34062" y="71530"/>
                                <a:pt x="100396" y="126894"/>
                                <a:pt x="176890" y="147563"/>
                              </a:cubicBezTo>
                              <a:cubicBezTo>
                                <a:pt x="192824" y="151835"/>
                                <a:pt x="211356" y="155876"/>
                                <a:pt x="227175" y="151027"/>
                              </a:cubicBezTo>
                              <a:cubicBezTo>
                                <a:pt x="220767" y="133880"/>
                                <a:pt x="187802" y="142309"/>
                                <a:pt x="172676" y="13688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B7D76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334" name="Freeform: Shape 4333">
                          <a:extLst>
                            <a:ext uri="{FF2B5EF4-FFF2-40B4-BE49-F238E27FC236}">
                              <a16:creationId xmlns:a16="http://schemas.microsoft.com/office/drawing/2014/main" id="{66B29515-21C1-45B8-8023-3F12E4C1D0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7871" y="7099036"/>
                          <a:ext cx="86943" cy="184279"/>
                        </a:xfrm>
                        <a:custGeom>
                          <a:avLst/>
                          <a:gdLst>
                            <a:gd name="connsiteX0" fmla="*/ 38634 w 86943"/>
                            <a:gd name="connsiteY0" fmla="*/ 28635 h 184279"/>
                            <a:gd name="connsiteX1" fmla="*/ 11 w 86943"/>
                            <a:gd name="connsiteY1" fmla="*/ 105880 h 184279"/>
                            <a:gd name="connsiteX2" fmla="*/ 9422 w 86943"/>
                            <a:gd name="connsiteY2" fmla="*/ 119794 h 184279"/>
                            <a:gd name="connsiteX3" fmla="*/ 18081 w 86943"/>
                            <a:gd name="connsiteY3" fmla="*/ 110614 h 184279"/>
                            <a:gd name="connsiteX4" fmla="*/ 25702 w 86943"/>
                            <a:gd name="connsiteY4" fmla="*/ 121987 h 184279"/>
                            <a:gd name="connsiteX5" fmla="*/ 27319 w 86943"/>
                            <a:gd name="connsiteY5" fmla="*/ 136940 h 184279"/>
                            <a:gd name="connsiteX6" fmla="*/ 34593 w 86943"/>
                            <a:gd name="connsiteY6" fmla="*/ 142482 h 184279"/>
                            <a:gd name="connsiteX7" fmla="*/ 84531 w 86943"/>
                            <a:gd name="connsiteY7" fmla="*/ 184280 h 184279"/>
                            <a:gd name="connsiteX8" fmla="*/ 82106 w 86943"/>
                            <a:gd name="connsiteY8" fmla="*/ 160264 h 184279"/>
                            <a:gd name="connsiteX9" fmla="*/ 63747 w 86943"/>
                            <a:gd name="connsiteY9" fmla="*/ 101262 h 184279"/>
                            <a:gd name="connsiteX10" fmla="*/ 59822 w 86943"/>
                            <a:gd name="connsiteY10" fmla="*/ 71530 h 184279"/>
                            <a:gd name="connsiteX11" fmla="*/ 63632 w 86943"/>
                            <a:gd name="connsiteY11" fmla="*/ 47398 h 184279"/>
                            <a:gd name="connsiteX12" fmla="*/ 56185 w 86943"/>
                            <a:gd name="connsiteY12" fmla="*/ 0 h 184279"/>
                            <a:gd name="connsiteX13" fmla="*/ 38634 w 86943"/>
                            <a:gd name="connsiteY13" fmla="*/ 28635 h 1842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86943" h="184279">
                              <a:moveTo>
                                <a:pt x="38634" y="28635"/>
                              </a:moveTo>
                              <a:cubicBezTo>
                                <a:pt x="23393" y="53575"/>
                                <a:pt x="1051" y="76725"/>
                                <a:pt x="11" y="105880"/>
                              </a:cubicBezTo>
                              <a:cubicBezTo>
                                <a:pt x="-220" y="112289"/>
                                <a:pt x="3071" y="120775"/>
                                <a:pt x="9422" y="119794"/>
                              </a:cubicBezTo>
                              <a:cubicBezTo>
                                <a:pt x="11038" y="115579"/>
                                <a:pt x="13578" y="110672"/>
                                <a:pt x="18081" y="110614"/>
                              </a:cubicBezTo>
                              <a:cubicBezTo>
                                <a:pt x="23220" y="110557"/>
                                <a:pt x="25818" y="116907"/>
                                <a:pt x="25702" y="121987"/>
                              </a:cubicBezTo>
                              <a:cubicBezTo>
                                <a:pt x="25587" y="127126"/>
                                <a:pt x="24432" y="132783"/>
                                <a:pt x="27319" y="136940"/>
                              </a:cubicBezTo>
                              <a:cubicBezTo>
                                <a:pt x="29050" y="139480"/>
                                <a:pt x="31995" y="140866"/>
                                <a:pt x="34593" y="142482"/>
                              </a:cubicBezTo>
                              <a:cubicBezTo>
                                <a:pt x="53413" y="154086"/>
                                <a:pt x="62650" y="181047"/>
                                <a:pt x="84531" y="184280"/>
                              </a:cubicBezTo>
                              <a:cubicBezTo>
                                <a:pt x="89611" y="177525"/>
                                <a:pt x="85628" y="168000"/>
                                <a:pt x="82106" y="160264"/>
                              </a:cubicBezTo>
                              <a:cubicBezTo>
                                <a:pt x="73504" y="141501"/>
                                <a:pt x="68597" y="121295"/>
                                <a:pt x="63747" y="101262"/>
                              </a:cubicBezTo>
                              <a:cubicBezTo>
                                <a:pt x="61380" y="91505"/>
                                <a:pt x="58956" y="81517"/>
                                <a:pt x="59822" y="71530"/>
                              </a:cubicBezTo>
                              <a:cubicBezTo>
                                <a:pt x="60514" y="63389"/>
                                <a:pt x="63286" y="55538"/>
                                <a:pt x="63632" y="47398"/>
                              </a:cubicBezTo>
                              <a:cubicBezTo>
                                <a:pt x="64325" y="31926"/>
                                <a:pt x="58378" y="14953"/>
                                <a:pt x="56185" y="0"/>
                              </a:cubicBezTo>
                              <a:cubicBezTo>
                                <a:pt x="47871" y="5254"/>
                                <a:pt x="44292" y="19340"/>
                                <a:pt x="38634" y="2863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D5854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335" name="Freeform: Shape 4334">
                          <a:extLst>
                            <a:ext uri="{FF2B5EF4-FFF2-40B4-BE49-F238E27FC236}">
                              <a16:creationId xmlns:a16="http://schemas.microsoft.com/office/drawing/2014/main" id="{E3ECCB0C-2289-49E6-9600-FC70076844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7294" y="7106079"/>
                          <a:ext cx="58826" cy="148285"/>
                        </a:xfrm>
                        <a:custGeom>
                          <a:avLst/>
                          <a:gdLst>
                            <a:gd name="connsiteX0" fmla="*/ 47384 w 58826"/>
                            <a:gd name="connsiteY0" fmla="*/ 69855 h 148285"/>
                            <a:gd name="connsiteX1" fmla="*/ 29371 w 58826"/>
                            <a:gd name="connsiteY1" fmla="*/ 0 h 148285"/>
                            <a:gd name="connsiteX2" fmla="*/ 19672 w 58826"/>
                            <a:gd name="connsiteY2" fmla="*/ 30598 h 148285"/>
                            <a:gd name="connsiteX3" fmla="*/ 12225 w 58826"/>
                            <a:gd name="connsiteY3" fmla="*/ 47513 h 148285"/>
                            <a:gd name="connsiteX4" fmla="*/ 2237 w 58826"/>
                            <a:gd name="connsiteY4" fmla="*/ 70722 h 148285"/>
                            <a:gd name="connsiteX5" fmla="*/ 217 w 58826"/>
                            <a:gd name="connsiteY5" fmla="*/ 83538 h 148285"/>
                            <a:gd name="connsiteX6" fmla="*/ 8992 w 58826"/>
                            <a:gd name="connsiteY6" fmla="*/ 91793 h 148285"/>
                            <a:gd name="connsiteX7" fmla="*/ 16670 w 58826"/>
                            <a:gd name="connsiteY7" fmla="*/ 89715 h 148285"/>
                            <a:gd name="connsiteX8" fmla="*/ 29891 w 58826"/>
                            <a:gd name="connsiteY8" fmla="*/ 99645 h 148285"/>
                            <a:gd name="connsiteX9" fmla="*/ 31680 w 58826"/>
                            <a:gd name="connsiteY9" fmla="*/ 117484 h 148285"/>
                            <a:gd name="connsiteX10" fmla="*/ 56967 w 58826"/>
                            <a:gd name="connsiteY10" fmla="*/ 143868 h 148285"/>
                            <a:gd name="connsiteX11" fmla="*/ 47384 w 58826"/>
                            <a:gd name="connsiteY11" fmla="*/ 69855 h 148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58826" h="148285">
                              <a:moveTo>
                                <a:pt x="47384" y="69855"/>
                              </a:moveTo>
                              <a:cubicBezTo>
                                <a:pt x="44093" y="45897"/>
                                <a:pt x="40629" y="21418"/>
                                <a:pt x="29371" y="0"/>
                              </a:cubicBezTo>
                              <a:cubicBezTo>
                                <a:pt x="20654" y="6697"/>
                                <a:pt x="22386" y="19917"/>
                                <a:pt x="19672" y="30598"/>
                              </a:cubicBezTo>
                              <a:cubicBezTo>
                                <a:pt x="18171" y="36602"/>
                                <a:pt x="15054" y="41971"/>
                                <a:pt x="12225" y="47513"/>
                              </a:cubicBezTo>
                              <a:cubicBezTo>
                                <a:pt x="8357" y="55018"/>
                                <a:pt x="5066" y="62754"/>
                                <a:pt x="2237" y="70722"/>
                              </a:cubicBezTo>
                              <a:cubicBezTo>
                                <a:pt x="794" y="74820"/>
                                <a:pt x="-534" y="79266"/>
                                <a:pt x="217" y="83538"/>
                              </a:cubicBezTo>
                              <a:cubicBezTo>
                                <a:pt x="1025" y="87868"/>
                                <a:pt x="4604" y="91967"/>
                                <a:pt x="8992" y="91793"/>
                              </a:cubicBezTo>
                              <a:cubicBezTo>
                                <a:pt x="11648" y="91678"/>
                                <a:pt x="14015" y="90119"/>
                                <a:pt x="16670" y="89715"/>
                              </a:cubicBezTo>
                              <a:cubicBezTo>
                                <a:pt x="22617" y="88734"/>
                                <a:pt x="27986" y="93929"/>
                                <a:pt x="29891" y="99645"/>
                              </a:cubicBezTo>
                              <a:cubicBezTo>
                                <a:pt x="31796" y="105361"/>
                                <a:pt x="31276" y="111538"/>
                                <a:pt x="31680" y="117484"/>
                              </a:cubicBezTo>
                              <a:cubicBezTo>
                                <a:pt x="32316" y="126144"/>
                                <a:pt x="43689" y="160321"/>
                                <a:pt x="56967" y="143868"/>
                              </a:cubicBezTo>
                              <a:cubicBezTo>
                                <a:pt x="64010" y="135092"/>
                                <a:pt x="48885" y="81113"/>
                                <a:pt x="47384" y="698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46C69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336" name="Freeform: Shape 4335">
                          <a:extLst>
                            <a:ext uri="{FF2B5EF4-FFF2-40B4-BE49-F238E27FC236}">
                              <a16:creationId xmlns:a16="http://schemas.microsoft.com/office/drawing/2014/main" id="{DB8B7A12-A8B5-4DA7-A88C-A2D45CCE30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7418" y="7080966"/>
                          <a:ext cx="108092" cy="158300"/>
                        </a:xfrm>
                        <a:custGeom>
                          <a:avLst/>
                          <a:gdLst>
                            <a:gd name="connsiteX0" fmla="*/ 60175 w 108092"/>
                            <a:gd name="connsiteY0" fmla="*/ 66392 h 158300"/>
                            <a:gd name="connsiteX1" fmla="*/ 18031 w 108092"/>
                            <a:gd name="connsiteY1" fmla="*/ 110557 h 158300"/>
                            <a:gd name="connsiteX2" fmla="*/ 2732 w 108092"/>
                            <a:gd name="connsiteY2" fmla="*/ 158301 h 158300"/>
                            <a:gd name="connsiteX3" fmla="*/ 19301 w 108092"/>
                            <a:gd name="connsiteY3" fmla="*/ 124181 h 158300"/>
                            <a:gd name="connsiteX4" fmla="*/ 14567 w 108092"/>
                            <a:gd name="connsiteY4" fmla="*/ 129897 h 158300"/>
                            <a:gd name="connsiteX5" fmla="*/ 84192 w 108092"/>
                            <a:gd name="connsiteY5" fmla="*/ 25806 h 158300"/>
                            <a:gd name="connsiteX6" fmla="*/ 108093 w 108092"/>
                            <a:gd name="connsiteY6" fmla="*/ 0 h 158300"/>
                            <a:gd name="connsiteX7" fmla="*/ 60175 w 108092"/>
                            <a:gd name="connsiteY7" fmla="*/ 66392 h 1583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08092" h="158300">
                              <a:moveTo>
                                <a:pt x="60175" y="66392"/>
                              </a:moveTo>
                              <a:cubicBezTo>
                                <a:pt x="48513" y="83076"/>
                                <a:pt x="32060" y="95777"/>
                                <a:pt x="18031" y="110557"/>
                              </a:cubicBezTo>
                              <a:cubicBezTo>
                                <a:pt x="5734" y="123488"/>
                                <a:pt x="-5293" y="142309"/>
                                <a:pt x="2732" y="158301"/>
                              </a:cubicBezTo>
                              <a:cubicBezTo>
                                <a:pt x="8274" y="146928"/>
                                <a:pt x="13759" y="135555"/>
                                <a:pt x="19301" y="124181"/>
                              </a:cubicBezTo>
                              <a:cubicBezTo>
                                <a:pt x="16819" y="124990"/>
                                <a:pt x="14856" y="127299"/>
                                <a:pt x="14567" y="129897"/>
                              </a:cubicBezTo>
                              <a:cubicBezTo>
                                <a:pt x="37775" y="95200"/>
                                <a:pt x="60983" y="60503"/>
                                <a:pt x="84192" y="25806"/>
                              </a:cubicBezTo>
                              <a:cubicBezTo>
                                <a:pt x="90946" y="15703"/>
                                <a:pt x="100183" y="7678"/>
                                <a:pt x="108093" y="0"/>
                              </a:cubicBezTo>
                              <a:cubicBezTo>
                                <a:pt x="82979" y="9180"/>
                                <a:pt x="74493" y="45897"/>
                                <a:pt x="60175" y="663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302C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  <p:sp>
                      <p:nvSpPr>
                        <p:cNvPr id="4337" name="Freeform: Shape 4336">
                          <a:extLst>
                            <a:ext uri="{FF2B5EF4-FFF2-40B4-BE49-F238E27FC236}">
                              <a16:creationId xmlns:a16="http://schemas.microsoft.com/office/drawing/2014/main" id="{40C73444-D67B-4DAF-8A72-E798D81858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6309" y="7181361"/>
                          <a:ext cx="67734" cy="99529"/>
                        </a:xfrm>
                        <a:custGeom>
                          <a:avLst/>
                          <a:gdLst>
                            <a:gd name="connsiteX0" fmla="*/ 22703 w 67734"/>
                            <a:gd name="connsiteY0" fmla="*/ 44684 h 99529"/>
                            <a:gd name="connsiteX1" fmla="*/ 15 w 67734"/>
                            <a:gd name="connsiteY1" fmla="*/ 99530 h 99529"/>
                            <a:gd name="connsiteX2" fmla="*/ 24204 w 67734"/>
                            <a:gd name="connsiteY2" fmla="*/ 50515 h 99529"/>
                            <a:gd name="connsiteX3" fmla="*/ 56823 w 67734"/>
                            <a:gd name="connsiteY3" fmla="*/ 10449 h 99529"/>
                            <a:gd name="connsiteX4" fmla="*/ 67734 w 67734"/>
                            <a:gd name="connsiteY4" fmla="*/ 0 h 99529"/>
                            <a:gd name="connsiteX5" fmla="*/ 22703 w 67734"/>
                            <a:gd name="connsiteY5" fmla="*/ 44684 h 995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7734" h="99529">
                              <a:moveTo>
                                <a:pt x="22703" y="44684"/>
                              </a:moveTo>
                              <a:cubicBezTo>
                                <a:pt x="10060" y="60445"/>
                                <a:pt x="-447" y="79381"/>
                                <a:pt x="15" y="99530"/>
                              </a:cubicBezTo>
                              <a:cubicBezTo>
                                <a:pt x="8097" y="83191"/>
                                <a:pt x="16180" y="66854"/>
                                <a:pt x="24204" y="50515"/>
                              </a:cubicBezTo>
                              <a:cubicBezTo>
                                <a:pt x="31998" y="34755"/>
                                <a:pt x="40889" y="17897"/>
                                <a:pt x="56823" y="10449"/>
                              </a:cubicBezTo>
                              <a:cubicBezTo>
                                <a:pt x="62480" y="7794"/>
                                <a:pt x="66810" y="6004"/>
                                <a:pt x="67734" y="0"/>
                              </a:cubicBezTo>
                              <a:cubicBezTo>
                                <a:pt x="51800" y="2887"/>
                                <a:pt x="33326" y="31464"/>
                                <a:pt x="22703" y="446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302C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th-TH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022" name="Graphic 3">
                <a:extLst>
                  <a:ext uri="{FF2B5EF4-FFF2-40B4-BE49-F238E27FC236}">
                    <a16:creationId xmlns:a16="http://schemas.microsoft.com/office/drawing/2014/main" id="{4AD6A943-A291-4402-899B-91061AC04FCB}"/>
                  </a:ext>
                </a:extLst>
              </p:cNvPr>
              <p:cNvGrpSpPr/>
              <p:nvPr/>
            </p:nvGrpSpPr>
            <p:grpSpPr>
              <a:xfrm rot="2496040">
                <a:off x="1857693" y="4563859"/>
                <a:ext cx="3302261" cy="3175251"/>
                <a:chOff x="2156671" y="3627022"/>
                <a:chExt cx="3302261" cy="3175251"/>
              </a:xfrm>
            </p:grpSpPr>
            <p:pic>
              <p:nvPicPr>
                <p:cNvPr id="4245" name="Picture 4244">
                  <a:extLst>
                    <a:ext uri="{FF2B5EF4-FFF2-40B4-BE49-F238E27FC236}">
                      <a16:creationId xmlns:a16="http://schemas.microsoft.com/office/drawing/2014/main" id="{82EA9DB5-C694-4D79-8816-2963F4D35E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0278" y="5520626"/>
                  <a:ext cx="871750" cy="964121"/>
                </a:xfrm>
                <a:custGeom>
                  <a:avLst/>
                  <a:gdLst>
                    <a:gd name="connsiteX0" fmla="*/ 701 w 871750"/>
                    <a:gd name="connsiteY0" fmla="*/ 396 h 964121"/>
                    <a:gd name="connsiteX1" fmla="*/ 872452 w 871750"/>
                    <a:gd name="connsiteY1" fmla="*/ 396 h 964121"/>
                    <a:gd name="connsiteX2" fmla="*/ 872452 w 871750"/>
                    <a:gd name="connsiteY2" fmla="*/ 964518 h 964121"/>
                    <a:gd name="connsiteX3" fmla="*/ 701 w 871750"/>
                    <a:gd name="connsiteY3" fmla="*/ 964518 h 96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1750" h="964121">
                      <a:moveTo>
                        <a:pt x="701" y="396"/>
                      </a:moveTo>
                      <a:lnTo>
                        <a:pt x="872452" y="396"/>
                      </a:lnTo>
                      <a:lnTo>
                        <a:pt x="872452" y="964518"/>
                      </a:lnTo>
                      <a:lnTo>
                        <a:pt x="701" y="9645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46" name="Picture 4245">
                  <a:extLst>
                    <a:ext uri="{FF2B5EF4-FFF2-40B4-BE49-F238E27FC236}">
                      <a16:creationId xmlns:a16="http://schemas.microsoft.com/office/drawing/2014/main" id="{DD949B55-5533-422C-BEA7-B313C7DB6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82648" y="5595678"/>
                  <a:ext cx="727421" cy="1206595"/>
                </a:xfrm>
                <a:custGeom>
                  <a:avLst/>
                  <a:gdLst>
                    <a:gd name="connsiteX0" fmla="*/ 814 w 727421"/>
                    <a:gd name="connsiteY0" fmla="*/ 409 h 1206595"/>
                    <a:gd name="connsiteX1" fmla="*/ 728236 w 727421"/>
                    <a:gd name="connsiteY1" fmla="*/ 409 h 1206595"/>
                    <a:gd name="connsiteX2" fmla="*/ 728236 w 727421"/>
                    <a:gd name="connsiteY2" fmla="*/ 1207004 h 1206595"/>
                    <a:gd name="connsiteX3" fmla="*/ 814 w 727421"/>
                    <a:gd name="connsiteY3" fmla="*/ 1207004 h 1206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1206595">
                      <a:moveTo>
                        <a:pt x="814" y="409"/>
                      </a:moveTo>
                      <a:lnTo>
                        <a:pt x="728236" y="409"/>
                      </a:lnTo>
                      <a:lnTo>
                        <a:pt x="728236" y="1207004"/>
                      </a:lnTo>
                      <a:lnTo>
                        <a:pt x="814" y="12070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47" name="Picture 4246">
                  <a:extLst>
                    <a:ext uri="{FF2B5EF4-FFF2-40B4-BE49-F238E27FC236}">
                      <a16:creationId xmlns:a16="http://schemas.microsoft.com/office/drawing/2014/main" id="{EB5B95A5-AC4D-4B79-A652-93E0B91F6B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24710" y="5468668"/>
                  <a:ext cx="611957" cy="1270100"/>
                </a:xfrm>
                <a:custGeom>
                  <a:avLst/>
                  <a:gdLst>
                    <a:gd name="connsiteX0" fmla="*/ 752 w 611957"/>
                    <a:gd name="connsiteY0" fmla="*/ 387 h 1270100"/>
                    <a:gd name="connsiteX1" fmla="*/ 612710 w 611957"/>
                    <a:gd name="connsiteY1" fmla="*/ 387 h 1270100"/>
                    <a:gd name="connsiteX2" fmla="*/ 612710 w 611957"/>
                    <a:gd name="connsiteY2" fmla="*/ 1270487 h 1270100"/>
                    <a:gd name="connsiteX3" fmla="*/ 752 w 611957"/>
                    <a:gd name="connsiteY3" fmla="*/ 1270487 h 127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1270100">
                      <a:moveTo>
                        <a:pt x="752" y="387"/>
                      </a:moveTo>
                      <a:lnTo>
                        <a:pt x="612710" y="387"/>
                      </a:lnTo>
                      <a:lnTo>
                        <a:pt x="612710" y="1270487"/>
                      </a:lnTo>
                      <a:lnTo>
                        <a:pt x="752" y="127048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48" name="Picture 4247">
                  <a:extLst>
                    <a:ext uri="{FF2B5EF4-FFF2-40B4-BE49-F238E27FC236}">
                      <a16:creationId xmlns:a16="http://schemas.microsoft.com/office/drawing/2014/main" id="{14969DA2-1861-4448-B7A6-69482ED3A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67801" y="5237740"/>
                  <a:ext cx="1091131" cy="727421"/>
                </a:xfrm>
                <a:custGeom>
                  <a:avLst/>
                  <a:gdLst>
                    <a:gd name="connsiteX0" fmla="*/ 950 w 1091131"/>
                    <a:gd name="connsiteY0" fmla="*/ 347 h 727421"/>
                    <a:gd name="connsiteX1" fmla="*/ 1092082 w 1091131"/>
                    <a:gd name="connsiteY1" fmla="*/ 347 h 727421"/>
                    <a:gd name="connsiteX2" fmla="*/ 1092082 w 1091131"/>
                    <a:gd name="connsiteY2" fmla="*/ 727768 h 727421"/>
                    <a:gd name="connsiteX3" fmla="*/ 950 w 1091131"/>
                    <a:gd name="connsiteY3" fmla="*/ 727768 h 72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1131" h="727421">
                      <a:moveTo>
                        <a:pt x="950" y="347"/>
                      </a:moveTo>
                      <a:lnTo>
                        <a:pt x="1092082" y="347"/>
                      </a:lnTo>
                      <a:lnTo>
                        <a:pt x="1092082" y="727768"/>
                      </a:lnTo>
                      <a:lnTo>
                        <a:pt x="950" y="72776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49" name="Picture 4248">
                  <a:extLst>
                    <a:ext uri="{FF2B5EF4-FFF2-40B4-BE49-F238E27FC236}">
                      <a16:creationId xmlns:a16="http://schemas.microsoft.com/office/drawing/2014/main" id="{AB3A86D6-7A2F-47E5-9296-F9830C0BF4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6976" y="4741247"/>
                  <a:ext cx="1125770" cy="663916"/>
                </a:xfrm>
                <a:custGeom>
                  <a:avLst/>
                  <a:gdLst>
                    <a:gd name="connsiteX0" fmla="*/ 936 w 1125770"/>
                    <a:gd name="connsiteY0" fmla="*/ 261 h 663916"/>
                    <a:gd name="connsiteX1" fmla="*/ 1126707 w 1125770"/>
                    <a:gd name="connsiteY1" fmla="*/ 261 h 663916"/>
                    <a:gd name="connsiteX2" fmla="*/ 1126707 w 1125770"/>
                    <a:gd name="connsiteY2" fmla="*/ 664177 h 663916"/>
                    <a:gd name="connsiteX3" fmla="*/ 936 w 1125770"/>
                    <a:gd name="connsiteY3" fmla="*/ 66417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5770" h="663916">
                      <a:moveTo>
                        <a:pt x="936" y="261"/>
                      </a:moveTo>
                      <a:lnTo>
                        <a:pt x="1126707" y="261"/>
                      </a:lnTo>
                      <a:lnTo>
                        <a:pt x="1126707" y="664177"/>
                      </a:lnTo>
                      <a:lnTo>
                        <a:pt x="936" y="6641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0" name="Picture 4249">
                  <a:extLst>
                    <a:ext uri="{FF2B5EF4-FFF2-40B4-BE49-F238E27FC236}">
                      <a16:creationId xmlns:a16="http://schemas.microsoft.com/office/drawing/2014/main" id="{8C4FABCC-9062-433D-815B-9FF920A9F8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54398" y="4452587"/>
                  <a:ext cx="969894" cy="663916"/>
                </a:xfrm>
                <a:custGeom>
                  <a:avLst/>
                  <a:gdLst>
                    <a:gd name="connsiteX0" fmla="*/ 965 w 969894"/>
                    <a:gd name="connsiteY0" fmla="*/ 211 h 663916"/>
                    <a:gd name="connsiteX1" fmla="*/ 970860 w 969894"/>
                    <a:gd name="connsiteY1" fmla="*/ 211 h 663916"/>
                    <a:gd name="connsiteX2" fmla="*/ 970860 w 969894"/>
                    <a:gd name="connsiteY2" fmla="*/ 664127 h 663916"/>
                    <a:gd name="connsiteX3" fmla="*/ 965 w 969894"/>
                    <a:gd name="connsiteY3" fmla="*/ 66412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894" h="663916">
                      <a:moveTo>
                        <a:pt x="965" y="211"/>
                      </a:moveTo>
                      <a:lnTo>
                        <a:pt x="970860" y="211"/>
                      </a:lnTo>
                      <a:lnTo>
                        <a:pt x="970860" y="664127"/>
                      </a:lnTo>
                      <a:lnTo>
                        <a:pt x="965" y="6641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1" name="Picture 4250">
                  <a:extLst>
                    <a:ext uri="{FF2B5EF4-FFF2-40B4-BE49-F238E27FC236}">
                      <a16:creationId xmlns:a16="http://schemas.microsoft.com/office/drawing/2014/main" id="{2104463E-7B91-462E-A82A-BE2FD18E40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98111" y="3627022"/>
                  <a:ext cx="814018" cy="1108451"/>
                </a:xfrm>
                <a:custGeom>
                  <a:avLst/>
                  <a:gdLst>
                    <a:gd name="connsiteX0" fmla="*/ 834 w 814018"/>
                    <a:gd name="connsiteY0" fmla="*/ 68 h 1108451"/>
                    <a:gd name="connsiteX1" fmla="*/ 814853 w 814018"/>
                    <a:gd name="connsiteY1" fmla="*/ 68 h 1108451"/>
                    <a:gd name="connsiteX2" fmla="*/ 814853 w 814018"/>
                    <a:gd name="connsiteY2" fmla="*/ 1108519 h 1108451"/>
                    <a:gd name="connsiteX3" fmla="*/ 834 w 814018"/>
                    <a:gd name="connsiteY3" fmla="*/ 1108519 h 110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4018" h="1108451">
                      <a:moveTo>
                        <a:pt x="834" y="68"/>
                      </a:moveTo>
                      <a:lnTo>
                        <a:pt x="814853" y="68"/>
                      </a:lnTo>
                      <a:lnTo>
                        <a:pt x="814853" y="1108519"/>
                      </a:lnTo>
                      <a:lnTo>
                        <a:pt x="834" y="1108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2" name="Picture 4251">
                  <a:extLst>
                    <a:ext uri="{FF2B5EF4-FFF2-40B4-BE49-F238E27FC236}">
                      <a16:creationId xmlns:a16="http://schemas.microsoft.com/office/drawing/2014/main" id="{01DA4870-F1F0-460D-B092-6C3E7F77C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79141" y="3811764"/>
                  <a:ext cx="698555" cy="1027626"/>
                </a:xfrm>
                <a:custGeom>
                  <a:avLst/>
                  <a:gdLst>
                    <a:gd name="connsiteX0" fmla="*/ 900 w 698555"/>
                    <a:gd name="connsiteY0" fmla="*/ 100 h 1027626"/>
                    <a:gd name="connsiteX1" fmla="*/ 699456 w 698555"/>
                    <a:gd name="connsiteY1" fmla="*/ 100 h 1027626"/>
                    <a:gd name="connsiteX2" fmla="*/ 699456 w 698555"/>
                    <a:gd name="connsiteY2" fmla="*/ 1027727 h 1027626"/>
                    <a:gd name="connsiteX3" fmla="*/ 900 w 698555"/>
                    <a:gd name="connsiteY3" fmla="*/ 1027727 h 102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55" h="1027626">
                      <a:moveTo>
                        <a:pt x="900" y="100"/>
                      </a:moveTo>
                      <a:lnTo>
                        <a:pt x="699456" y="100"/>
                      </a:lnTo>
                      <a:lnTo>
                        <a:pt x="699456" y="1027727"/>
                      </a:lnTo>
                      <a:lnTo>
                        <a:pt x="900" y="10277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3" name="Picture 4252">
                  <a:extLst>
                    <a:ext uri="{FF2B5EF4-FFF2-40B4-BE49-F238E27FC236}">
                      <a16:creationId xmlns:a16="http://schemas.microsoft.com/office/drawing/2014/main" id="{09744445-FDEF-458A-9616-A38EC02AE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13781" y="4169701"/>
                  <a:ext cx="600411" cy="917936"/>
                </a:xfrm>
                <a:custGeom>
                  <a:avLst/>
                  <a:gdLst>
                    <a:gd name="connsiteX0" fmla="*/ 906 w 600411"/>
                    <a:gd name="connsiteY0" fmla="*/ 162 h 917936"/>
                    <a:gd name="connsiteX1" fmla="*/ 601317 w 600411"/>
                    <a:gd name="connsiteY1" fmla="*/ 162 h 917936"/>
                    <a:gd name="connsiteX2" fmla="*/ 601317 w 600411"/>
                    <a:gd name="connsiteY2" fmla="*/ 918098 h 917936"/>
                    <a:gd name="connsiteX3" fmla="*/ 906 w 600411"/>
                    <a:gd name="connsiteY3" fmla="*/ 918098 h 9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411" h="917936">
                      <a:moveTo>
                        <a:pt x="906" y="162"/>
                      </a:moveTo>
                      <a:lnTo>
                        <a:pt x="601317" y="162"/>
                      </a:lnTo>
                      <a:lnTo>
                        <a:pt x="601317" y="918098"/>
                      </a:lnTo>
                      <a:lnTo>
                        <a:pt x="906" y="9180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4" name="Picture 4253">
                  <a:extLst>
                    <a:ext uri="{FF2B5EF4-FFF2-40B4-BE49-F238E27FC236}">
                      <a16:creationId xmlns:a16="http://schemas.microsoft.com/office/drawing/2014/main" id="{E89CC95F-326B-48A5-96B0-ACF19AFC06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15020" y="3644342"/>
                  <a:ext cx="421442" cy="704328"/>
                </a:xfrm>
                <a:custGeom>
                  <a:avLst/>
                  <a:gdLst>
                    <a:gd name="connsiteX0" fmla="*/ 733 w 421442"/>
                    <a:gd name="connsiteY0" fmla="*/ 71 h 704328"/>
                    <a:gd name="connsiteX1" fmla="*/ 422176 w 421442"/>
                    <a:gd name="connsiteY1" fmla="*/ 71 h 704328"/>
                    <a:gd name="connsiteX2" fmla="*/ 422176 w 421442"/>
                    <a:gd name="connsiteY2" fmla="*/ 704399 h 704328"/>
                    <a:gd name="connsiteX3" fmla="*/ 733 w 421442"/>
                    <a:gd name="connsiteY3" fmla="*/ 704399 h 7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1442" h="704328">
                      <a:moveTo>
                        <a:pt x="733" y="71"/>
                      </a:moveTo>
                      <a:lnTo>
                        <a:pt x="422176" y="71"/>
                      </a:lnTo>
                      <a:lnTo>
                        <a:pt x="422176" y="704399"/>
                      </a:lnTo>
                      <a:lnTo>
                        <a:pt x="733" y="70439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5" name="Picture 4254">
                  <a:extLst>
                    <a:ext uri="{FF2B5EF4-FFF2-40B4-BE49-F238E27FC236}">
                      <a16:creationId xmlns:a16="http://schemas.microsoft.com/office/drawing/2014/main" id="{EC5D7820-0B0B-4334-9904-518CF29822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76258" y="3829084"/>
                  <a:ext cx="796699" cy="658142"/>
                </a:xfrm>
                <a:custGeom>
                  <a:avLst/>
                  <a:gdLst>
                    <a:gd name="connsiteX0" fmla="*/ 657 w 796699"/>
                    <a:gd name="connsiteY0" fmla="*/ 103 h 658142"/>
                    <a:gd name="connsiteX1" fmla="*/ 797357 w 796699"/>
                    <a:gd name="connsiteY1" fmla="*/ 103 h 658142"/>
                    <a:gd name="connsiteX2" fmla="*/ 797357 w 796699"/>
                    <a:gd name="connsiteY2" fmla="*/ 658246 h 658142"/>
                    <a:gd name="connsiteX3" fmla="*/ 657 w 796699"/>
                    <a:gd name="connsiteY3" fmla="*/ 658246 h 65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6699" h="658142">
                      <a:moveTo>
                        <a:pt x="657" y="103"/>
                      </a:moveTo>
                      <a:lnTo>
                        <a:pt x="797357" y="103"/>
                      </a:lnTo>
                      <a:lnTo>
                        <a:pt x="797357" y="658246"/>
                      </a:lnTo>
                      <a:lnTo>
                        <a:pt x="657" y="658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6" name="Picture 4255">
                  <a:extLst>
                    <a:ext uri="{FF2B5EF4-FFF2-40B4-BE49-F238E27FC236}">
                      <a16:creationId xmlns:a16="http://schemas.microsoft.com/office/drawing/2014/main" id="{29A7025E-DE84-4426-B9EA-111422EAB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76463" y="3788671"/>
                  <a:ext cx="669689" cy="756287"/>
                </a:xfrm>
                <a:custGeom>
                  <a:avLst/>
                  <a:gdLst>
                    <a:gd name="connsiteX0" fmla="*/ 709 w 669689"/>
                    <a:gd name="connsiteY0" fmla="*/ 96 h 756287"/>
                    <a:gd name="connsiteX1" fmla="*/ 670399 w 669689"/>
                    <a:gd name="connsiteY1" fmla="*/ 96 h 756287"/>
                    <a:gd name="connsiteX2" fmla="*/ 670399 w 669689"/>
                    <a:gd name="connsiteY2" fmla="*/ 756383 h 756287"/>
                    <a:gd name="connsiteX3" fmla="*/ 709 w 669689"/>
                    <a:gd name="connsiteY3" fmla="*/ 756383 h 756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689" h="756287">
                      <a:moveTo>
                        <a:pt x="709" y="96"/>
                      </a:moveTo>
                      <a:lnTo>
                        <a:pt x="670399" y="96"/>
                      </a:lnTo>
                      <a:lnTo>
                        <a:pt x="670399" y="756383"/>
                      </a:lnTo>
                      <a:lnTo>
                        <a:pt x="709" y="7563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7" name="Picture 4256">
                  <a:extLst>
                    <a:ext uri="{FF2B5EF4-FFF2-40B4-BE49-F238E27FC236}">
                      <a16:creationId xmlns:a16="http://schemas.microsoft.com/office/drawing/2014/main" id="{CADA385C-4561-45C8-B002-DC1515883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63267" y="3713620"/>
                  <a:ext cx="565772" cy="889070"/>
                </a:xfrm>
                <a:custGeom>
                  <a:avLst/>
                  <a:gdLst>
                    <a:gd name="connsiteX0" fmla="*/ 776 w 565772"/>
                    <a:gd name="connsiteY0" fmla="*/ 83 h 889070"/>
                    <a:gd name="connsiteX1" fmla="*/ 566548 w 565772"/>
                    <a:gd name="connsiteY1" fmla="*/ 83 h 889070"/>
                    <a:gd name="connsiteX2" fmla="*/ 566548 w 565772"/>
                    <a:gd name="connsiteY2" fmla="*/ 889153 h 889070"/>
                    <a:gd name="connsiteX3" fmla="*/ 776 w 565772"/>
                    <a:gd name="connsiteY3" fmla="*/ 889153 h 88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772" h="889070">
                      <a:moveTo>
                        <a:pt x="776" y="83"/>
                      </a:moveTo>
                      <a:lnTo>
                        <a:pt x="566548" y="83"/>
                      </a:lnTo>
                      <a:lnTo>
                        <a:pt x="566548" y="889153"/>
                      </a:lnTo>
                      <a:lnTo>
                        <a:pt x="776" y="88915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8" name="Picture 4257">
                  <a:extLst>
                    <a:ext uri="{FF2B5EF4-FFF2-40B4-BE49-F238E27FC236}">
                      <a16:creationId xmlns:a16="http://schemas.microsoft.com/office/drawing/2014/main" id="{B4C658B5-2814-4CEB-9D15-EB38C7D810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84709" y="3725166"/>
                  <a:ext cx="606184" cy="941028"/>
                </a:xfrm>
                <a:custGeom>
                  <a:avLst/>
                  <a:gdLst>
                    <a:gd name="connsiteX0" fmla="*/ 849 w 606184"/>
                    <a:gd name="connsiteY0" fmla="*/ 85 h 941028"/>
                    <a:gd name="connsiteX1" fmla="*/ 607034 w 606184"/>
                    <a:gd name="connsiteY1" fmla="*/ 85 h 941028"/>
                    <a:gd name="connsiteX2" fmla="*/ 607034 w 606184"/>
                    <a:gd name="connsiteY2" fmla="*/ 941114 h 941028"/>
                    <a:gd name="connsiteX3" fmla="*/ 849 w 606184"/>
                    <a:gd name="connsiteY3" fmla="*/ 941114 h 94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184" h="941028">
                      <a:moveTo>
                        <a:pt x="849" y="85"/>
                      </a:moveTo>
                      <a:lnTo>
                        <a:pt x="607034" y="85"/>
                      </a:lnTo>
                      <a:lnTo>
                        <a:pt x="607034" y="941114"/>
                      </a:lnTo>
                      <a:lnTo>
                        <a:pt x="849" y="94111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59" name="Picture 4258">
                  <a:extLst>
                    <a:ext uri="{FF2B5EF4-FFF2-40B4-BE49-F238E27FC236}">
                      <a16:creationId xmlns:a16="http://schemas.microsoft.com/office/drawing/2014/main" id="{D2BC86B6-988E-4650-AECC-C9EEAAD436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4709" y="3875269"/>
                  <a:ext cx="733194" cy="1085358"/>
                </a:xfrm>
                <a:custGeom>
                  <a:avLst/>
                  <a:gdLst>
                    <a:gd name="connsiteX0" fmla="*/ 849 w 733194"/>
                    <a:gd name="connsiteY0" fmla="*/ 111 h 1085358"/>
                    <a:gd name="connsiteX1" fmla="*/ 734044 w 733194"/>
                    <a:gd name="connsiteY1" fmla="*/ 111 h 1085358"/>
                    <a:gd name="connsiteX2" fmla="*/ 734044 w 733194"/>
                    <a:gd name="connsiteY2" fmla="*/ 1085469 h 1085358"/>
                    <a:gd name="connsiteX3" fmla="*/ 849 w 733194"/>
                    <a:gd name="connsiteY3" fmla="*/ 1085469 h 108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94" h="1085358">
                      <a:moveTo>
                        <a:pt x="849" y="111"/>
                      </a:moveTo>
                      <a:lnTo>
                        <a:pt x="734044" y="111"/>
                      </a:lnTo>
                      <a:lnTo>
                        <a:pt x="734044" y="1085469"/>
                      </a:lnTo>
                      <a:lnTo>
                        <a:pt x="849" y="10854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60" name="Picture 4259">
                  <a:extLst>
                    <a:ext uri="{FF2B5EF4-FFF2-40B4-BE49-F238E27FC236}">
                      <a16:creationId xmlns:a16="http://schemas.microsoft.com/office/drawing/2014/main" id="{7CB98D94-F8CD-4431-B043-FE20595B3A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52131" y="3944547"/>
                  <a:ext cx="952575" cy="1235461"/>
                </a:xfrm>
                <a:custGeom>
                  <a:avLst/>
                  <a:gdLst>
                    <a:gd name="connsiteX0" fmla="*/ 878 w 952575"/>
                    <a:gd name="connsiteY0" fmla="*/ 123 h 1235461"/>
                    <a:gd name="connsiteX1" fmla="*/ 953454 w 952575"/>
                    <a:gd name="connsiteY1" fmla="*/ 123 h 1235461"/>
                    <a:gd name="connsiteX2" fmla="*/ 953454 w 952575"/>
                    <a:gd name="connsiteY2" fmla="*/ 1235584 h 1235461"/>
                    <a:gd name="connsiteX3" fmla="*/ 878 w 952575"/>
                    <a:gd name="connsiteY3" fmla="*/ 1235584 h 123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1235461">
                      <a:moveTo>
                        <a:pt x="878" y="123"/>
                      </a:moveTo>
                      <a:lnTo>
                        <a:pt x="953454" y="123"/>
                      </a:lnTo>
                      <a:lnTo>
                        <a:pt x="953454" y="1235584"/>
                      </a:lnTo>
                      <a:lnTo>
                        <a:pt x="878" y="123558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61" name="Picture 4260">
                  <a:extLst>
                    <a:ext uri="{FF2B5EF4-FFF2-40B4-BE49-F238E27FC236}">
                      <a16:creationId xmlns:a16="http://schemas.microsoft.com/office/drawing/2014/main" id="{5EB8C796-9029-49F1-A883-234EED8737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56671" y="5434029"/>
                  <a:ext cx="1033400" cy="588864"/>
                </a:xfrm>
                <a:custGeom>
                  <a:avLst/>
                  <a:gdLst>
                    <a:gd name="connsiteX0" fmla="*/ 567 w 1033400"/>
                    <a:gd name="connsiteY0" fmla="*/ 381 h 588864"/>
                    <a:gd name="connsiteX1" fmla="*/ 1033967 w 1033400"/>
                    <a:gd name="connsiteY1" fmla="*/ 381 h 588864"/>
                    <a:gd name="connsiteX2" fmla="*/ 1033967 w 1033400"/>
                    <a:gd name="connsiteY2" fmla="*/ 589246 h 588864"/>
                    <a:gd name="connsiteX3" fmla="*/ 567 w 1033400"/>
                    <a:gd name="connsiteY3" fmla="*/ 589246 h 58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3400" h="588864">
                      <a:moveTo>
                        <a:pt x="567" y="381"/>
                      </a:moveTo>
                      <a:lnTo>
                        <a:pt x="1033967" y="381"/>
                      </a:lnTo>
                      <a:lnTo>
                        <a:pt x="1033967" y="589246"/>
                      </a:lnTo>
                      <a:lnTo>
                        <a:pt x="567" y="589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62" name="Picture 4261">
                  <a:extLst>
                    <a:ext uri="{FF2B5EF4-FFF2-40B4-BE49-F238E27FC236}">
                      <a16:creationId xmlns:a16="http://schemas.microsoft.com/office/drawing/2014/main" id="{C43B0035-EBBE-4BF6-8E44-EBE4CA5C45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64711" y="4060011"/>
                  <a:ext cx="508040" cy="842884"/>
                </a:xfrm>
                <a:custGeom>
                  <a:avLst/>
                  <a:gdLst>
                    <a:gd name="connsiteX0" fmla="*/ 655 w 508040"/>
                    <a:gd name="connsiteY0" fmla="*/ 143 h 842884"/>
                    <a:gd name="connsiteX1" fmla="*/ 508696 w 508040"/>
                    <a:gd name="connsiteY1" fmla="*/ 143 h 842884"/>
                    <a:gd name="connsiteX2" fmla="*/ 508696 w 508040"/>
                    <a:gd name="connsiteY2" fmla="*/ 843028 h 842884"/>
                    <a:gd name="connsiteX3" fmla="*/ 655 w 508040"/>
                    <a:gd name="connsiteY3" fmla="*/ 843028 h 8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842884">
                      <a:moveTo>
                        <a:pt x="655" y="143"/>
                      </a:moveTo>
                      <a:lnTo>
                        <a:pt x="508696" y="143"/>
                      </a:lnTo>
                      <a:lnTo>
                        <a:pt x="508696" y="843028"/>
                      </a:lnTo>
                      <a:lnTo>
                        <a:pt x="655" y="8430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63" name="Picture 4262">
                  <a:extLst>
                    <a:ext uri="{FF2B5EF4-FFF2-40B4-BE49-F238E27FC236}">
                      <a16:creationId xmlns:a16="http://schemas.microsoft.com/office/drawing/2014/main" id="{F21EFF27-7A33-484A-8767-FD8EDEF36F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97083" y="4804752"/>
                  <a:ext cx="952575" cy="479174"/>
                </a:xfrm>
                <a:custGeom>
                  <a:avLst/>
                  <a:gdLst>
                    <a:gd name="connsiteX0" fmla="*/ 574 w 952575"/>
                    <a:gd name="connsiteY0" fmla="*/ 272 h 479174"/>
                    <a:gd name="connsiteX1" fmla="*/ 953150 w 952575"/>
                    <a:gd name="connsiteY1" fmla="*/ 272 h 479174"/>
                    <a:gd name="connsiteX2" fmla="*/ 953150 w 952575"/>
                    <a:gd name="connsiteY2" fmla="*/ 479446 h 479174"/>
                    <a:gd name="connsiteX3" fmla="*/ 574 w 952575"/>
                    <a:gd name="connsiteY3" fmla="*/ 479446 h 479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479174">
                      <a:moveTo>
                        <a:pt x="574" y="272"/>
                      </a:moveTo>
                      <a:lnTo>
                        <a:pt x="953150" y="272"/>
                      </a:lnTo>
                      <a:lnTo>
                        <a:pt x="953150" y="479446"/>
                      </a:lnTo>
                      <a:lnTo>
                        <a:pt x="574" y="479446"/>
                      </a:lnTo>
                      <a:close/>
                    </a:path>
                  </a:pathLst>
                </a:custGeom>
              </p:spPr>
            </p:pic>
            <p:sp>
              <p:nvSpPr>
                <p:cNvPr id="4264" name="Freeform: Shape 4263">
                  <a:extLst>
                    <a:ext uri="{FF2B5EF4-FFF2-40B4-BE49-F238E27FC236}">
                      <a16:creationId xmlns:a16="http://schemas.microsoft.com/office/drawing/2014/main" id="{051BF2FD-80A3-45EF-A197-190D7498DB76}"/>
                    </a:ext>
                  </a:extLst>
                </p:cNvPr>
                <p:cNvSpPr/>
                <p:nvPr/>
              </p:nvSpPr>
              <p:spPr>
                <a:xfrm>
                  <a:off x="2667367" y="5446751"/>
                  <a:ext cx="379037" cy="177883"/>
                </a:xfrm>
                <a:custGeom>
                  <a:avLst/>
                  <a:gdLst>
                    <a:gd name="connsiteX0" fmla="*/ 62609 w 379037"/>
                    <a:gd name="connsiteY0" fmla="*/ 45550 h 177883"/>
                    <a:gd name="connsiteX1" fmla="*/ 379038 w 379037"/>
                    <a:gd name="connsiteY1" fmla="*/ 146697 h 177883"/>
                    <a:gd name="connsiteX2" fmla="*/ 350691 w 379037"/>
                    <a:gd name="connsiteY2" fmla="*/ 165459 h 177883"/>
                    <a:gd name="connsiteX3" fmla="*/ 142799 w 379037"/>
                    <a:gd name="connsiteY3" fmla="*/ 165402 h 177883"/>
                    <a:gd name="connsiteX4" fmla="*/ 2972 w 379037"/>
                    <a:gd name="connsiteY4" fmla="*/ 0 h 177883"/>
                    <a:gd name="connsiteX5" fmla="*/ 62609 w 379037"/>
                    <a:gd name="connsiteY5" fmla="*/ 45550 h 17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9037" h="177883">
                      <a:moveTo>
                        <a:pt x="62609" y="45550"/>
                      </a:moveTo>
                      <a:cubicBezTo>
                        <a:pt x="144415" y="126260"/>
                        <a:pt x="265594" y="164998"/>
                        <a:pt x="379038" y="146697"/>
                      </a:cubicBezTo>
                      <a:cubicBezTo>
                        <a:pt x="377710" y="158878"/>
                        <a:pt x="362815" y="163554"/>
                        <a:pt x="350691" y="165459"/>
                      </a:cubicBezTo>
                      <a:cubicBezTo>
                        <a:pt x="281586" y="176313"/>
                        <a:pt x="209421" y="186936"/>
                        <a:pt x="142799" y="165402"/>
                      </a:cubicBezTo>
                      <a:cubicBezTo>
                        <a:pt x="84721" y="146639"/>
                        <a:pt x="-18850" y="67777"/>
                        <a:pt x="2972" y="0"/>
                      </a:cubicBezTo>
                      <a:cubicBezTo>
                        <a:pt x="28259" y="9757"/>
                        <a:pt x="43154" y="26326"/>
                        <a:pt x="62609" y="45550"/>
                      </a:cubicBezTo>
                      <a:close/>
                    </a:path>
                  </a:pathLst>
                </a:custGeom>
                <a:solidFill>
                  <a:srgbClr val="DCDDDC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265" name="Picture 4264">
                  <a:extLst>
                    <a:ext uri="{FF2B5EF4-FFF2-40B4-BE49-F238E27FC236}">
                      <a16:creationId xmlns:a16="http://schemas.microsoft.com/office/drawing/2014/main" id="{D9A9DF0F-3494-4A5F-8895-0EEDED3BE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34812" y="4885576"/>
                  <a:ext cx="1189275" cy="617730"/>
                </a:xfrm>
                <a:custGeom>
                  <a:avLst/>
                  <a:gdLst>
                    <a:gd name="connsiteX0" fmla="*/ 875 w 1189275"/>
                    <a:gd name="connsiteY0" fmla="*/ 286 h 617730"/>
                    <a:gd name="connsiteX1" fmla="*/ 1190151 w 1189275"/>
                    <a:gd name="connsiteY1" fmla="*/ 286 h 617730"/>
                    <a:gd name="connsiteX2" fmla="*/ 1190151 w 1189275"/>
                    <a:gd name="connsiteY2" fmla="*/ 618016 h 617730"/>
                    <a:gd name="connsiteX3" fmla="*/ 875 w 1189275"/>
                    <a:gd name="connsiteY3" fmla="*/ 618016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9275" h="617730">
                      <a:moveTo>
                        <a:pt x="875" y="286"/>
                      </a:moveTo>
                      <a:lnTo>
                        <a:pt x="1190151" y="286"/>
                      </a:lnTo>
                      <a:lnTo>
                        <a:pt x="1190151" y="618016"/>
                      </a:lnTo>
                      <a:lnTo>
                        <a:pt x="875" y="61801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66" name="Picture 4265">
                  <a:extLst>
                    <a:ext uri="{FF2B5EF4-FFF2-40B4-BE49-F238E27FC236}">
                      <a16:creationId xmlns:a16="http://schemas.microsoft.com/office/drawing/2014/main" id="{DBBD1DB5-A900-423C-96DA-D90539EEF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79141" y="5139596"/>
                  <a:ext cx="987214" cy="444535"/>
                </a:xfrm>
                <a:custGeom>
                  <a:avLst/>
                  <a:gdLst>
                    <a:gd name="connsiteX0" fmla="*/ 900 w 987214"/>
                    <a:gd name="connsiteY0" fmla="*/ 330 h 444535"/>
                    <a:gd name="connsiteX1" fmla="*/ 988115 w 987214"/>
                    <a:gd name="connsiteY1" fmla="*/ 330 h 444535"/>
                    <a:gd name="connsiteX2" fmla="*/ 988115 w 987214"/>
                    <a:gd name="connsiteY2" fmla="*/ 444865 h 444535"/>
                    <a:gd name="connsiteX3" fmla="*/ 900 w 987214"/>
                    <a:gd name="connsiteY3" fmla="*/ 444865 h 44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14" h="444535">
                      <a:moveTo>
                        <a:pt x="900" y="330"/>
                      </a:moveTo>
                      <a:lnTo>
                        <a:pt x="988115" y="330"/>
                      </a:lnTo>
                      <a:lnTo>
                        <a:pt x="988115" y="444865"/>
                      </a:lnTo>
                      <a:lnTo>
                        <a:pt x="900" y="4448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4267" name="Freeform: Shape 4266">
                  <a:extLst>
                    <a:ext uri="{FF2B5EF4-FFF2-40B4-BE49-F238E27FC236}">
                      <a16:creationId xmlns:a16="http://schemas.microsoft.com/office/drawing/2014/main" id="{C55A91CC-42A9-4D2D-8BFC-FCAC3C85158A}"/>
                    </a:ext>
                  </a:extLst>
                </p:cNvPr>
                <p:cNvSpPr/>
                <p:nvPr/>
              </p:nvSpPr>
              <p:spPr>
                <a:xfrm>
                  <a:off x="3947946" y="5208580"/>
                  <a:ext cx="686488" cy="244710"/>
                </a:xfrm>
                <a:custGeom>
                  <a:avLst/>
                  <a:gdLst>
                    <a:gd name="connsiteX0" fmla="*/ 400831 w 686488"/>
                    <a:gd name="connsiteY0" fmla="*/ 5973 h 244710"/>
                    <a:gd name="connsiteX1" fmla="*/ 434720 w 686488"/>
                    <a:gd name="connsiteY1" fmla="*/ 6666 h 244710"/>
                    <a:gd name="connsiteX2" fmla="*/ 435989 w 686488"/>
                    <a:gd name="connsiteY2" fmla="*/ 21214 h 244710"/>
                    <a:gd name="connsiteX3" fmla="*/ 417919 w 686488"/>
                    <a:gd name="connsiteY3" fmla="*/ 76232 h 244710"/>
                    <a:gd name="connsiteX4" fmla="*/ 357359 w 686488"/>
                    <a:gd name="connsiteY4" fmla="*/ 107812 h 244710"/>
                    <a:gd name="connsiteX5" fmla="*/ 325837 w 686488"/>
                    <a:gd name="connsiteY5" fmla="*/ 161329 h 244710"/>
                    <a:gd name="connsiteX6" fmla="*/ 373870 w 686488"/>
                    <a:gd name="connsiteY6" fmla="*/ 185403 h 244710"/>
                    <a:gd name="connsiteX7" fmla="*/ 686488 w 686488"/>
                    <a:gd name="connsiteY7" fmla="*/ 224084 h 244710"/>
                    <a:gd name="connsiteX8" fmla="*/ 333631 w 686488"/>
                    <a:gd name="connsiteY8" fmla="*/ 234187 h 244710"/>
                    <a:gd name="connsiteX9" fmla="*/ 137343 w 686488"/>
                    <a:gd name="connsiteY9" fmla="*/ 174954 h 244710"/>
                    <a:gd name="connsiteX10" fmla="*/ 49475 w 686488"/>
                    <a:gd name="connsiteY10" fmla="*/ 132290 h 244710"/>
                    <a:gd name="connsiteX11" fmla="*/ 149524 w 686488"/>
                    <a:gd name="connsiteY11" fmla="*/ 53890 h 244710"/>
                    <a:gd name="connsiteX12" fmla="*/ 400831 w 686488"/>
                    <a:gd name="connsiteY12" fmla="*/ 5973 h 24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6488" h="244710">
                      <a:moveTo>
                        <a:pt x="400831" y="5973"/>
                      </a:moveTo>
                      <a:cubicBezTo>
                        <a:pt x="412088" y="315"/>
                        <a:pt x="428657" y="-4303"/>
                        <a:pt x="434720" y="6666"/>
                      </a:cubicBezTo>
                      <a:cubicBezTo>
                        <a:pt x="437086" y="10995"/>
                        <a:pt x="436567" y="16307"/>
                        <a:pt x="435989" y="21214"/>
                      </a:cubicBezTo>
                      <a:cubicBezTo>
                        <a:pt x="433680" y="40670"/>
                        <a:pt x="430793" y="61453"/>
                        <a:pt x="417919" y="76232"/>
                      </a:cubicBezTo>
                      <a:cubicBezTo>
                        <a:pt x="402851" y="93552"/>
                        <a:pt x="378200" y="98113"/>
                        <a:pt x="357359" y="107812"/>
                      </a:cubicBezTo>
                      <a:cubicBezTo>
                        <a:pt x="336518" y="117511"/>
                        <a:pt x="316600" y="140315"/>
                        <a:pt x="325837" y="161329"/>
                      </a:cubicBezTo>
                      <a:cubicBezTo>
                        <a:pt x="333400" y="178533"/>
                        <a:pt x="355223" y="183152"/>
                        <a:pt x="373870" y="185403"/>
                      </a:cubicBezTo>
                      <a:cubicBezTo>
                        <a:pt x="478076" y="198278"/>
                        <a:pt x="582282" y="211209"/>
                        <a:pt x="686488" y="224084"/>
                      </a:cubicBezTo>
                      <a:cubicBezTo>
                        <a:pt x="569523" y="241114"/>
                        <a:pt x="449960" y="255143"/>
                        <a:pt x="333631" y="234187"/>
                      </a:cubicBezTo>
                      <a:cubicBezTo>
                        <a:pt x="266315" y="222063"/>
                        <a:pt x="201656" y="198451"/>
                        <a:pt x="137343" y="174954"/>
                      </a:cubicBezTo>
                      <a:cubicBezTo>
                        <a:pt x="106629" y="163696"/>
                        <a:pt x="75396" y="152207"/>
                        <a:pt x="49475" y="132290"/>
                      </a:cubicBezTo>
                      <a:cubicBezTo>
                        <a:pt x="-83366" y="30162"/>
                        <a:pt x="86423" y="48752"/>
                        <a:pt x="149524" y="53890"/>
                      </a:cubicBezTo>
                      <a:cubicBezTo>
                        <a:pt x="235487" y="61049"/>
                        <a:pt x="323701" y="44711"/>
                        <a:pt x="400831" y="5973"/>
                      </a:cubicBezTo>
                      <a:close/>
                    </a:path>
                  </a:pathLst>
                </a:custGeom>
                <a:solidFill>
                  <a:srgbClr val="E2E2E1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268" name="Picture 4267">
                  <a:extLst>
                    <a:ext uri="{FF2B5EF4-FFF2-40B4-BE49-F238E27FC236}">
                      <a16:creationId xmlns:a16="http://schemas.microsoft.com/office/drawing/2014/main" id="{2630F1BE-EB63-4A67-88F5-C584EFF29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69245" y="5480214"/>
                  <a:ext cx="1068039" cy="975668"/>
                </a:xfrm>
                <a:custGeom>
                  <a:avLst/>
                  <a:gdLst>
                    <a:gd name="connsiteX0" fmla="*/ 829 w 1068039"/>
                    <a:gd name="connsiteY0" fmla="*/ 389 h 975668"/>
                    <a:gd name="connsiteX1" fmla="*/ 1068868 w 1068039"/>
                    <a:gd name="connsiteY1" fmla="*/ 389 h 975668"/>
                    <a:gd name="connsiteX2" fmla="*/ 1068868 w 1068039"/>
                    <a:gd name="connsiteY2" fmla="*/ 976057 h 975668"/>
                    <a:gd name="connsiteX3" fmla="*/ 829 w 1068039"/>
                    <a:gd name="connsiteY3" fmla="*/ 976057 h 97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8039" h="975668">
                      <a:moveTo>
                        <a:pt x="829" y="389"/>
                      </a:moveTo>
                      <a:lnTo>
                        <a:pt x="1068868" y="389"/>
                      </a:lnTo>
                      <a:lnTo>
                        <a:pt x="1068868" y="976057"/>
                      </a:lnTo>
                      <a:lnTo>
                        <a:pt x="829" y="9760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69" name="Picture 4268">
                  <a:extLst>
                    <a:ext uri="{FF2B5EF4-FFF2-40B4-BE49-F238E27FC236}">
                      <a16:creationId xmlns:a16="http://schemas.microsoft.com/office/drawing/2014/main" id="{D843EE79-728E-4466-A501-69E0E9542F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56049" y="5237740"/>
                  <a:ext cx="877524" cy="750513"/>
                </a:xfrm>
                <a:custGeom>
                  <a:avLst/>
                  <a:gdLst>
                    <a:gd name="connsiteX0" fmla="*/ 896 w 877524"/>
                    <a:gd name="connsiteY0" fmla="*/ 347 h 750513"/>
                    <a:gd name="connsiteX1" fmla="*/ 878420 w 877524"/>
                    <a:gd name="connsiteY1" fmla="*/ 347 h 750513"/>
                    <a:gd name="connsiteX2" fmla="*/ 878420 w 877524"/>
                    <a:gd name="connsiteY2" fmla="*/ 750861 h 750513"/>
                    <a:gd name="connsiteX3" fmla="*/ 896 w 877524"/>
                    <a:gd name="connsiteY3" fmla="*/ 750861 h 75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524" h="750513">
                      <a:moveTo>
                        <a:pt x="896" y="347"/>
                      </a:moveTo>
                      <a:lnTo>
                        <a:pt x="878420" y="347"/>
                      </a:lnTo>
                      <a:lnTo>
                        <a:pt x="878420" y="750861"/>
                      </a:lnTo>
                      <a:lnTo>
                        <a:pt x="896" y="7508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0" name="Picture 4269">
                  <a:extLst>
                    <a:ext uri="{FF2B5EF4-FFF2-40B4-BE49-F238E27FC236}">
                      <a16:creationId xmlns:a16="http://schemas.microsoft.com/office/drawing/2014/main" id="{4EAA1381-F77B-46B9-9BD2-4B20FBE60F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53165" y="5341658"/>
                  <a:ext cx="808245" cy="894843"/>
                </a:xfrm>
                <a:custGeom>
                  <a:avLst/>
                  <a:gdLst>
                    <a:gd name="connsiteX0" fmla="*/ 653 w 808245"/>
                    <a:gd name="connsiteY0" fmla="*/ 365 h 894843"/>
                    <a:gd name="connsiteX1" fmla="*/ 808899 w 808245"/>
                    <a:gd name="connsiteY1" fmla="*/ 365 h 894843"/>
                    <a:gd name="connsiteX2" fmla="*/ 808899 w 808245"/>
                    <a:gd name="connsiteY2" fmla="*/ 895208 h 894843"/>
                    <a:gd name="connsiteX3" fmla="*/ 653 w 808245"/>
                    <a:gd name="connsiteY3" fmla="*/ 895208 h 89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8245" h="894843">
                      <a:moveTo>
                        <a:pt x="653" y="365"/>
                      </a:moveTo>
                      <a:lnTo>
                        <a:pt x="808899" y="365"/>
                      </a:lnTo>
                      <a:lnTo>
                        <a:pt x="808899" y="895208"/>
                      </a:lnTo>
                      <a:lnTo>
                        <a:pt x="653" y="895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1" name="Picture 4270">
                  <a:extLst>
                    <a:ext uri="{FF2B5EF4-FFF2-40B4-BE49-F238E27FC236}">
                      <a16:creationId xmlns:a16="http://schemas.microsoft.com/office/drawing/2014/main" id="{A6C7D65D-8999-44B9-9393-8EC7A86F0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20793" y="5249287"/>
                  <a:ext cx="917936" cy="663916"/>
                </a:xfrm>
                <a:custGeom>
                  <a:avLst/>
                  <a:gdLst>
                    <a:gd name="connsiteX0" fmla="*/ 734 w 917936"/>
                    <a:gd name="connsiteY0" fmla="*/ 349 h 663916"/>
                    <a:gd name="connsiteX1" fmla="*/ 918671 w 917936"/>
                    <a:gd name="connsiteY1" fmla="*/ 349 h 663916"/>
                    <a:gd name="connsiteX2" fmla="*/ 918671 w 917936"/>
                    <a:gd name="connsiteY2" fmla="*/ 664265 h 663916"/>
                    <a:gd name="connsiteX3" fmla="*/ 734 w 917936"/>
                    <a:gd name="connsiteY3" fmla="*/ 664265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936" h="663916">
                      <a:moveTo>
                        <a:pt x="734" y="349"/>
                      </a:moveTo>
                      <a:lnTo>
                        <a:pt x="918671" y="349"/>
                      </a:lnTo>
                      <a:lnTo>
                        <a:pt x="918671" y="664265"/>
                      </a:lnTo>
                      <a:lnTo>
                        <a:pt x="734" y="6642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2" name="Picture 4271">
                  <a:extLst>
                    <a:ext uri="{FF2B5EF4-FFF2-40B4-BE49-F238E27FC236}">
                      <a16:creationId xmlns:a16="http://schemas.microsoft.com/office/drawing/2014/main" id="{BCCF1864-61D7-4371-973E-69FE578795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94194" y="5266606"/>
                  <a:ext cx="1039173" cy="508040"/>
                </a:xfrm>
                <a:custGeom>
                  <a:avLst/>
                  <a:gdLst>
                    <a:gd name="connsiteX0" fmla="*/ 816 w 1039173"/>
                    <a:gd name="connsiteY0" fmla="*/ 352 h 508040"/>
                    <a:gd name="connsiteX1" fmla="*/ 1039989 w 1039173"/>
                    <a:gd name="connsiteY1" fmla="*/ 352 h 508040"/>
                    <a:gd name="connsiteX2" fmla="*/ 1039989 w 1039173"/>
                    <a:gd name="connsiteY2" fmla="*/ 508392 h 508040"/>
                    <a:gd name="connsiteX3" fmla="*/ 816 w 1039173"/>
                    <a:gd name="connsiteY3" fmla="*/ 508392 h 508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3" h="508040">
                      <a:moveTo>
                        <a:pt x="816" y="352"/>
                      </a:moveTo>
                      <a:lnTo>
                        <a:pt x="1039989" y="352"/>
                      </a:lnTo>
                      <a:lnTo>
                        <a:pt x="1039989" y="508392"/>
                      </a:lnTo>
                      <a:lnTo>
                        <a:pt x="816" y="50839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3" name="Picture 4272">
                  <a:extLst>
                    <a:ext uri="{FF2B5EF4-FFF2-40B4-BE49-F238E27FC236}">
                      <a16:creationId xmlns:a16="http://schemas.microsoft.com/office/drawing/2014/main" id="{0F9C2076-974A-4FCC-9829-298BFE4458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60794" y="5070318"/>
                  <a:ext cx="715874" cy="531132"/>
                </a:xfrm>
                <a:custGeom>
                  <a:avLst/>
                  <a:gdLst>
                    <a:gd name="connsiteX0" fmla="*/ 637 w 715874"/>
                    <a:gd name="connsiteY0" fmla="*/ 318 h 531132"/>
                    <a:gd name="connsiteX1" fmla="*/ 716512 w 715874"/>
                    <a:gd name="connsiteY1" fmla="*/ 318 h 531132"/>
                    <a:gd name="connsiteX2" fmla="*/ 716512 w 715874"/>
                    <a:gd name="connsiteY2" fmla="*/ 531451 h 531132"/>
                    <a:gd name="connsiteX3" fmla="*/ 637 w 715874"/>
                    <a:gd name="connsiteY3" fmla="*/ 531451 h 53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874" h="531132">
                      <a:moveTo>
                        <a:pt x="637" y="318"/>
                      </a:moveTo>
                      <a:lnTo>
                        <a:pt x="716512" y="318"/>
                      </a:lnTo>
                      <a:lnTo>
                        <a:pt x="716512" y="531451"/>
                      </a:lnTo>
                      <a:lnTo>
                        <a:pt x="637" y="53145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4" name="Picture 4273">
                  <a:extLst>
                    <a:ext uri="{FF2B5EF4-FFF2-40B4-BE49-F238E27FC236}">
                      <a16:creationId xmlns:a16="http://schemas.microsoft.com/office/drawing/2014/main" id="{E1786621-5E1D-410F-939C-A696175BF2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83681" y="4383309"/>
                  <a:ext cx="912163" cy="687008"/>
                </a:xfrm>
                <a:custGeom>
                  <a:avLst/>
                  <a:gdLst>
                    <a:gd name="connsiteX0" fmla="*/ 589 w 912163"/>
                    <a:gd name="connsiteY0" fmla="*/ 199 h 687008"/>
                    <a:gd name="connsiteX1" fmla="*/ 912752 w 912163"/>
                    <a:gd name="connsiteY1" fmla="*/ 199 h 687008"/>
                    <a:gd name="connsiteX2" fmla="*/ 912752 w 912163"/>
                    <a:gd name="connsiteY2" fmla="*/ 687208 h 687008"/>
                    <a:gd name="connsiteX3" fmla="*/ 589 w 912163"/>
                    <a:gd name="connsiteY3" fmla="*/ 687208 h 6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2163" h="687008">
                      <a:moveTo>
                        <a:pt x="589" y="199"/>
                      </a:moveTo>
                      <a:lnTo>
                        <a:pt x="912752" y="199"/>
                      </a:lnTo>
                      <a:lnTo>
                        <a:pt x="912752" y="687208"/>
                      </a:lnTo>
                      <a:lnTo>
                        <a:pt x="589" y="687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5" name="Picture 4274">
                  <a:extLst>
                    <a:ext uri="{FF2B5EF4-FFF2-40B4-BE49-F238E27FC236}">
                      <a16:creationId xmlns:a16="http://schemas.microsoft.com/office/drawing/2014/main" id="{887F14F2-05F9-4B4E-BFB2-F37D804DC0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55021" y="4423721"/>
                  <a:ext cx="675462" cy="698555"/>
                </a:xfrm>
                <a:custGeom>
                  <a:avLst/>
                  <a:gdLst>
                    <a:gd name="connsiteX0" fmla="*/ 636 w 675462"/>
                    <a:gd name="connsiteY0" fmla="*/ 206 h 698555"/>
                    <a:gd name="connsiteX1" fmla="*/ 676099 w 675462"/>
                    <a:gd name="connsiteY1" fmla="*/ 206 h 698555"/>
                    <a:gd name="connsiteX2" fmla="*/ 676099 w 675462"/>
                    <a:gd name="connsiteY2" fmla="*/ 698761 h 698555"/>
                    <a:gd name="connsiteX3" fmla="*/ 636 w 675462"/>
                    <a:gd name="connsiteY3" fmla="*/ 698761 h 698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462" h="698555">
                      <a:moveTo>
                        <a:pt x="636" y="206"/>
                      </a:moveTo>
                      <a:lnTo>
                        <a:pt x="676099" y="206"/>
                      </a:lnTo>
                      <a:lnTo>
                        <a:pt x="676099" y="698761"/>
                      </a:lnTo>
                      <a:lnTo>
                        <a:pt x="636" y="6987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6" name="Picture 4275">
                  <a:extLst>
                    <a:ext uri="{FF2B5EF4-FFF2-40B4-BE49-F238E27FC236}">
                      <a16:creationId xmlns:a16="http://schemas.microsoft.com/office/drawing/2014/main" id="{94E3ECFD-0D3E-414A-8AEE-4248599EBD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95639" y="4163928"/>
                  <a:ext cx="392576" cy="646596"/>
                </a:xfrm>
                <a:custGeom>
                  <a:avLst/>
                  <a:gdLst>
                    <a:gd name="connsiteX0" fmla="*/ 695 w 392576"/>
                    <a:gd name="connsiteY0" fmla="*/ 161 h 646596"/>
                    <a:gd name="connsiteX1" fmla="*/ 393272 w 392576"/>
                    <a:gd name="connsiteY1" fmla="*/ 161 h 646596"/>
                    <a:gd name="connsiteX2" fmla="*/ 393272 w 392576"/>
                    <a:gd name="connsiteY2" fmla="*/ 646757 h 646596"/>
                    <a:gd name="connsiteX3" fmla="*/ 695 w 392576"/>
                    <a:gd name="connsiteY3" fmla="*/ 646757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576" h="646596">
                      <a:moveTo>
                        <a:pt x="695" y="161"/>
                      </a:moveTo>
                      <a:lnTo>
                        <a:pt x="393272" y="161"/>
                      </a:lnTo>
                      <a:lnTo>
                        <a:pt x="393272" y="646757"/>
                      </a:lnTo>
                      <a:lnTo>
                        <a:pt x="695" y="6467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77" name="Picture 4276">
                  <a:extLst>
                    <a:ext uri="{FF2B5EF4-FFF2-40B4-BE49-F238E27FC236}">
                      <a16:creationId xmlns:a16="http://schemas.microsoft.com/office/drawing/2014/main" id="{96D13802-043E-4571-9D99-12FE2EEFB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66978" y="4175475"/>
                  <a:ext cx="727421" cy="825565"/>
                </a:xfrm>
                <a:custGeom>
                  <a:avLst/>
                  <a:gdLst>
                    <a:gd name="connsiteX0" fmla="*/ 742 w 727421"/>
                    <a:gd name="connsiteY0" fmla="*/ 163 h 825565"/>
                    <a:gd name="connsiteX1" fmla="*/ 728164 w 727421"/>
                    <a:gd name="connsiteY1" fmla="*/ 163 h 825565"/>
                    <a:gd name="connsiteX2" fmla="*/ 728164 w 727421"/>
                    <a:gd name="connsiteY2" fmla="*/ 825728 h 825565"/>
                    <a:gd name="connsiteX3" fmla="*/ 742 w 727421"/>
                    <a:gd name="connsiteY3" fmla="*/ 825728 h 82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825565">
                      <a:moveTo>
                        <a:pt x="742" y="163"/>
                      </a:moveTo>
                      <a:lnTo>
                        <a:pt x="728164" y="163"/>
                      </a:lnTo>
                      <a:lnTo>
                        <a:pt x="728164" y="825728"/>
                      </a:lnTo>
                      <a:lnTo>
                        <a:pt x="742" y="82572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278" name="Graphic 3">
                  <a:extLst>
                    <a:ext uri="{FF2B5EF4-FFF2-40B4-BE49-F238E27FC236}">
                      <a16:creationId xmlns:a16="http://schemas.microsoft.com/office/drawing/2014/main" id="{06FA91D1-A11F-498E-8C1E-F3673F29259B}"/>
                    </a:ext>
                  </a:extLst>
                </p:cNvPr>
                <p:cNvGrpSpPr/>
                <p:nvPr/>
              </p:nvGrpSpPr>
              <p:grpSpPr>
                <a:xfrm>
                  <a:off x="3974671" y="4407714"/>
                  <a:ext cx="375810" cy="939716"/>
                  <a:chOff x="3974671" y="4407714"/>
                  <a:chExt cx="375810" cy="939716"/>
                </a:xfrm>
                <a:solidFill>
                  <a:srgbClr val="EEEEEE"/>
                </a:solidFill>
              </p:grpSpPr>
              <p:pic>
                <p:nvPicPr>
                  <p:cNvPr id="4317" name="Picture 4316">
                    <a:extLst>
                      <a:ext uri="{FF2B5EF4-FFF2-40B4-BE49-F238E27FC236}">
                        <a16:creationId xmlns:a16="http://schemas.microsoft.com/office/drawing/2014/main" id="{0386A50F-36BB-4B38-B661-75DAEC71BA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4021410" y="4441041"/>
                    <a:ext cx="329071" cy="906389"/>
                  </a:xfrm>
                  <a:custGeom>
                    <a:avLst/>
                    <a:gdLst>
                      <a:gd name="connsiteX0" fmla="*/ 890 w 329071"/>
                      <a:gd name="connsiteY0" fmla="*/ 209 h 906389"/>
                      <a:gd name="connsiteX1" fmla="*/ 329962 w 329071"/>
                      <a:gd name="connsiteY1" fmla="*/ 209 h 906389"/>
                      <a:gd name="connsiteX2" fmla="*/ 329962 w 329071"/>
                      <a:gd name="connsiteY2" fmla="*/ 906599 h 906389"/>
                      <a:gd name="connsiteX3" fmla="*/ 890 w 329071"/>
                      <a:gd name="connsiteY3" fmla="*/ 906599 h 906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071" h="906389">
                        <a:moveTo>
                          <a:pt x="890" y="209"/>
                        </a:moveTo>
                        <a:lnTo>
                          <a:pt x="329962" y="209"/>
                        </a:lnTo>
                        <a:lnTo>
                          <a:pt x="329962" y="906599"/>
                        </a:lnTo>
                        <a:lnTo>
                          <a:pt x="890" y="906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318" name="Freeform: Shape 4317">
                    <a:extLst>
                      <a:ext uri="{FF2B5EF4-FFF2-40B4-BE49-F238E27FC236}">
                        <a16:creationId xmlns:a16="http://schemas.microsoft.com/office/drawing/2014/main" id="{C6C16112-A6AB-4204-8D88-9E56E8797FC6}"/>
                      </a:ext>
                    </a:extLst>
                  </p:cNvPr>
                  <p:cNvSpPr/>
                  <p:nvPr/>
                </p:nvSpPr>
                <p:spPr>
                  <a:xfrm>
                    <a:off x="3974671" y="4407714"/>
                    <a:ext cx="298550" cy="118732"/>
                  </a:xfrm>
                  <a:custGeom>
                    <a:avLst/>
                    <a:gdLst>
                      <a:gd name="connsiteX0" fmla="*/ 41224 w 298550"/>
                      <a:gd name="connsiteY0" fmla="*/ 118733 h 118732"/>
                      <a:gd name="connsiteX1" fmla="*/ 294378 w 298550"/>
                      <a:gd name="connsiteY1" fmla="*/ 83516 h 118732"/>
                      <a:gd name="connsiteX2" fmla="*/ 288548 w 298550"/>
                      <a:gd name="connsiteY2" fmla="*/ 59327 h 118732"/>
                      <a:gd name="connsiteX3" fmla="*/ 48383 w 298550"/>
                      <a:gd name="connsiteY3" fmla="*/ 8465 h 118732"/>
                      <a:gd name="connsiteX4" fmla="*/ 11031 w 298550"/>
                      <a:gd name="connsiteY4" fmla="*/ 26766 h 118732"/>
                      <a:gd name="connsiteX5" fmla="*/ 43130 w 298550"/>
                      <a:gd name="connsiteY5" fmla="*/ 105166 h 118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550" h="118732">
                        <a:moveTo>
                          <a:pt x="41224" y="118733"/>
                        </a:moveTo>
                        <a:cubicBezTo>
                          <a:pt x="94742" y="38832"/>
                          <a:pt x="221117" y="21281"/>
                          <a:pt x="294378" y="83516"/>
                        </a:cubicBezTo>
                        <a:cubicBezTo>
                          <a:pt x="303269" y="79071"/>
                          <a:pt x="296341" y="65504"/>
                          <a:pt x="288548" y="59327"/>
                        </a:cubicBezTo>
                        <a:cubicBezTo>
                          <a:pt x="222098" y="6617"/>
                          <a:pt x="130478" y="-12780"/>
                          <a:pt x="48383" y="8465"/>
                        </a:cubicBezTo>
                        <a:cubicBezTo>
                          <a:pt x="34816" y="11987"/>
                          <a:pt x="20960" y="16836"/>
                          <a:pt x="11031" y="26766"/>
                        </a:cubicBezTo>
                        <a:cubicBezTo>
                          <a:pt x="-14314" y="52226"/>
                          <a:pt x="7220" y="104819"/>
                          <a:pt x="43130" y="105166"/>
                        </a:cubicBezTo>
                      </a:path>
                    </a:pathLst>
                  </a:custGeom>
                  <a:solidFill>
                    <a:srgbClr val="EEEEEE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279" name="Picture 4278">
                  <a:extLst>
                    <a:ext uri="{FF2B5EF4-FFF2-40B4-BE49-F238E27FC236}">
                      <a16:creationId xmlns:a16="http://schemas.microsoft.com/office/drawing/2014/main" id="{C527208C-D829-4232-BFF7-893A08ECFA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86565" y="4279392"/>
                  <a:ext cx="444535" cy="831338"/>
                </a:xfrm>
                <a:custGeom>
                  <a:avLst/>
                  <a:gdLst>
                    <a:gd name="connsiteX0" fmla="*/ 832 w 444535"/>
                    <a:gd name="connsiteY0" fmla="*/ 181 h 831338"/>
                    <a:gd name="connsiteX1" fmla="*/ 445367 w 444535"/>
                    <a:gd name="connsiteY1" fmla="*/ 181 h 831338"/>
                    <a:gd name="connsiteX2" fmla="*/ 445367 w 444535"/>
                    <a:gd name="connsiteY2" fmla="*/ 831519 h 831338"/>
                    <a:gd name="connsiteX3" fmla="*/ 832 w 444535"/>
                    <a:gd name="connsiteY3" fmla="*/ 831519 h 8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4535" h="831338">
                      <a:moveTo>
                        <a:pt x="832" y="181"/>
                      </a:moveTo>
                      <a:lnTo>
                        <a:pt x="445367" y="181"/>
                      </a:lnTo>
                      <a:lnTo>
                        <a:pt x="445367" y="831519"/>
                      </a:lnTo>
                      <a:lnTo>
                        <a:pt x="832" y="831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0" name="Picture 4279">
                  <a:extLst>
                    <a:ext uri="{FF2B5EF4-FFF2-40B4-BE49-F238E27FC236}">
                      <a16:creationId xmlns:a16="http://schemas.microsoft.com/office/drawing/2014/main" id="{3E8ED548-AB4F-4453-91B5-9BA9577A7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30895" y="4954854"/>
                  <a:ext cx="727421" cy="565772"/>
                </a:xfrm>
                <a:custGeom>
                  <a:avLst/>
                  <a:gdLst>
                    <a:gd name="connsiteX0" fmla="*/ 857 w 727421"/>
                    <a:gd name="connsiteY0" fmla="*/ 298 h 565772"/>
                    <a:gd name="connsiteX1" fmla="*/ 728279 w 727421"/>
                    <a:gd name="connsiteY1" fmla="*/ 298 h 565772"/>
                    <a:gd name="connsiteX2" fmla="*/ 728279 w 727421"/>
                    <a:gd name="connsiteY2" fmla="*/ 566070 h 565772"/>
                    <a:gd name="connsiteX3" fmla="*/ 857 w 727421"/>
                    <a:gd name="connsiteY3" fmla="*/ 56607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565772">
                      <a:moveTo>
                        <a:pt x="857" y="298"/>
                      </a:moveTo>
                      <a:lnTo>
                        <a:pt x="728279" y="298"/>
                      </a:lnTo>
                      <a:lnTo>
                        <a:pt x="728279" y="566070"/>
                      </a:lnTo>
                      <a:lnTo>
                        <a:pt x="857" y="5660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1" name="Picture 4280">
                  <a:extLst>
                    <a:ext uri="{FF2B5EF4-FFF2-40B4-BE49-F238E27FC236}">
                      <a16:creationId xmlns:a16="http://schemas.microsoft.com/office/drawing/2014/main" id="{628CFCA5-CD11-4A0A-B862-0390ECACF5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30895" y="5220421"/>
                  <a:ext cx="508040" cy="282886"/>
                </a:xfrm>
                <a:custGeom>
                  <a:avLst/>
                  <a:gdLst>
                    <a:gd name="connsiteX0" fmla="*/ 857 w 508040"/>
                    <a:gd name="connsiteY0" fmla="*/ 344 h 282886"/>
                    <a:gd name="connsiteX1" fmla="*/ 508898 w 508040"/>
                    <a:gd name="connsiteY1" fmla="*/ 344 h 282886"/>
                    <a:gd name="connsiteX2" fmla="*/ 508898 w 508040"/>
                    <a:gd name="connsiteY2" fmla="*/ 283230 h 282886"/>
                    <a:gd name="connsiteX3" fmla="*/ 857 w 508040"/>
                    <a:gd name="connsiteY3" fmla="*/ 283230 h 282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282886">
                      <a:moveTo>
                        <a:pt x="857" y="344"/>
                      </a:moveTo>
                      <a:lnTo>
                        <a:pt x="508898" y="344"/>
                      </a:lnTo>
                      <a:lnTo>
                        <a:pt x="508898" y="283230"/>
                      </a:lnTo>
                      <a:lnTo>
                        <a:pt x="857" y="2832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2" name="Picture 4281">
                  <a:extLst>
                    <a:ext uri="{FF2B5EF4-FFF2-40B4-BE49-F238E27FC236}">
                      <a16:creationId xmlns:a16="http://schemas.microsoft.com/office/drawing/2014/main" id="{91CEFB65-289F-4FA8-9D63-2BDD88DB5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26360" y="4666195"/>
                  <a:ext cx="594637" cy="646596"/>
                </a:xfrm>
                <a:custGeom>
                  <a:avLst/>
                  <a:gdLst>
                    <a:gd name="connsiteX0" fmla="*/ 683 w 594637"/>
                    <a:gd name="connsiteY0" fmla="*/ 248 h 646596"/>
                    <a:gd name="connsiteX1" fmla="*/ 595321 w 594637"/>
                    <a:gd name="connsiteY1" fmla="*/ 248 h 646596"/>
                    <a:gd name="connsiteX2" fmla="*/ 595321 w 594637"/>
                    <a:gd name="connsiteY2" fmla="*/ 646844 h 646596"/>
                    <a:gd name="connsiteX3" fmla="*/ 683 w 594637"/>
                    <a:gd name="connsiteY3" fmla="*/ 646844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4637" h="646596">
                      <a:moveTo>
                        <a:pt x="683" y="248"/>
                      </a:moveTo>
                      <a:lnTo>
                        <a:pt x="595321" y="248"/>
                      </a:lnTo>
                      <a:lnTo>
                        <a:pt x="595321" y="646844"/>
                      </a:lnTo>
                      <a:lnTo>
                        <a:pt x="683" y="64684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3" name="Picture 4282">
                  <a:extLst>
                    <a:ext uri="{FF2B5EF4-FFF2-40B4-BE49-F238E27FC236}">
                      <a16:creationId xmlns:a16="http://schemas.microsoft.com/office/drawing/2014/main" id="{2FD06B31-EA3F-477C-AE88-EB87503608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45741" y="4712381"/>
                  <a:ext cx="496493" cy="773606"/>
                </a:xfrm>
                <a:custGeom>
                  <a:avLst/>
                  <a:gdLst>
                    <a:gd name="connsiteX0" fmla="*/ 721 w 496493"/>
                    <a:gd name="connsiteY0" fmla="*/ 256 h 773606"/>
                    <a:gd name="connsiteX1" fmla="*/ 497215 w 496493"/>
                    <a:gd name="connsiteY1" fmla="*/ 256 h 773606"/>
                    <a:gd name="connsiteX2" fmla="*/ 497215 w 496493"/>
                    <a:gd name="connsiteY2" fmla="*/ 773862 h 773606"/>
                    <a:gd name="connsiteX3" fmla="*/ 721 w 496493"/>
                    <a:gd name="connsiteY3" fmla="*/ 773862 h 77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493" h="773606">
                      <a:moveTo>
                        <a:pt x="721" y="256"/>
                      </a:moveTo>
                      <a:lnTo>
                        <a:pt x="497215" y="256"/>
                      </a:lnTo>
                      <a:lnTo>
                        <a:pt x="497215" y="773862"/>
                      </a:lnTo>
                      <a:lnTo>
                        <a:pt x="721" y="7738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4" name="Picture 4283">
                  <a:extLst>
                    <a:ext uri="{FF2B5EF4-FFF2-40B4-BE49-F238E27FC236}">
                      <a16:creationId xmlns:a16="http://schemas.microsoft.com/office/drawing/2014/main" id="{DCFD70C5-9F08-41BF-B20B-91FEC6ADE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40379" y="4614237"/>
                  <a:ext cx="611957" cy="617730"/>
                </a:xfrm>
                <a:custGeom>
                  <a:avLst/>
                  <a:gdLst>
                    <a:gd name="connsiteX0" fmla="*/ 824 w 611957"/>
                    <a:gd name="connsiteY0" fmla="*/ 239 h 617730"/>
                    <a:gd name="connsiteX1" fmla="*/ 612782 w 611957"/>
                    <a:gd name="connsiteY1" fmla="*/ 239 h 617730"/>
                    <a:gd name="connsiteX2" fmla="*/ 612782 w 611957"/>
                    <a:gd name="connsiteY2" fmla="*/ 617969 h 617730"/>
                    <a:gd name="connsiteX3" fmla="*/ 824 w 611957"/>
                    <a:gd name="connsiteY3" fmla="*/ 617969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617730">
                      <a:moveTo>
                        <a:pt x="824" y="239"/>
                      </a:moveTo>
                      <a:lnTo>
                        <a:pt x="612782" y="239"/>
                      </a:lnTo>
                      <a:lnTo>
                        <a:pt x="612782" y="617969"/>
                      </a:lnTo>
                      <a:lnTo>
                        <a:pt x="824" y="6179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5" name="Picture 4284">
                  <a:extLst>
                    <a:ext uri="{FF2B5EF4-FFF2-40B4-BE49-F238E27FC236}">
                      <a16:creationId xmlns:a16="http://schemas.microsoft.com/office/drawing/2014/main" id="{02E2E7AE-D4D9-423D-8730-838B5CE28C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96050" y="4723927"/>
                  <a:ext cx="738967" cy="675462"/>
                </a:xfrm>
                <a:custGeom>
                  <a:avLst/>
                  <a:gdLst>
                    <a:gd name="connsiteX0" fmla="*/ 799 w 738967"/>
                    <a:gd name="connsiteY0" fmla="*/ 258 h 675462"/>
                    <a:gd name="connsiteX1" fmla="*/ 739767 w 738967"/>
                    <a:gd name="connsiteY1" fmla="*/ 258 h 675462"/>
                    <a:gd name="connsiteX2" fmla="*/ 739767 w 738967"/>
                    <a:gd name="connsiteY2" fmla="*/ 675720 h 675462"/>
                    <a:gd name="connsiteX3" fmla="*/ 799 w 738967"/>
                    <a:gd name="connsiteY3" fmla="*/ 675720 h 67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967" h="675462">
                      <a:moveTo>
                        <a:pt x="799" y="258"/>
                      </a:moveTo>
                      <a:lnTo>
                        <a:pt x="739767" y="258"/>
                      </a:lnTo>
                      <a:lnTo>
                        <a:pt x="739767" y="675720"/>
                      </a:lnTo>
                      <a:lnTo>
                        <a:pt x="799" y="6757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6" name="Picture 4285">
                  <a:extLst>
                    <a:ext uri="{FF2B5EF4-FFF2-40B4-BE49-F238E27FC236}">
                      <a16:creationId xmlns:a16="http://schemas.microsoft.com/office/drawing/2014/main" id="{2E38DB1E-6404-44D0-AEDC-ED97B9899F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99762" y="5018359"/>
                  <a:ext cx="369483" cy="542679"/>
                </a:xfrm>
                <a:custGeom>
                  <a:avLst/>
                  <a:gdLst>
                    <a:gd name="connsiteX0" fmla="*/ 765 w 369483"/>
                    <a:gd name="connsiteY0" fmla="*/ 309 h 542679"/>
                    <a:gd name="connsiteX1" fmla="*/ 370249 w 369483"/>
                    <a:gd name="connsiteY1" fmla="*/ 309 h 542679"/>
                    <a:gd name="connsiteX2" fmla="*/ 370249 w 369483"/>
                    <a:gd name="connsiteY2" fmla="*/ 542988 h 542679"/>
                    <a:gd name="connsiteX3" fmla="*/ 765 w 369483"/>
                    <a:gd name="connsiteY3" fmla="*/ 542988 h 542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83" h="542679">
                      <a:moveTo>
                        <a:pt x="765" y="309"/>
                      </a:moveTo>
                      <a:lnTo>
                        <a:pt x="370249" y="309"/>
                      </a:lnTo>
                      <a:lnTo>
                        <a:pt x="370249" y="542988"/>
                      </a:lnTo>
                      <a:lnTo>
                        <a:pt x="765" y="542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87" name="Picture 4286">
                  <a:extLst>
                    <a:ext uri="{FF2B5EF4-FFF2-40B4-BE49-F238E27FC236}">
                      <a16:creationId xmlns:a16="http://schemas.microsoft.com/office/drawing/2014/main" id="{3D201251-BADC-48A7-8C49-C8AB4E132A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9040" y="4493000"/>
                  <a:ext cx="484947" cy="565772"/>
                </a:xfrm>
                <a:custGeom>
                  <a:avLst/>
                  <a:gdLst>
                    <a:gd name="connsiteX0" fmla="*/ 777 w 484947"/>
                    <a:gd name="connsiteY0" fmla="*/ 218 h 565772"/>
                    <a:gd name="connsiteX1" fmla="*/ 485725 w 484947"/>
                    <a:gd name="connsiteY1" fmla="*/ 218 h 565772"/>
                    <a:gd name="connsiteX2" fmla="*/ 485725 w 484947"/>
                    <a:gd name="connsiteY2" fmla="*/ 565990 h 565772"/>
                    <a:gd name="connsiteX3" fmla="*/ 777 w 484947"/>
                    <a:gd name="connsiteY3" fmla="*/ 56599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4947" h="565772">
                      <a:moveTo>
                        <a:pt x="777" y="218"/>
                      </a:moveTo>
                      <a:lnTo>
                        <a:pt x="485725" y="218"/>
                      </a:lnTo>
                      <a:lnTo>
                        <a:pt x="485725" y="565990"/>
                      </a:lnTo>
                      <a:lnTo>
                        <a:pt x="777" y="565990"/>
                      </a:lnTo>
                      <a:close/>
                    </a:path>
                  </a:pathLst>
                </a:custGeom>
              </p:spPr>
            </p:pic>
            <p:sp>
              <p:nvSpPr>
                <p:cNvPr id="4288" name="Freeform: Shape 4287">
                  <a:extLst>
                    <a:ext uri="{FF2B5EF4-FFF2-40B4-BE49-F238E27FC236}">
                      <a16:creationId xmlns:a16="http://schemas.microsoft.com/office/drawing/2014/main" id="{364CA71F-1921-47E2-9575-04BAB56FD5A9}"/>
                    </a:ext>
                  </a:extLst>
                </p:cNvPr>
                <p:cNvSpPr/>
                <p:nvPr/>
              </p:nvSpPr>
              <p:spPr>
                <a:xfrm>
                  <a:off x="3512575" y="4793674"/>
                  <a:ext cx="151887" cy="277234"/>
                </a:xfrm>
                <a:custGeom>
                  <a:avLst/>
                  <a:gdLst>
                    <a:gd name="connsiteX0" fmla="*/ 24492 w 151887"/>
                    <a:gd name="connsiteY0" fmla="*/ 264137 h 277234"/>
                    <a:gd name="connsiteX1" fmla="*/ 15197 w 151887"/>
                    <a:gd name="connsiteY1" fmla="*/ 139956 h 277234"/>
                    <a:gd name="connsiteX2" fmla="*/ 46892 w 151887"/>
                    <a:gd name="connsiteY2" fmla="*/ 81705 h 277234"/>
                    <a:gd name="connsiteX3" fmla="*/ 48451 w 151887"/>
                    <a:gd name="connsiteY3" fmla="*/ 4171 h 277234"/>
                    <a:gd name="connsiteX4" fmla="*/ 94001 w 151887"/>
                    <a:gd name="connsiteY4" fmla="*/ 39792 h 277234"/>
                    <a:gd name="connsiteX5" fmla="*/ 70158 w 151887"/>
                    <a:gd name="connsiteY5" fmla="*/ 107684 h 277234"/>
                    <a:gd name="connsiteX6" fmla="*/ 85399 w 151887"/>
                    <a:gd name="connsiteY6" fmla="*/ 196822 h 277234"/>
                    <a:gd name="connsiteX7" fmla="*/ 145382 w 151887"/>
                    <a:gd name="connsiteY7" fmla="*/ 96715 h 277234"/>
                    <a:gd name="connsiteX8" fmla="*/ 151040 w 151887"/>
                    <a:gd name="connsiteY8" fmla="*/ 230826 h 277234"/>
                    <a:gd name="connsiteX9" fmla="*/ 145786 w 151887"/>
                    <a:gd name="connsiteY9" fmla="*/ 251148 h 277234"/>
                    <a:gd name="connsiteX10" fmla="*/ 128178 w 151887"/>
                    <a:gd name="connsiteY10" fmla="*/ 261655 h 277234"/>
                    <a:gd name="connsiteX11" fmla="*/ 5267 w 151887"/>
                    <a:gd name="connsiteY11" fmla="*/ 257902 h 277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887" h="277234">
                      <a:moveTo>
                        <a:pt x="24492" y="264137"/>
                      </a:moveTo>
                      <a:cubicBezTo>
                        <a:pt x="-4201" y="230307"/>
                        <a:pt x="-8184" y="177713"/>
                        <a:pt x="15197" y="139956"/>
                      </a:cubicBezTo>
                      <a:cubicBezTo>
                        <a:pt x="26974" y="120905"/>
                        <a:pt x="45391" y="104047"/>
                        <a:pt x="46892" y="81705"/>
                      </a:cubicBezTo>
                      <a:cubicBezTo>
                        <a:pt x="48739" y="54513"/>
                        <a:pt x="26743" y="20567"/>
                        <a:pt x="48451" y="4171"/>
                      </a:cubicBezTo>
                      <a:cubicBezTo>
                        <a:pt x="67733" y="-10320"/>
                        <a:pt x="94925" y="15717"/>
                        <a:pt x="94001" y="39792"/>
                      </a:cubicBezTo>
                      <a:cubicBezTo>
                        <a:pt x="93077" y="63866"/>
                        <a:pt x="77374" y="84649"/>
                        <a:pt x="70158" y="107684"/>
                      </a:cubicBezTo>
                      <a:cubicBezTo>
                        <a:pt x="60805" y="137532"/>
                        <a:pt x="66636" y="171767"/>
                        <a:pt x="85399" y="196822"/>
                      </a:cubicBezTo>
                      <a:cubicBezTo>
                        <a:pt x="105374" y="163453"/>
                        <a:pt x="125350" y="130084"/>
                        <a:pt x="145382" y="96715"/>
                      </a:cubicBezTo>
                      <a:cubicBezTo>
                        <a:pt x="151271" y="141111"/>
                        <a:pt x="153176" y="186084"/>
                        <a:pt x="151040" y="230826"/>
                      </a:cubicBezTo>
                      <a:cubicBezTo>
                        <a:pt x="150694" y="237927"/>
                        <a:pt x="150116" y="245490"/>
                        <a:pt x="145786" y="251148"/>
                      </a:cubicBezTo>
                      <a:cubicBezTo>
                        <a:pt x="141572" y="256690"/>
                        <a:pt x="134702" y="259288"/>
                        <a:pt x="128178" y="261655"/>
                      </a:cubicBezTo>
                      <a:cubicBezTo>
                        <a:pt x="87304" y="276492"/>
                        <a:pt x="35519" y="289193"/>
                        <a:pt x="5267" y="257902"/>
                      </a:cubicBezTo>
                    </a:path>
                  </a:pathLst>
                </a:custGeom>
                <a:solidFill>
                  <a:srgbClr val="CDC2B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89" name="Freeform: Shape 4288">
                  <a:extLst>
                    <a:ext uri="{FF2B5EF4-FFF2-40B4-BE49-F238E27FC236}">
                      <a16:creationId xmlns:a16="http://schemas.microsoft.com/office/drawing/2014/main" id="{12D8C943-2B18-4C5C-AD02-3DB9B3E5DD70}"/>
                    </a:ext>
                  </a:extLst>
                </p:cNvPr>
                <p:cNvSpPr/>
                <p:nvPr/>
              </p:nvSpPr>
              <p:spPr>
                <a:xfrm>
                  <a:off x="3318851" y="4637307"/>
                  <a:ext cx="550463" cy="424056"/>
                </a:xfrm>
                <a:custGeom>
                  <a:avLst/>
                  <a:gdLst>
                    <a:gd name="connsiteX0" fmla="*/ 180402 w 550463"/>
                    <a:gd name="connsiteY0" fmla="*/ 193272 h 424056"/>
                    <a:gd name="connsiteX1" fmla="*/ 59858 w 550463"/>
                    <a:gd name="connsiteY1" fmla="*/ 90971 h 424056"/>
                    <a:gd name="connsiteX2" fmla="*/ 741 w 550463"/>
                    <a:gd name="connsiteY2" fmla="*/ 9223 h 424056"/>
                    <a:gd name="connsiteX3" fmla="*/ 71405 w 550463"/>
                    <a:gd name="connsiteY3" fmla="*/ 25676 h 424056"/>
                    <a:gd name="connsiteX4" fmla="*/ 132369 w 550463"/>
                    <a:gd name="connsiteY4" fmla="*/ 77577 h 424056"/>
                    <a:gd name="connsiteX5" fmla="*/ 182076 w 550463"/>
                    <a:gd name="connsiteY5" fmla="*/ 59392 h 424056"/>
                    <a:gd name="connsiteX6" fmla="*/ 182423 w 550463"/>
                    <a:gd name="connsiteY6" fmla="*/ 106847 h 424056"/>
                    <a:gd name="connsiteX7" fmla="*/ 231783 w 550463"/>
                    <a:gd name="connsiteY7" fmla="*/ 237206 h 424056"/>
                    <a:gd name="connsiteX8" fmla="*/ 236518 w 550463"/>
                    <a:gd name="connsiteY8" fmla="*/ 362830 h 424056"/>
                    <a:gd name="connsiteX9" fmla="*/ 297771 w 550463"/>
                    <a:gd name="connsiteY9" fmla="*/ 401684 h 424056"/>
                    <a:gd name="connsiteX10" fmla="*/ 321730 w 550463"/>
                    <a:gd name="connsiteY10" fmla="*/ 342162 h 424056"/>
                    <a:gd name="connsiteX11" fmla="*/ 317111 w 550463"/>
                    <a:gd name="connsiteY11" fmla="*/ 274039 h 424056"/>
                    <a:gd name="connsiteX12" fmla="*/ 340550 w 550463"/>
                    <a:gd name="connsiteY12" fmla="*/ 218270 h 424056"/>
                    <a:gd name="connsiteX13" fmla="*/ 335528 w 550463"/>
                    <a:gd name="connsiteY13" fmla="*/ 113717 h 424056"/>
                    <a:gd name="connsiteX14" fmla="*/ 410983 w 550463"/>
                    <a:gd name="connsiteY14" fmla="*/ 78212 h 424056"/>
                    <a:gd name="connsiteX15" fmla="*/ 550463 w 550463"/>
                    <a:gd name="connsiteY15" fmla="*/ 71111 h 424056"/>
                    <a:gd name="connsiteX16" fmla="*/ 396608 w 550463"/>
                    <a:gd name="connsiteY16" fmla="*/ 137907 h 424056"/>
                    <a:gd name="connsiteX17" fmla="*/ 382002 w 550463"/>
                    <a:gd name="connsiteY17" fmla="*/ 189115 h 424056"/>
                    <a:gd name="connsiteX18" fmla="*/ 366588 w 550463"/>
                    <a:gd name="connsiteY18" fmla="*/ 337428 h 424056"/>
                    <a:gd name="connsiteX19" fmla="*/ 358101 w 550463"/>
                    <a:gd name="connsiteY19" fmla="*/ 368488 h 424056"/>
                    <a:gd name="connsiteX20" fmla="*/ 334777 w 550463"/>
                    <a:gd name="connsiteY20" fmla="*/ 386673 h 424056"/>
                    <a:gd name="connsiteX21" fmla="*/ 169260 w 550463"/>
                    <a:gd name="connsiteY21" fmla="*/ 408207 h 424056"/>
                    <a:gd name="connsiteX22" fmla="*/ 180402 w 550463"/>
                    <a:gd name="connsiteY22" fmla="*/ 193272 h 4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0463" h="424056">
                      <a:moveTo>
                        <a:pt x="180402" y="193272"/>
                      </a:moveTo>
                      <a:cubicBezTo>
                        <a:pt x="144320" y="154707"/>
                        <a:pt x="103792" y="120299"/>
                        <a:pt x="59858" y="90971"/>
                      </a:cubicBezTo>
                      <a:cubicBezTo>
                        <a:pt x="30126" y="71111"/>
                        <a:pt x="-5610" y="44381"/>
                        <a:pt x="741" y="9223"/>
                      </a:cubicBezTo>
                      <a:cubicBezTo>
                        <a:pt x="19446" y="-10753"/>
                        <a:pt x="53508" y="4951"/>
                        <a:pt x="71405" y="25676"/>
                      </a:cubicBezTo>
                      <a:cubicBezTo>
                        <a:pt x="89301" y="46402"/>
                        <a:pt x="105351" y="73478"/>
                        <a:pt x="132369" y="77577"/>
                      </a:cubicBezTo>
                      <a:cubicBezTo>
                        <a:pt x="144897" y="61990"/>
                        <a:pt x="167759" y="45363"/>
                        <a:pt x="182076" y="59392"/>
                      </a:cubicBezTo>
                      <a:cubicBezTo>
                        <a:pt x="193969" y="70996"/>
                        <a:pt x="185309" y="90509"/>
                        <a:pt x="182423" y="106847"/>
                      </a:cubicBezTo>
                      <a:cubicBezTo>
                        <a:pt x="174283" y="153437"/>
                        <a:pt x="220122" y="191367"/>
                        <a:pt x="231783" y="237206"/>
                      </a:cubicBezTo>
                      <a:cubicBezTo>
                        <a:pt x="242175" y="278022"/>
                        <a:pt x="224452" y="322418"/>
                        <a:pt x="236518" y="362830"/>
                      </a:cubicBezTo>
                      <a:cubicBezTo>
                        <a:pt x="244369" y="389098"/>
                        <a:pt x="272773" y="412826"/>
                        <a:pt x="297771" y="401684"/>
                      </a:cubicBezTo>
                      <a:cubicBezTo>
                        <a:pt x="318728" y="392331"/>
                        <a:pt x="324270" y="364909"/>
                        <a:pt x="321730" y="342162"/>
                      </a:cubicBezTo>
                      <a:cubicBezTo>
                        <a:pt x="319247" y="319358"/>
                        <a:pt x="311569" y="296265"/>
                        <a:pt x="317111" y="274039"/>
                      </a:cubicBezTo>
                      <a:cubicBezTo>
                        <a:pt x="321961" y="254410"/>
                        <a:pt x="336567" y="238129"/>
                        <a:pt x="340550" y="218270"/>
                      </a:cubicBezTo>
                      <a:cubicBezTo>
                        <a:pt x="347478" y="183457"/>
                        <a:pt x="320229" y="145701"/>
                        <a:pt x="335528" y="113717"/>
                      </a:cubicBezTo>
                      <a:cubicBezTo>
                        <a:pt x="348113" y="87392"/>
                        <a:pt x="381944" y="80810"/>
                        <a:pt x="410983" y="78212"/>
                      </a:cubicBezTo>
                      <a:cubicBezTo>
                        <a:pt x="457342" y="74056"/>
                        <a:pt x="503874" y="71689"/>
                        <a:pt x="550463" y="71111"/>
                      </a:cubicBezTo>
                      <a:cubicBezTo>
                        <a:pt x="521136" y="120992"/>
                        <a:pt x="430612" y="91144"/>
                        <a:pt x="396608" y="137907"/>
                      </a:cubicBezTo>
                      <a:cubicBezTo>
                        <a:pt x="386043" y="152455"/>
                        <a:pt x="383849" y="171276"/>
                        <a:pt x="382002" y="189115"/>
                      </a:cubicBezTo>
                      <a:cubicBezTo>
                        <a:pt x="376864" y="238533"/>
                        <a:pt x="371726" y="288010"/>
                        <a:pt x="366588" y="337428"/>
                      </a:cubicBezTo>
                      <a:cubicBezTo>
                        <a:pt x="365491" y="348224"/>
                        <a:pt x="364163" y="359482"/>
                        <a:pt x="358101" y="368488"/>
                      </a:cubicBezTo>
                      <a:cubicBezTo>
                        <a:pt x="352559" y="376744"/>
                        <a:pt x="343610" y="382055"/>
                        <a:pt x="334777" y="386673"/>
                      </a:cubicBezTo>
                      <a:cubicBezTo>
                        <a:pt x="300080" y="404744"/>
                        <a:pt x="199685" y="446945"/>
                        <a:pt x="169260" y="408207"/>
                      </a:cubicBezTo>
                      <a:cubicBezTo>
                        <a:pt x="146918" y="379515"/>
                        <a:pt x="178439" y="230509"/>
                        <a:pt x="180402" y="193272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0" name="Freeform: Shape 4289">
                  <a:extLst>
                    <a:ext uri="{FF2B5EF4-FFF2-40B4-BE49-F238E27FC236}">
                      <a16:creationId xmlns:a16="http://schemas.microsoft.com/office/drawing/2014/main" id="{DB7B7D2C-9066-4009-916A-C20EFAFD8B30}"/>
                    </a:ext>
                  </a:extLst>
                </p:cNvPr>
                <p:cNvSpPr/>
                <p:nvPr/>
              </p:nvSpPr>
              <p:spPr>
                <a:xfrm>
                  <a:off x="3257183" y="4467329"/>
                  <a:ext cx="298993" cy="191328"/>
                </a:xfrm>
                <a:custGeom>
                  <a:avLst/>
                  <a:gdLst>
                    <a:gd name="connsiteX0" fmla="*/ 240222 w 298993"/>
                    <a:gd name="connsiteY0" fmla="*/ 14837 h 191328"/>
                    <a:gd name="connsiteX1" fmla="*/ 298993 w 298993"/>
                    <a:gd name="connsiteY1" fmla="*/ 6640 h 191328"/>
                    <a:gd name="connsiteX2" fmla="*/ 130185 w 298993"/>
                    <a:gd name="connsiteY2" fmla="*/ 52998 h 191328"/>
                    <a:gd name="connsiteX3" fmla="*/ 0 w 298993"/>
                    <a:gd name="connsiteY3" fmla="*/ 185262 h 191328"/>
                    <a:gd name="connsiteX4" fmla="*/ 240222 w 298993"/>
                    <a:gd name="connsiteY4" fmla="*/ 14837 h 191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93" h="191328">
                      <a:moveTo>
                        <a:pt x="240222" y="14837"/>
                      </a:moveTo>
                      <a:cubicBezTo>
                        <a:pt x="260775" y="14491"/>
                        <a:pt x="285715" y="22343"/>
                        <a:pt x="298993" y="6640"/>
                      </a:cubicBezTo>
                      <a:cubicBezTo>
                        <a:pt x="240107" y="-11142"/>
                        <a:pt x="171752" y="7621"/>
                        <a:pt x="130185" y="52998"/>
                      </a:cubicBezTo>
                      <a:cubicBezTo>
                        <a:pt x="85327" y="101955"/>
                        <a:pt x="66969" y="161592"/>
                        <a:pt x="0" y="185262"/>
                      </a:cubicBezTo>
                      <a:cubicBezTo>
                        <a:pt x="152932" y="229542"/>
                        <a:pt x="119909" y="16974"/>
                        <a:pt x="240222" y="14837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1" name="Freeform: Shape 4290">
                  <a:extLst>
                    <a:ext uri="{FF2B5EF4-FFF2-40B4-BE49-F238E27FC236}">
                      <a16:creationId xmlns:a16="http://schemas.microsoft.com/office/drawing/2014/main" id="{FD7BEA1C-68E5-4167-948B-7C95B258263F}"/>
                    </a:ext>
                  </a:extLst>
                </p:cNvPr>
                <p:cNvSpPr/>
                <p:nvPr/>
              </p:nvSpPr>
              <p:spPr>
                <a:xfrm>
                  <a:off x="3190445" y="4359777"/>
                  <a:ext cx="348700" cy="380277"/>
                </a:xfrm>
                <a:custGeom>
                  <a:avLst/>
                  <a:gdLst>
                    <a:gd name="connsiteX0" fmla="*/ 190977 w 348700"/>
                    <a:gd name="connsiteY0" fmla="*/ 380278 h 380277"/>
                    <a:gd name="connsiteX1" fmla="*/ 0 w 348700"/>
                    <a:gd name="connsiteY1" fmla="*/ 293911 h 380277"/>
                    <a:gd name="connsiteX2" fmla="*/ 121641 w 348700"/>
                    <a:gd name="connsiteY2" fmla="*/ 209969 h 380277"/>
                    <a:gd name="connsiteX3" fmla="*/ 131109 w 348700"/>
                    <a:gd name="connsiteY3" fmla="*/ 173944 h 380277"/>
                    <a:gd name="connsiteX4" fmla="*/ 213781 w 348700"/>
                    <a:gd name="connsiteY4" fmla="*/ 31751 h 380277"/>
                    <a:gd name="connsiteX5" fmla="*/ 265740 w 348700"/>
                    <a:gd name="connsiteY5" fmla="*/ 402 h 380277"/>
                    <a:gd name="connsiteX6" fmla="*/ 199925 w 348700"/>
                    <a:gd name="connsiteY6" fmla="*/ 180641 h 380277"/>
                    <a:gd name="connsiteX7" fmla="*/ 232717 w 348700"/>
                    <a:gd name="connsiteY7" fmla="*/ 157952 h 380277"/>
                    <a:gd name="connsiteX8" fmla="*/ 348700 w 348700"/>
                    <a:gd name="connsiteY8" fmla="*/ 104319 h 380277"/>
                    <a:gd name="connsiteX9" fmla="*/ 223365 w 348700"/>
                    <a:gd name="connsiteY9" fmla="*/ 176888 h 380277"/>
                    <a:gd name="connsiteX10" fmla="*/ 190977 w 348700"/>
                    <a:gd name="connsiteY10" fmla="*/ 380278 h 38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00" h="380277">
                      <a:moveTo>
                        <a:pt x="190977" y="380278"/>
                      </a:moveTo>
                      <a:cubicBezTo>
                        <a:pt x="139653" y="330801"/>
                        <a:pt x="71010" y="299742"/>
                        <a:pt x="0" y="293911"/>
                      </a:cubicBezTo>
                      <a:cubicBezTo>
                        <a:pt x="30194" y="253729"/>
                        <a:pt x="99992" y="255288"/>
                        <a:pt x="121641" y="209969"/>
                      </a:cubicBezTo>
                      <a:cubicBezTo>
                        <a:pt x="127010" y="198769"/>
                        <a:pt x="128453" y="186125"/>
                        <a:pt x="131109" y="173944"/>
                      </a:cubicBezTo>
                      <a:cubicBezTo>
                        <a:pt x="142886" y="119849"/>
                        <a:pt x="178853" y="74761"/>
                        <a:pt x="213781" y="31751"/>
                      </a:cubicBezTo>
                      <a:cubicBezTo>
                        <a:pt x="227175" y="15239"/>
                        <a:pt x="244783" y="-2946"/>
                        <a:pt x="265740" y="402"/>
                      </a:cubicBezTo>
                      <a:cubicBezTo>
                        <a:pt x="233872" y="56229"/>
                        <a:pt x="211472" y="117425"/>
                        <a:pt x="199925" y="180641"/>
                      </a:cubicBezTo>
                      <a:cubicBezTo>
                        <a:pt x="212742" y="188493"/>
                        <a:pt x="225385" y="171000"/>
                        <a:pt x="232717" y="157952"/>
                      </a:cubicBezTo>
                      <a:cubicBezTo>
                        <a:pt x="255290" y="117829"/>
                        <a:pt x="304362" y="95140"/>
                        <a:pt x="348700" y="104319"/>
                      </a:cubicBezTo>
                      <a:cubicBezTo>
                        <a:pt x="312849" y="134686"/>
                        <a:pt x="257542" y="139940"/>
                        <a:pt x="223365" y="176888"/>
                      </a:cubicBezTo>
                      <a:cubicBezTo>
                        <a:pt x="174235" y="230175"/>
                        <a:pt x="173773" y="314117"/>
                        <a:pt x="190977" y="3802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2" name="Freeform: Shape 4291">
                  <a:extLst>
                    <a:ext uri="{FF2B5EF4-FFF2-40B4-BE49-F238E27FC236}">
                      <a16:creationId xmlns:a16="http://schemas.microsoft.com/office/drawing/2014/main" id="{47099052-996A-48F4-A7A2-702432DDE16F}"/>
                    </a:ext>
                  </a:extLst>
                </p:cNvPr>
                <p:cNvSpPr/>
                <p:nvPr/>
              </p:nvSpPr>
              <p:spPr>
                <a:xfrm>
                  <a:off x="3419844" y="4546568"/>
                  <a:ext cx="411778" cy="253100"/>
                </a:xfrm>
                <a:custGeom>
                  <a:avLst/>
                  <a:gdLst>
                    <a:gd name="connsiteX0" fmla="*/ 216579 w 411778"/>
                    <a:gd name="connsiteY0" fmla="*/ 8629 h 253100"/>
                    <a:gd name="connsiteX1" fmla="*/ 296249 w 411778"/>
                    <a:gd name="connsiteY1" fmla="*/ 51466 h 253100"/>
                    <a:gd name="connsiteX2" fmla="*/ 359177 w 411778"/>
                    <a:gd name="connsiteY2" fmla="*/ 92745 h 253100"/>
                    <a:gd name="connsiteX3" fmla="*/ 411193 w 411778"/>
                    <a:gd name="connsiteY3" fmla="*/ 166988 h 253100"/>
                    <a:gd name="connsiteX4" fmla="*/ 294575 w 411778"/>
                    <a:gd name="connsiteY4" fmla="*/ 103887 h 253100"/>
                    <a:gd name="connsiteX5" fmla="*/ 170971 w 411778"/>
                    <a:gd name="connsiteY5" fmla="*/ 59145 h 253100"/>
                    <a:gd name="connsiteX6" fmla="*/ 62608 w 411778"/>
                    <a:gd name="connsiteY6" fmla="*/ 121091 h 253100"/>
                    <a:gd name="connsiteX7" fmla="*/ 42576 w 411778"/>
                    <a:gd name="connsiteY7" fmla="*/ 253066 h 253100"/>
                    <a:gd name="connsiteX8" fmla="*/ 1066 w 411778"/>
                    <a:gd name="connsiteY8" fmla="*/ 166757 h 253100"/>
                    <a:gd name="connsiteX9" fmla="*/ 216579 w 411778"/>
                    <a:gd name="connsiteY9" fmla="*/ 8629 h 25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78" h="253100">
                      <a:moveTo>
                        <a:pt x="216579" y="8629"/>
                      </a:moveTo>
                      <a:cubicBezTo>
                        <a:pt x="245272" y="18155"/>
                        <a:pt x="270963" y="34897"/>
                        <a:pt x="296249" y="51466"/>
                      </a:cubicBezTo>
                      <a:cubicBezTo>
                        <a:pt x="317206" y="65207"/>
                        <a:pt x="338221" y="78947"/>
                        <a:pt x="359177" y="92745"/>
                      </a:cubicBezTo>
                      <a:cubicBezTo>
                        <a:pt x="386022" y="110353"/>
                        <a:pt x="416389" y="135351"/>
                        <a:pt x="411193" y="166988"/>
                      </a:cubicBezTo>
                      <a:cubicBezTo>
                        <a:pt x="369280" y="152555"/>
                        <a:pt x="332563" y="126691"/>
                        <a:pt x="294575" y="103887"/>
                      </a:cubicBezTo>
                      <a:cubicBezTo>
                        <a:pt x="256588" y="81083"/>
                        <a:pt x="215251" y="60646"/>
                        <a:pt x="170971" y="59145"/>
                      </a:cubicBezTo>
                      <a:cubicBezTo>
                        <a:pt x="126691" y="57702"/>
                        <a:pt x="79004" y="79755"/>
                        <a:pt x="62608" y="121091"/>
                      </a:cubicBezTo>
                      <a:cubicBezTo>
                        <a:pt x="52967" y="145569"/>
                        <a:pt x="82699" y="255318"/>
                        <a:pt x="42576" y="253066"/>
                      </a:cubicBezTo>
                      <a:cubicBezTo>
                        <a:pt x="15615" y="251565"/>
                        <a:pt x="3318" y="185520"/>
                        <a:pt x="1066" y="166757"/>
                      </a:cubicBezTo>
                      <a:cubicBezTo>
                        <a:pt x="-12732" y="50485"/>
                        <a:pt x="110006" y="-26702"/>
                        <a:pt x="216579" y="862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3" name="Freeform: Shape 4292">
                  <a:extLst>
                    <a:ext uri="{FF2B5EF4-FFF2-40B4-BE49-F238E27FC236}">
                      <a16:creationId xmlns:a16="http://schemas.microsoft.com/office/drawing/2014/main" id="{9C220497-C554-46AA-95DB-176B1B95D026}"/>
                    </a:ext>
                  </a:extLst>
                </p:cNvPr>
                <p:cNvSpPr/>
                <p:nvPr/>
              </p:nvSpPr>
              <p:spPr>
                <a:xfrm>
                  <a:off x="3544872" y="4580416"/>
                  <a:ext cx="280267" cy="458151"/>
                </a:xfrm>
                <a:custGeom>
                  <a:avLst/>
                  <a:gdLst>
                    <a:gd name="connsiteX0" fmla="*/ 64071 w 280267"/>
                    <a:gd name="connsiteY0" fmla="*/ 212983 h 458151"/>
                    <a:gd name="connsiteX1" fmla="*/ 36533 w 280267"/>
                    <a:gd name="connsiteY1" fmla="*/ 144687 h 458151"/>
                    <a:gd name="connsiteX2" fmla="*/ 12055 w 280267"/>
                    <a:gd name="connsiteY2" fmla="*/ 47120 h 458151"/>
                    <a:gd name="connsiteX3" fmla="*/ 91090 w 280267"/>
                    <a:gd name="connsiteY3" fmla="*/ 5784 h 458151"/>
                    <a:gd name="connsiteX4" fmla="*/ 117820 w 280267"/>
                    <a:gd name="connsiteY4" fmla="*/ 98386 h 458151"/>
                    <a:gd name="connsiteX5" fmla="*/ 159964 w 280267"/>
                    <a:gd name="connsiteY5" fmla="*/ 180596 h 458151"/>
                    <a:gd name="connsiteX6" fmla="*/ 162735 w 280267"/>
                    <a:gd name="connsiteY6" fmla="*/ 91342 h 458151"/>
                    <a:gd name="connsiteX7" fmla="*/ 179189 w 280267"/>
                    <a:gd name="connsiteY7" fmla="*/ 52258 h 458151"/>
                    <a:gd name="connsiteX8" fmla="*/ 217003 w 280267"/>
                    <a:gd name="connsiteY8" fmla="*/ 62188 h 458151"/>
                    <a:gd name="connsiteX9" fmla="*/ 259551 w 280267"/>
                    <a:gd name="connsiteY9" fmla="*/ 90881 h 458151"/>
                    <a:gd name="connsiteX10" fmla="*/ 279700 w 280267"/>
                    <a:gd name="connsiteY10" fmla="*/ 113569 h 458151"/>
                    <a:gd name="connsiteX11" fmla="*/ 228665 w 280267"/>
                    <a:gd name="connsiteY11" fmla="*/ 155829 h 458151"/>
                    <a:gd name="connsiteX12" fmla="*/ 141952 w 280267"/>
                    <a:gd name="connsiteY12" fmla="*/ 244909 h 458151"/>
                    <a:gd name="connsiteX13" fmla="*/ 119263 w 280267"/>
                    <a:gd name="connsiteY13" fmla="*/ 370534 h 458151"/>
                    <a:gd name="connsiteX14" fmla="*/ 9110 w 280267"/>
                    <a:gd name="connsiteY14" fmla="*/ 423070 h 458151"/>
                    <a:gd name="connsiteX15" fmla="*/ 64071 w 280267"/>
                    <a:gd name="connsiteY15" fmla="*/ 212983 h 45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0267" h="458151">
                      <a:moveTo>
                        <a:pt x="64071" y="212983"/>
                      </a:moveTo>
                      <a:cubicBezTo>
                        <a:pt x="66496" y="188043"/>
                        <a:pt x="49985" y="165817"/>
                        <a:pt x="36533" y="144687"/>
                      </a:cubicBezTo>
                      <a:cubicBezTo>
                        <a:pt x="18001" y="115590"/>
                        <a:pt x="3453" y="80546"/>
                        <a:pt x="12055" y="47120"/>
                      </a:cubicBezTo>
                      <a:cubicBezTo>
                        <a:pt x="20657" y="13693"/>
                        <a:pt x="61473" y="-11940"/>
                        <a:pt x="91090" y="5784"/>
                      </a:cubicBezTo>
                      <a:cubicBezTo>
                        <a:pt x="120129" y="23219"/>
                        <a:pt x="119147" y="64555"/>
                        <a:pt x="117820" y="98386"/>
                      </a:cubicBezTo>
                      <a:cubicBezTo>
                        <a:pt x="116492" y="132217"/>
                        <a:pt x="126422" y="175631"/>
                        <a:pt x="159964" y="180596"/>
                      </a:cubicBezTo>
                      <a:cubicBezTo>
                        <a:pt x="160888" y="150864"/>
                        <a:pt x="161811" y="121074"/>
                        <a:pt x="162735" y="91342"/>
                      </a:cubicBezTo>
                      <a:cubicBezTo>
                        <a:pt x="163197" y="76390"/>
                        <a:pt x="165564" y="58435"/>
                        <a:pt x="179189" y="52258"/>
                      </a:cubicBezTo>
                      <a:cubicBezTo>
                        <a:pt x="191659" y="46600"/>
                        <a:pt x="205687" y="54567"/>
                        <a:pt x="217003" y="62188"/>
                      </a:cubicBezTo>
                      <a:cubicBezTo>
                        <a:pt x="231205" y="71771"/>
                        <a:pt x="245349" y="81355"/>
                        <a:pt x="259551" y="90881"/>
                      </a:cubicBezTo>
                      <a:cubicBezTo>
                        <a:pt x="268153" y="96711"/>
                        <a:pt x="277448" y="103466"/>
                        <a:pt x="279700" y="113569"/>
                      </a:cubicBezTo>
                      <a:cubicBezTo>
                        <a:pt x="285011" y="137470"/>
                        <a:pt x="251873" y="148035"/>
                        <a:pt x="228665" y="155829"/>
                      </a:cubicBezTo>
                      <a:cubicBezTo>
                        <a:pt x="188137" y="169453"/>
                        <a:pt x="158059" y="205305"/>
                        <a:pt x="141952" y="244909"/>
                      </a:cubicBezTo>
                      <a:cubicBezTo>
                        <a:pt x="125787" y="284513"/>
                        <a:pt x="121745" y="327870"/>
                        <a:pt x="119263" y="370534"/>
                      </a:cubicBezTo>
                      <a:cubicBezTo>
                        <a:pt x="115452" y="434962"/>
                        <a:pt x="48946" y="500372"/>
                        <a:pt x="9110" y="423070"/>
                      </a:cubicBezTo>
                      <a:cubicBezTo>
                        <a:pt x="-27607" y="352175"/>
                        <a:pt x="58125" y="274237"/>
                        <a:pt x="64071" y="21298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4" name="Freeform: Shape 4293">
                  <a:extLst>
                    <a:ext uri="{FF2B5EF4-FFF2-40B4-BE49-F238E27FC236}">
                      <a16:creationId xmlns:a16="http://schemas.microsoft.com/office/drawing/2014/main" id="{1BC37649-A63F-4508-8488-C5584BB40C2D}"/>
                    </a:ext>
                  </a:extLst>
                </p:cNvPr>
                <p:cNvSpPr/>
                <p:nvPr/>
              </p:nvSpPr>
              <p:spPr>
                <a:xfrm>
                  <a:off x="3482897" y="4631981"/>
                  <a:ext cx="339596" cy="404340"/>
                </a:xfrm>
                <a:custGeom>
                  <a:avLst/>
                  <a:gdLst>
                    <a:gd name="connsiteX0" fmla="*/ 1576 w 339596"/>
                    <a:gd name="connsiteY0" fmla="*/ 148775 h 404340"/>
                    <a:gd name="connsiteX1" fmla="*/ 25650 w 339596"/>
                    <a:gd name="connsiteY1" fmla="*/ 84404 h 404340"/>
                    <a:gd name="connsiteX2" fmla="*/ 87828 w 339596"/>
                    <a:gd name="connsiteY2" fmla="*/ 249459 h 404340"/>
                    <a:gd name="connsiteX3" fmla="*/ 96892 w 339596"/>
                    <a:gd name="connsiteY3" fmla="*/ 270301 h 404340"/>
                    <a:gd name="connsiteX4" fmla="*/ 131646 w 339596"/>
                    <a:gd name="connsiteY4" fmla="*/ 236412 h 404340"/>
                    <a:gd name="connsiteX5" fmla="*/ 113403 w 339596"/>
                    <a:gd name="connsiteY5" fmla="*/ 0 h 404340"/>
                    <a:gd name="connsiteX6" fmla="*/ 131589 w 339596"/>
                    <a:gd name="connsiteY6" fmla="*/ 58367 h 404340"/>
                    <a:gd name="connsiteX7" fmla="*/ 166978 w 339596"/>
                    <a:gd name="connsiteY7" fmla="*/ 279480 h 404340"/>
                    <a:gd name="connsiteX8" fmla="*/ 175118 w 339596"/>
                    <a:gd name="connsiteY8" fmla="*/ 189880 h 404340"/>
                    <a:gd name="connsiteX9" fmla="*/ 239547 w 339596"/>
                    <a:gd name="connsiteY9" fmla="*/ 105938 h 404340"/>
                    <a:gd name="connsiteX10" fmla="*/ 339596 w 339596"/>
                    <a:gd name="connsiteY10" fmla="*/ 95893 h 404340"/>
                    <a:gd name="connsiteX11" fmla="*/ 182623 w 339596"/>
                    <a:gd name="connsiteY11" fmla="*/ 332247 h 404340"/>
                    <a:gd name="connsiteX12" fmla="*/ 68661 w 339596"/>
                    <a:gd name="connsiteY12" fmla="*/ 377220 h 404340"/>
                    <a:gd name="connsiteX13" fmla="*/ 45857 w 339596"/>
                    <a:gd name="connsiteY13" fmla="*/ 261583 h 404340"/>
                    <a:gd name="connsiteX14" fmla="*/ 1576 w 339596"/>
                    <a:gd name="connsiteY14" fmla="*/ 148775 h 40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9596" h="404340">
                      <a:moveTo>
                        <a:pt x="1576" y="148775"/>
                      </a:moveTo>
                      <a:cubicBezTo>
                        <a:pt x="-3504" y="124643"/>
                        <a:pt x="3482" y="95258"/>
                        <a:pt x="25650" y="84404"/>
                      </a:cubicBezTo>
                      <a:cubicBezTo>
                        <a:pt x="67737" y="126894"/>
                        <a:pt x="78648" y="190342"/>
                        <a:pt x="87828" y="249459"/>
                      </a:cubicBezTo>
                      <a:cubicBezTo>
                        <a:pt x="89040" y="257138"/>
                        <a:pt x="90657" y="265624"/>
                        <a:pt x="96892" y="270301"/>
                      </a:cubicBezTo>
                      <a:cubicBezTo>
                        <a:pt x="112941" y="282193"/>
                        <a:pt x="130607" y="256329"/>
                        <a:pt x="131646" y="236412"/>
                      </a:cubicBezTo>
                      <a:cubicBezTo>
                        <a:pt x="135803" y="156742"/>
                        <a:pt x="89386" y="76033"/>
                        <a:pt x="113403" y="0"/>
                      </a:cubicBezTo>
                      <a:cubicBezTo>
                        <a:pt x="131589" y="11258"/>
                        <a:pt x="132108" y="37006"/>
                        <a:pt x="131589" y="58367"/>
                      </a:cubicBezTo>
                      <a:cubicBezTo>
                        <a:pt x="129741" y="133418"/>
                        <a:pt x="141807" y="208758"/>
                        <a:pt x="166978" y="279480"/>
                      </a:cubicBezTo>
                      <a:cubicBezTo>
                        <a:pt x="146483" y="255001"/>
                        <a:pt x="159993" y="217995"/>
                        <a:pt x="175118" y="189880"/>
                      </a:cubicBezTo>
                      <a:cubicBezTo>
                        <a:pt x="191976" y="158532"/>
                        <a:pt x="210854" y="126952"/>
                        <a:pt x="239547" y="105938"/>
                      </a:cubicBezTo>
                      <a:cubicBezTo>
                        <a:pt x="268298" y="84923"/>
                        <a:pt x="309403" y="77072"/>
                        <a:pt x="339596" y="95893"/>
                      </a:cubicBezTo>
                      <a:cubicBezTo>
                        <a:pt x="240471" y="123835"/>
                        <a:pt x="169980" y="230004"/>
                        <a:pt x="182623" y="332247"/>
                      </a:cubicBezTo>
                      <a:cubicBezTo>
                        <a:pt x="191630" y="404816"/>
                        <a:pt x="107803" y="427735"/>
                        <a:pt x="68661" y="377220"/>
                      </a:cubicBezTo>
                      <a:cubicBezTo>
                        <a:pt x="47935" y="350490"/>
                        <a:pt x="54863" y="293509"/>
                        <a:pt x="45857" y="261583"/>
                      </a:cubicBezTo>
                      <a:cubicBezTo>
                        <a:pt x="34945" y="222672"/>
                        <a:pt x="9832" y="187917"/>
                        <a:pt x="1576" y="148775"/>
                      </a:cubicBezTo>
                      <a:close/>
                    </a:path>
                  </a:pathLst>
                </a:custGeom>
                <a:solidFill>
                  <a:srgbClr val="CC9F95">
                    <a:alpha val="43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5" name="Freeform: Shape 4294">
                  <a:extLst>
                    <a:ext uri="{FF2B5EF4-FFF2-40B4-BE49-F238E27FC236}">
                      <a16:creationId xmlns:a16="http://schemas.microsoft.com/office/drawing/2014/main" id="{0D12E481-F5B9-4B9C-AA3D-402144C26329}"/>
                    </a:ext>
                  </a:extLst>
                </p:cNvPr>
                <p:cNvSpPr/>
                <p:nvPr/>
              </p:nvSpPr>
              <p:spPr>
                <a:xfrm>
                  <a:off x="3458281" y="4291167"/>
                  <a:ext cx="410686" cy="214669"/>
                </a:xfrm>
                <a:custGeom>
                  <a:avLst/>
                  <a:gdLst>
                    <a:gd name="connsiteX0" fmla="*/ 84097 w 410686"/>
                    <a:gd name="connsiteY0" fmla="*/ 156880 h 214669"/>
                    <a:gd name="connsiteX1" fmla="*/ 217919 w 410686"/>
                    <a:gd name="connsiteY1" fmla="*/ 37606 h 214669"/>
                    <a:gd name="connsiteX2" fmla="*/ 410686 w 410686"/>
                    <a:gd name="connsiteY2" fmla="*/ 3313 h 214669"/>
                    <a:gd name="connsiteX3" fmla="*/ 308328 w 410686"/>
                    <a:gd name="connsiteY3" fmla="*/ 24039 h 214669"/>
                    <a:gd name="connsiteX4" fmla="*/ 241359 w 410686"/>
                    <a:gd name="connsiteY4" fmla="*/ 106249 h 214669"/>
                    <a:gd name="connsiteX5" fmla="*/ 242109 w 410686"/>
                    <a:gd name="connsiteY5" fmla="*/ 214670 h 214669"/>
                    <a:gd name="connsiteX6" fmla="*/ 46802 w 410686"/>
                    <a:gd name="connsiteY6" fmla="*/ 190191 h 214669"/>
                    <a:gd name="connsiteX7" fmla="*/ 84097 w 410686"/>
                    <a:gd name="connsiteY7" fmla="*/ 156880 h 2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0686" h="214669">
                      <a:moveTo>
                        <a:pt x="84097" y="156880"/>
                      </a:moveTo>
                      <a:cubicBezTo>
                        <a:pt x="143850" y="145276"/>
                        <a:pt x="170233" y="75363"/>
                        <a:pt x="217919" y="37606"/>
                      </a:cubicBezTo>
                      <a:cubicBezTo>
                        <a:pt x="270398" y="-4019"/>
                        <a:pt x="344006" y="-3153"/>
                        <a:pt x="410686" y="3313"/>
                      </a:cubicBezTo>
                      <a:cubicBezTo>
                        <a:pt x="381589" y="23058"/>
                        <a:pt x="341061" y="11165"/>
                        <a:pt x="308328" y="24039"/>
                      </a:cubicBezTo>
                      <a:cubicBezTo>
                        <a:pt x="274555" y="37317"/>
                        <a:pt x="256485" y="73284"/>
                        <a:pt x="241359" y="106249"/>
                      </a:cubicBezTo>
                      <a:cubicBezTo>
                        <a:pt x="225078" y="141812"/>
                        <a:pt x="211511" y="190307"/>
                        <a:pt x="242109" y="214670"/>
                      </a:cubicBezTo>
                      <a:cubicBezTo>
                        <a:pt x="179181" y="164558"/>
                        <a:pt x="113425" y="198389"/>
                        <a:pt x="46802" y="190191"/>
                      </a:cubicBezTo>
                      <a:cubicBezTo>
                        <a:pt x="-49898" y="178241"/>
                        <a:pt x="23767" y="168600"/>
                        <a:pt x="84097" y="156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6" name="Freeform: Shape 4295">
                  <a:extLst>
                    <a:ext uri="{FF2B5EF4-FFF2-40B4-BE49-F238E27FC236}">
                      <a16:creationId xmlns:a16="http://schemas.microsoft.com/office/drawing/2014/main" id="{F5A28428-C52C-4A42-826F-5AB8247CA274}"/>
                    </a:ext>
                  </a:extLst>
                </p:cNvPr>
                <p:cNvSpPr/>
                <p:nvPr/>
              </p:nvSpPr>
              <p:spPr>
                <a:xfrm>
                  <a:off x="3622279" y="4394491"/>
                  <a:ext cx="323409" cy="300879"/>
                </a:xfrm>
                <a:custGeom>
                  <a:avLst/>
                  <a:gdLst>
                    <a:gd name="connsiteX0" fmla="*/ 225270 w 323409"/>
                    <a:gd name="connsiteY0" fmla="*/ 300880 h 300879"/>
                    <a:gd name="connsiteX1" fmla="*/ 291430 w 323409"/>
                    <a:gd name="connsiteY1" fmla="*/ 273803 h 300879"/>
                    <a:gd name="connsiteX2" fmla="*/ 323125 w 323409"/>
                    <a:gd name="connsiteY2" fmla="*/ 213012 h 300879"/>
                    <a:gd name="connsiteX3" fmla="*/ 300436 w 323409"/>
                    <a:gd name="connsiteY3" fmla="*/ 152509 h 300879"/>
                    <a:gd name="connsiteX4" fmla="*/ 296107 w 323409"/>
                    <a:gd name="connsiteY4" fmla="*/ 12509 h 300879"/>
                    <a:gd name="connsiteX5" fmla="*/ 198598 w 323409"/>
                    <a:gd name="connsiteY5" fmla="*/ 29194 h 300879"/>
                    <a:gd name="connsiteX6" fmla="*/ 110614 w 323409"/>
                    <a:gd name="connsiteY6" fmla="*/ 90736 h 300879"/>
                    <a:gd name="connsiteX7" fmla="*/ 0 w 323409"/>
                    <a:gd name="connsiteY7" fmla="*/ 86348 h 300879"/>
                    <a:gd name="connsiteX8" fmla="*/ 225270 w 323409"/>
                    <a:gd name="connsiteY8" fmla="*/ 300880 h 30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409" h="300879">
                      <a:moveTo>
                        <a:pt x="225270" y="300880"/>
                      </a:moveTo>
                      <a:cubicBezTo>
                        <a:pt x="248363" y="294471"/>
                        <a:pt x="271975" y="287775"/>
                        <a:pt x="291430" y="273803"/>
                      </a:cubicBezTo>
                      <a:cubicBezTo>
                        <a:pt x="310886" y="259832"/>
                        <a:pt x="325665" y="236855"/>
                        <a:pt x="323125" y="213012"/>
                      </a:cubicBezTo>
                      <a:cubicBezTo>
                        <a:pt x="320816" y="191478"/>
                        <a:pt x="305344" y="173581"/>
                        <a:pt x="300436" y="152509"/>
                      </a:cubicBezTo>
                      <a:cubicBezTo>
                        <a:pt x="289468" y="105342"/>
                        <a:pt x="330688" y="46340"/>
                        <a:pt x="296107" y="12509"/>
                      </a:cubicBezTo>
                      <a:cubicBezTo>
                        <a:pt x="270012" y="-13008"/>
                        <a:pt x="225443" y="4542"/>
                        <a:pt x="198598" y="29194"/>
                      </a:cubicBezTo>
                      <a:cubicBezTo>
                        <a:pt x="171694" y="53845"/>
                        <a:pt x="146870" y="86406"/>
                        <a:pt x="110614" y="90736"/>
                      </a:cubicBezTo>
                      <a:cubicBezTo>
                        <a:pt x="71183" y="95470"/>
                        <a:pt x="38334" y="71858"/>
                        <a:pt x="0" y="86348"/>
                      </a:cubicBezTo>
                      <a:cubicBezTo>
                        <a:pt x="8198" y="95354"/>
                        <a:pt x="256907" y="292047"/>
                        <a:pt x="225270" y="300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7" name="Freeform: Shape 4296">
                  <a:extLst>
                    <a:ext uri="{FF2B5EF4-FFF2-40B4-BE49-F238E27FC236}">
                      <a16:creationId xmlns:a16="http://schemas.microsoft.com/office/drawing/2014/main" id="{1B686FF8-11AE-4C1F-9863-4A140B8EC371}"/>
                    </a:ext>
                  </a:extLst>
                </p:cNvPr>
                <p:cNvSpPr/>
                <p:nvPr/>
              </p:nvSpPr>
              <p:spPr>
                <a:xfrm>
                  <a:off x="3042698" y="4660443"/>
                  <a:ext cx="382889" cy="479115"/>
                </a:xfrm>
                <a:custGeom>
                  <a:avLst/>
                  <a:gdLst>
                    <a:gd name="connsiteX0" fmla="*/ 238155 w 382889"/>
                    <a:gd name="connsiteY0" fmla="*/ 115405 h 479115"/>
                    <a:gd name="connsiteX1" fmla="*/ 53933 w 382889"/>
                    <a:gd name="connsiteY1" fmla="*/ 328898 h 479115"/>
                    <a:gd name="connsiteX2" fmla="*/ 3187 w 382889"/>
                    <a:gd name="connsiteY2" fmla="*/ 479116 h 479115"/>
                    <a:gd name="connsiteX3" fmla="*/ 135508 w 382889"/>
                    <a:gd name="connsiteY3" fmla="*/ 127645 h 479115"/>
                    <a:gd name="connsiteX4" fmla="*/ 207788 w 382889"/>
                    <a:gd name="connsiteY4" fmla="*/ 25632 h 479115"/>
                    <a:gd name="connsiteX5" fmla="*/ 230881 w 382889"/>
                    <a:gd name="connsiteY5" fmla="*/ 3117 h 479115"/>
                    <a:gd name="connsiteX6" fmla="*/ 382889 w 382889"/>
                    <a:gd name="connsiteY6" fmla="*/ 98144 h 479115"/>
                    <a:gd name="connsiteX7" fmla="*/ 238155 w 382889"/>
                    <a:gd name="connsiteY7" fmla="*/ 115405 h 47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89" h="479115">
                      <a:moveTo>
                        <a:pt x="238155" y="115405"/>
                      </a:moveTo>
                      <a:cubicBezTo>
                        <a:pt x="170898" y="181220"/>
                        <a:pt x="109183" y="252692"/>
                        <a:pt x="53933" y="328898"/>
                      </a:cubicBezTo>
                      <a:cubicBezTo>
                        <a:pt x="21892" y="373120"/>
                        <a:pt x="-9457" y="426003"/>
                        <a:pt x="3187" y="479116"/>
                      </a:cubicBezTo>
                      <a:cubicBezTo>
                        <a:pt x="-16846" y="352106"/>
                        <a:pt x="61207" y="232543"/>
                        <a:pt x="135508" y="127645"/>
                      </a:cubicBezTo>
                      <a:cubicBezTo>
                        <a:pt x="159582" y="93640"/>
                        <a:pt x="183714" y="59636"/>
                        <a:pt x="207788" y="25632"/>
                      </a:cubicBezTo>
                      <a:cubicBezTo>
                        <a:pt x="214081" y="16742"/>
                        <a:pt x="220894" y="7447"/>
                        <a:pt x="230881" y="3117"/>
                      </a:cubicBezTo>
                      <a:cubicBezTo>
                        <a:pt x="276778" y="-16743"/>
                        <a:pt x="361932" y="63447"/>
                        <a:pt x="382889" y="98144"/>
                      </a:cubicBezTo>
                      <a:cubicBezTo>
                        <a:pt x="343400" y="64890"/>
                        <a:pt x="272968" y="81401"/>
                        <a:pt x="238155" y="11540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8" name="Freeform: Shape 4297">
                  <a:extLst>
                    <a:ext uri="{FF2B5EF4-FFF2-40B4-BE49-F238E27FC236}">
                      <a16:creationId xmlns:a16="http://schemas.microsoft.com/office/drawing/2014/main" id="{1DAD9909-68DF-4D99-856C-7498143638F2}"/>
                    </a:ext>
                  </a:extLst>
                </p:cNvPr>
                <p:cNvSpPr/>
                <p:nvPr/>
              </p:nvSpPr>
              <p:spPr>
                <a:xfrm>
                  <a:off x="3351459" y="4765457"/>
                  <a:ext cx="234218" cy="420691"/>
                </a:xfrm>
                <a:custGeom>
                  <a:avLst/>
                  <a:gdLst>
                    <a:gd name="connsiteX0" fmla="*/ 167654 w 234218"/>
                    <a:gd name="connsiteY0" fmla="*/ 119678 h 420691"/>
                    <a:gd name="connsiteX1" fmla="*/ 177064 w 234218"/>
                    <a:gd name="connsiteY1" fmla="*/ 169616 h 420691"/>
                    <a:gd name="connsiteX2" fmla="*/ 156569 w 234218"/>
                    <a:gd name="connsiteY2" fmla="*/ 208816 h 420691"/>
                    <a:gd name="connsiteX3" fmla="*/ 0 w 234218"/>
                    <a:gd name="connsiteY3" fmla="*/ 420692 h 420691"/>
                    <a:gd name="connsiteX4" fmla="*/ 234218 w 234218"/>
                    <a:gd name="connsiteY4" fmla="*/ 253789 h 420691"/>
                    <a:gd name="connsiteX5" fmla="*/ 172907 w 234218"/>
                    <a:gd name="connsiteY5" fmla="*/ 88156 h 420691"/>
                    <a:gd name="connsiteX6" fmla="*/ 115060 w 234218"/>
                    <a:gd name="connsiteY6" fmla="*/ 0 h 420691"/>
                    <a:gd name="connsiteX7" fmla="*/ 167654 w 234218"/>
                    <a:gd name="connsiteY7" fmla="*/ 119678 h 42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218" h="420691">
                      <a:moveTo>
                        <a:pt x="167654" y="119678"/>
                      </a:moveTo>
                      <a:cubicBezTo>
                        <a:pt x="173773" y="135728"/>
                        <a:pt x="180008" y="152701"/>
                        <a:pt x="177064" y="169616"/>
                      </a:cubicBezTo>
                      <a:cubicBezTo>
                        <a:pt x="174524" y="184280"/>
                        <a:pt x="165402" y="196808"/>
                        <a:pt x="156569" y="208816"/>
                      </a:cubicBezTo>
                      <a:cubicBezTo>
                        <a:pt x="104379" y="279422"/>
                        <a:pt x="52190" y="350086"/>
                        <a:pt x="0" y="420692"/>
                      </a:cubicBezTo>
                      <a:cubicBezTo>
                        <a:pt x="57674" y="342061"/>
                        <a:pt x="141097" y="282655"/>
                        <a:pt x="234218" y="253789"/>
                      </a:cubicBezTo>
                      <a:cubicBezTo>
                        <a:pt x="197270" y="207430"/>
                        <a:pt x="191208" y="144561"/>
                        <a:pt x="172907" y="88156"/>
                      </a:cubicBezTo>
                      <a:cubicBezTo>
                        <a:pt x="161880" y="54152"/>
                        <a:pt x="143464" y="21707"/>
                        <a:pt x="115060" y="0"/>
                      </a:cubicBezTo>
                      <a:cubicBezTo>
                        <a:pt x="128396" y="40528"/>
                        <a:pt x="152066" y="78920"/>
                        <a:pt x="167654" y="1196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9" name="Freeform: Shape 4298">
                  <a:extLst>
                    <a:ext uri="{FF2B5EF4-FFF2-40B4-BE49-F238E27FC236}">
                      <a16:creationId xmlns:a16="http://schemas.microsoft.com/office/drawing/2014/main" id="{B2FC49C0-DB78-4F02-BEBF-4A8E00C391D8}"/>
                    </a:ext>
                  </a:extLst>
                </p:cNvPr>
                <p:cNvSpPr/>
                <p:nvPr/>
              </p:nvSpPr>
              <p:spPr>
                <a:xfrm>
                  <a:off x="2580864" y="4903766"/>
                  <a:ext cx="587873" cy="577685"/>
                </a:xfrm>
                <a:custGeom>
                  <a:avLst/>
                  <a:gdLst>
                    <a:gd name="connsiteX0" fmla="*/ 230398 w 587873"/>
                    <a:gd name="connsiteY0" fmla="*/ 115769 h 577685"/>
                    <a:gd name="connsiteX1" fmla="*/ 272139 w 587873"/>
                    <a:gd name="connsiteY1" fmla="*/ 126507 h 577685"/>
                    <a:gd name="connsiteX2" fmla="*/ 301120 w 587873"/>
                    <a:gd name="connsiteY2" fmla="*/ 156065 h 577685"/>
                    <a:gd name="connsiteX3" fmla="*/ 403016 w 587873"/>
                    <a:gd name="connsiteY3" fmla="*/ 293814 h 577685"/>
                    <a:gd name="connsiteX4" fmla="*/ 452493 w 587873"/>
                    <a:gd name="connsiteY4" fmla="*/ 372271 h 577685"/>
                    <a:gd name="connsiteX5" fmla="*/ 491693 w 587873"/>
                    <a:gd name="connsiteY5" fmla="*/ 498531 h 577685"/>
                    <a:gd name="connsiteX6" fmla="*/ 587874 w 587873"/>
                    <a:gd name="connsiteY6" fmla="*/ 577681 h 577685"/>
                    <a:gd name="connsiteX7" fmla="*/ 404691 w 587873"/>
                    <a:gd name="connsiteY7" fmla="*/ 426251 h 577685"/>
                    <a:gd name="connsiteX8" fmla="*/ 366415 w 587873"/>
                    <a:gd name="connsiteY8" fmla="*/ 376947 h 577685"/>
                    <a:gd name="connsiteX9" fmla="*/ 189755 w 587873"/>
                    <a:gd name="connsiteY9" fmla="*/ 291735 h 577685"/>
                    <a:gd name="connsiteX10" fmla="*/ 177054 w 587873"/>
                    <a:gd name="connsiteY10" fmla="*/ 277129 h 577685"/>
                    <a:gd name="connsiteX11" fmla="*/ 182770 w 587873"/>
                    <a:gd name="connsiteY11" fmla="*/ 257269 h 577685"/>
                    <a:gd name="connsiteX12" fmla="*/ 220238 w 587873"/>
                    <a:gd name="connsiteY12" fmla="*/ 193649 h 577685"/>
                    <a:gd name="connsiteX13" fmla="*/ 10498 w 587873"/>
                    <a:gd name="connsiteY13" fmla="*/ 38697 h 577685"/>
                    <a:gd name="connsiteX14" fmla="*/ 8015 w 587873"/>
                    <a:gd name="connsiteY14" fmla="*/ 363 h 577685"/>
                    <a:gd name="connsiteX15" fmla="*/ 230398 w 587873"/>
                    <a:gd name="connsiteY15" fmla="*/ 115769 h 57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7873" h="577685">
                      <a:moveTo>
                        <a:pt x="230398" y="115769"/>
                      </a:moveTo>
                      <a:cubicBezTo>
                        <a:pt x="244658" y="117962"/>
                        <a:pt x="259553" y="119348"/>
                        <a:pt x="272139" y="126507"/>
                      </a:cubicBezTo>
                      <a:cubicBezTo>
                        <a:pt x="284204" y="133377"/>
                        <a:pt x="292807" y="144865"/>
                        <a:pt x="301120" y="156065"/>
                      </a:cubicBezTo>
                      <a:cubicBezTo>
                        <a:pt x="335066" y="201962"/>
                        <a:pt x="369070" y="247917"/>
                        <a:pt x="403016" y="293814"/>
                      </a:cubicBezTo>
                      <a:cubicBezTo>
                        <a:pt x="421433" y="318754"/>
                        <a:pt x="440023" y="343925"/>
                        <a:pt x="452493" y="372271"/>
                      </a:cubicBezTo>
                      <a:cubicBezTo>
                        <a:pt x="470274" y="412626"/>
                        <a:pt x="474951" y="457714"/>
                        <a:pt x="491693" y="498531"/>
                      </a:cubicBezTo>
                      <a:cubicBezTo>
                        <a:pt x="508493" y="539347"/>
                        <a:pt x="543767" y="578143"/>
                        <a:pt x="587874" y="577681"/>
                      </a:cubicBezTo>
                      <a:cubicBezTo>
                        <a:pt x="505548" y="573236"/>
                        <a:pt x="449722" y="495298"/>
                        <a:pt x="404691" y="426251"/>
                      </a:cubicBezTo>
                      <a:cubicBezTo>
                        <a:pt x="393318" y="408758"/>
                        <a:pt x="381656" y="391207"/>
                        <a:pt x="366415" y="376947"/>
                      </a:cubicBezTo>
                      <a:cubicBezTo>
                        <a:pt x="318440" y="331974"/>
                        <a:pt x="244716" y="327818"/>
                        <a:pt x="189755" y="291735"/>
                      </a:cubicBezTo>
                      <a:cubicBezTo>
                        <a:pt x="184213" y="288098"/>
                        <a:pt x="178497" y="283595"/>
                        <a:pt x="177054" y="277129"/>
                      </a:cubicBezTo>
                      <a:cubicBezTo>
                        <a:pt x="175495" y="270201"/>
                        <a:pt x="179190" y="263331"/>
                        <a:pt x="182770" y="257269"/>
                      </a:cubicBezTo>
                      <a:cubicBezTo>
                        <a:pt x="195240" y="236082"/>
                        <a:pt x="207767" y="214894"/>
                        <a:pt x="220238" y="193649"/>
                      </a:cubicBezTo>
                      <a:cubicBezTo>
                        <a:pt x="139297" y="159760"/>
                        <a:pt x="66671" y="106127"/>
                        <a:pt x="10498" y="38697"/>
                      </a:cubicBezTo>
                      <a:cubicBezTo>
                        <a:pt x="857" y="27092"/>
                        <a:pt x="-6129" y="5616"/>
                        <a:pt x="8015" y="363"/>
                      </a:cubicBezTo>
                      <a:cubicBezTo>
                        <a:pt x="28741" y="-7316"/>
                        <a:pt x="189351" y="109418"/>
                        <a:pt x="230398" y="11576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0" name="Freeform: Shape 4299">
                  <a:extLst>
                    <a:ext uri="{FF2B5EF4-FFF2-40B4-BE49-F238E27FC236}">
                      <a16:creationId xmlns:a16="http://schemas.microsoft.com/office/drawing/2014/main" id="{534BCA45-5FD9-4668-A05B-D24F275A2E73}"/>
                    </a:ext>
                  </a:extLst>
                </p:cNvPr>
                <p:cNvSpPr/>
                <p:nvPr/>
              </p:nvSpPr>
              <p:spPr>
                <a:xfrm>
                  <a:off x="2603143" y="5569177"/>
                  <a:ext cx="184334" cy="412469"/>
                </a:xfrm>
                <a:custGeom>
                  <a:avLst/>
                  <a:gdLst>
                    <a:gd name="connsiteX0" fmla="*/ 285 w 184334"/>
                    <a:gd name="connsiteY0" fmla="*/ 198562 h 412469"/>
                    <a:gd name="connsiteX1" fmla="*/ 15353 w 184334"/>
                    <a:gd name="connsiteY1" fmla="*/ 344393 h 412469"/>
                    <a:gd name="connsiteX2" fmla="*/ 16277 w 184334"/>
                    <a:gd name="connsiteY2" fmla="*/ 388385 h 412469"/>
                    <a:gd name="connsiteX3" fmla="*/ 48664 w 184334"/>
                    <a:gd name="connsiteY3" fmla="*/ 411882 h 412469"/>
                    <a:gd name="connsiteX4" fmla="*/ 67254 w 184334"/>
                    <a:gd name="connsiteY4" fmla="*/ 355651 h 412469"/>
                    <a:gd name="connsiteX5" fmla="*/ 184334 w 184334"/>
                    <a:gd name="connsiteY5" fmla="*/ 24443 h 412469"/>
                    <a:gd name="connsiteX6" fmla="*/ 285 w 184334"/>
                    <a:gd name="connsiteY6" fmla="*/ 198562 h 4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34" h="412469">
                      <a:moveTo>
                        <a:pt x="285" y="198562"/>
                      </a:moveTo>
                      <a:cubicBezTo>
                        <a:pt x="-2601" y="247461"/>
                        <a:pt x="17431" y="295494"/>
                        <a:pt x="15353" y="344393"/>
                      </a:cubicBezTo>
                      <a:cubicBezTo>
                        <a:pt x="14718" y="359115"/>
                        <a:pt x="12120" y="374241"/>
                        <a:pt x="16277" y="388385"/>
                      </a:cubicBezTo>
                      <a:cubicBezTo>
                        <a:pt x="20433" y="402529"/>
                        <a:pt x="34347" y="415403"/>
                        <a:pt x="48664" y="411882"/>
                      </a:cubicBezTo>
                      <a:cubicBezTo>
                        <a:pt x="69794" y="406744"/>
                        <a:pt x="69621" y="377243"/>
                        <a:pt x="67254" y="355651"/>
                      </a:cubicBezTo>
                      <a:cubicBezTo>
                        <a:pt x="53398" y="229622"/>
                        <a:pt x="128911" y="128880"/>
                        <a:pt x="184334" y="24443"/>
                      </a:cubicBezTo>
                      <a:cubicBezTo>
                        <a:pt x="90693" y="-65792"/>
                        <a:pt x="5077" y="116872"/>
                        <a:pt x="285" y="198562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1" name="Freeform: Shape 4300">
                  <a:extLst>
                    <a:ext uri="{FF2B5EF4-FFF2-40B4-BE49-F238E27FC236}">
                      <a16:creationId xmlns:a16="http://schemas.microsoft.com/office/drawing/2014/main" id="{860924D4-30CF-44AC-8D43-A97161F12F01}"/>
                    </a:ext>
                  </a:extLst>
                </p:cNvPr>
                <p:cNvSpPr/>
                <p:nvPr/>
              </p:nvSpPr>
              <p:spPr>
                <a:xfrm>
                  <a:off x="2495386" y="4449606"/>
                  <a:ext cx="352190" cy="509079"/>
                </a:xfrm>
                <a:custGeom>
                  <a:avLst/>
                  <a:gdLst>
                    <a:gd name="connsiteX0" fmla="*/ 50367 w 352190"/>
                    <a:gd name="connsiteY0" fmla="*/ 149179 h 509079"/>
                    <a:gd name="connsiteX1" fmla="*/ 73864 w 352190"/>
                    <a:gd name="connsiteY1" fmla="*/ 320527 h 509079"/>
                    <a:gd name="connsiteX2" fmla="*/ 278985 w 352190"/>
                    <a:gd name="connsiteY2" fmla="*/ 445343 h 509079"/>
                    <a:gd name="connsiteX3" fmla="*/ 329097 w 352190"/>
                    <a:gd name="connsiteY3" fmla="*/ 463702 h 509079"/>
                    <a:gd name="connsiteX4" fmla="*/ 351554 w 352190"/>
                    <a:gd name="connsiteY4" fmla="*/ 509079 h 509079"/>
                    <a:gd name="connsiteX5" fmla="*/ 160231 w 352190"/>
                    <a:gd name="connsiteY5" fmla="*/ 457583 h 509079"/>
                    <a:gd name="connsiteX6" fmla="*/ 69361 w 352190"/>
                    <a:gd name="connsiteY6" fmla="*/ 389459 h 509079"/>
                    <a:gd name="connsiteX7" fmla="*/ 2103 w 352190"/>
                    <a:gd name="connsiteY7" fmla="*/ 176775 h 509079"/>
                    <a:gd name="connsiteX8" fmla="*/ 105270 w 352190"/>
                    <a:gd name="connsiteY8" fmla="*/ 0 h 509079"/>
                    <a:gd name="connsiteX9" fmla="*/ 50367 w 352190"/>
                    <a:gd name="connsiteY9" fmla="*/ 149179 h 50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190" h="509079">
                      <a:moveTo>
                        <a:pt x="50367" y="149179"/>
                      </a:moveTo>
                      <a:cubicBezTo>
                        <a:pt x="38763" y="207026"/>
                        <a:pt x="43497" y="269954"/>
                        <a:pt x="73864" y="320527"/>
                      </a:cubicBezTo>
                      <a:cubicBezTo>
                        <a:pt x="116182" y="391018"/>
                        <a:pt x="199200" y="425599"/>
                        <a:pt x="278985" y="445343"/>
                      </a:cubicBezTo>
                      <a:cubicBezTo>
                        <a:pt x="296363" y="449616"/>
                        <a:pt x="314259" y="453657"/>
                        <a:pt x="329097" y="463702"/>
                      </a:cubicBezTo>
                      <a:cubicBezTo>
                        <a:pt x="343876" y="473748"/>
                        <a:pt x="355018" y="491529"/>
                        <a:pt x="351554" y="509079"/>
                      </a:cubicBezTo>
                      <a:cubicBezTo>
                        <a:pt x="284989" y="506424"/>
                        <a:pt x="219118" y="488700"/>
                        <a:pt x="160231" y="457583"/>
                      </a:cubicBezTo>
                      <a:cubicBezTo>
                        <a:pt x="126631" y="439801"/>
                        <a:pt x="95052" y="417517"/>
                        <a:pt x="69361" y="389459"/>
                      </a:cubicBezTo>
                      <a:cubicBezTo>
                        <a:pt x="17518" y="332824"/>
                        <a:pt x="-7769" y="252923"/>
                        <a:pt x="2103" y="176775"/>
                      </a:cubicBezTo>
                      <a:cubicBezTo>
                        <a:pt x="10994" y="107901"/>
                        <a:pt x="48924" y="40874"/>
                        <a:pt x="105270" y="0"/>
                      </a:cubicBezTo>
                      <a:cubicBezTo>
                        <a:pt x="90260" y="47571"/>
                        <a:pt x="60932" y="96470"/>
                        <a:pt x="50367" y="14917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2" name="Freeform: Shape 4301">
                  <a:extLst>
                    <a:ext uri="{FF2B5EF4-FFF2-40B4-BE49-F238E27FC236}">
                      <a16:creationId xmlns:a16="http://schemas.microsoft.com/office/drawing/2014/main" id="{D20CF0BB-0343-4E39-8279-4D72ECC1B4FC}"/>
                    </a:ext>
                  </a:extLst>
                </p:cNvPr>
                <p:cNvSpPr/>
                <p:nvPr/>
              </p:nvSpPr>
              <p:spPr>
                <a:xfrm>
                  <a:off x="2938908" y="5796863"/>
                  <a:ext cx="722834" cy="451645"/>
                </a:xfrm>
                <a:custGeom>
                  <a:avLst/>
                  <a:gdLst>
                    <a:gd name="connsiteX0" fmla="*/ 430795 w 722834"/>
                    <a:gd name="connsiteY0" fmla="*/ 11693 h 451645"/>
                    <a:gd name="connsiteX1" fmla="*/ 456139 w 722834"/>
                    <a:gd name="connsiteY1" fmla="*/ 666 h 451645"/>
                    <a:gd name="connsiteX2" fmla="*/ 490778 w 722834"/>
                    <a:gd name="connsiteY2" fmla="*/ 4592 h 451645"/>
                    <a:gd name="connsiteX3" fmla="*/ 692436 w 722834"/>
                    <a:gd name="connsiteY3" fmla="*/ 57070 h 451645"/>
                    <a:gd name="connsiteX4" fmla="*/ 721821 w 722834"/>
                    <a:gd name="connsiteY4" fmla="*/ 87379 h 451645"/>
                    <a:gd name="connsiteX5" fmla="*/ 687471 w 722834"/>
                    <a:gd name="connsiteY5" fmla="*/ 99214 h 451645"/>
                    <a:gd name="connsiteX6" fmla="*/ 494531 w 722834"/>
                    <a:gd name="connsiteY6" fmla="*/ 210290 h 451645"/>
                    <a:gd name="connsiteX7" fmla="*/ 338251 w 722834"/>
                    <a:gd name="connsiteY7" fmla="*/ 378406 h 451645"/>
                    <a:gd name="connsiteX8" fmla="*/ 223249 w 722834"/>
                    <a:gd name="connsiteY8" fmla="*/ 427535 h 451645"/>
                    <a:gd name="connsiteX9" fmla="*/ 102012 w 722834"/>
                    <a:gd name="connsiteY9" fmla="*/ 451436 h 451645"/>
                    <a:gd name="connsiteX10" fmla="*/ 0 w 722834"/>
                    <a:gd name="connsiteY10" fmla="*/ 391568 h 451645"/>
                    <a:gd name="connsiteX11" fmla="*/ 382012 w 722834"/>
                    <a:gd name="connsiteY11" fmla="*/ 267907 h 451645"/>
                    <a:gd name="connsiteX12" fmla="*/ 447018 w 722834"/>
                    <a:gd name="connsiteY12" fmla="*/ 173400 h 451645"/>
                    <a:gd name="connsiteX13" fmla="*/ 461624 w 722834"/>
                    <a:gd name="connsiteY13" fmla="*/ 113474 h 451645"/>
                    <a:gd name="connsiteX14" fmla="*/ 369542 w 722834"/>
                    <a:gd name="connsiteY14" fmla="*/ 95519 h 451645"/>
                    <a:gd name="connsiteX15" fmla="*/ 430795 w 722834"/>
                    <a:gd name="connsiteY15" fmla="*/ 11693 h 45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834" h="451645">
                      <a:moveTo>
                        <a:pt x="430795" y="11693"/>
                      </a:moveTo>
                      <a:cubicBezTo>
                        <a:pt x="438704" y="6901"/>
                        <a:pt x="447018" y="2282"/>
                        <a:pt x="456139" y="666"/>
                      </a:cubicBezTo>
                      <a:cubicBezTo>
                        <a:pt x="467686" y="-1355"/>
                        <a:pt x="479463" y="1590"/>
                        <a:pt x="490778" y="4592"/>
                      </a:cubicBezTo>
                      <a:cubicBezTo>
                        <a:pt x="557978" y="22085"/>
                        <a:pt x="625236" y="39577"/>
                        <a:pt x="692436" y="57070"/>
                      </a:cubicBezTo>
                      <a:cubicBezTo>
                        <a:pt x="707908" y="61111"/>
                        <a:pt x="727537" y="72427"/>
                        <a:pt x="721821" y="87379"/>
                      </a:cubicBezTo>
                      <a:cubicBezTo>
                        <a:pt x="717203" y="99503"/>
                        <a:pt x="700461" y="99618"/>
                        <a:pt x="687471" y="99214"/>
                      </a:cubicBezTo>
                      <a:cubicBezTo>
                        <a:pt x="610630" y="96732"/>
                        <a:pt x="543949" y="151404"/>
                        <a:pt x="494531" y="210290"/>
                      </a:cubicBezTo>
                      <a:cubicBezTo>
                        <a:pt x="445112" y="269177"/>
                        <a:pt x="403026" y="336954"/>
                        <a:pt x="338251" y="378406"/>
                      </a:cubicBezTo>
                      <a:cubicBezTo>
                        <a:pt x="303034" y="400921"/>
                        <a:pt x="262968" y="414430"/>
                        <a:pt x="223249" y="427535"/>
                      </a:cubicBezTo>
                      <a:cubicBezTo>
                        <a:pt x="183876" y="440525"/>
                        <a:pt x="143406" y="453457"/>
                        <a:pt x="102012" y="451436"/>
                      </a:cubicBezTo>
                      <a:cubicBezTo>
                        <a:pt x="60618" y="449415"/>
                        <a:pt x="17550" y="429152"/>
                        <a:pt x="0" y="391568"/>
                      </a:cubicBezTo>
                      <a:cubicBezTo>
                        <a:pt x="136882" y="425341"/>
                        <a:pt x="290911" y="375519"/>
                        <a:pt x="382012" y="267907"/>
                      </a:cubicBezTo>
                      <a:cubicBezTo>
                        <a:pt x="406721" y="238694"/>
                        <a:pt x="426927" y="205960"/>
                        <a:pt x="447018" y="173400"/>
                      </a:cubicBezTo>
                      <a:cubicBezTo>
                        <a:pt x="458218" y="155156"/>
                        <a:pt x="469822" y="133218"/>
                        <a:pt x="461624" y="113474"/>
                      </a:cubicBezTo>
                      <a:cubicBezTo>
                        <a:pt x="442746" y="68154"/>
                        <a:pt x="383339" y="113763"/>
                        <a:pt x="369542" y="95519"/>
                      </a:cubicBezTo>
                      <a:cubicBezTo>
                        <a:pt x="342177" y="59206"/>
                        <a:pt x="405046" y="27280"/>
                        <a:pt x="430795" y="11693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3" name="Freeform: Shape 4302">
                  <a:extLst>
                    <a:ext uri="{FF2B5EF4-FFF2-40B4-BE49-F238E27FC236}">
                      <a16:creationId xmlns:a16="http://schemas.microsoft.com/office/drawing/2014/main" id="{373461FE-06B6-41EE-B921-F2AFD1B28B94}"/>
                    </a:ext>
                  </a:extLst>
                </p:cNvPr>
                <p:cNvSpPr/>
                <p:nvPr/>
              </p:nvSpPr>
              <p:spPr>
                <a:xfrm>
                  <a:off x="2766387" y="5568648"/>
                  <a:ext cx="648750" cy="370233"/>
                </a:xfrm>
                <a:custGeom>
                  <a:avLst/>
                  <a:gdLst>
                    <a:gd name="connsiteX0" fmla="*/ 388322 w 648750"/>
                    <a:gd name="connsiteY0" fmla="*/ 260576 h 370233"/>
                    <a:gd name="connsiteX1" fmla="*/ 404487 w 648750"/>
                    <a:gd name="connsiteY1" fmla="*/ 303298 h 370233"/>
                    <a:gd name="connsiteX2" fmla="*/ 445419 w 648750"/>
                    <a:gd name="connsiteY2" fmla="*/ 314093 h 370233"/>
                    <a:gd name="connsiteX3" fmla="*/ 467992 w 648750"/>
                    <a:gd name="connsiteY3" fmla="*/ 301796 h 370233"/>
                    <a:gd name="connsiteX4" fmla="*/ 485716 w 648750"/>
                    <a:gd name="connsiteY4" fmla="*/ 310110 h 370233"/>
                    <a:gd name="connsiteX5" fmla="*/ 500841 w 648750"/>
                    <a:gd name="connsiteY5" fmla="*/ 303182 h 370233"/>
                    <a:gd name="connsiteX6" fmla="*/ 567233 w 648750"/>
                    <a:gd name="connsiteY6" fmla="*/ 249722 h 370233"/>
                    <a:gd name="connsiteX7" fmla="*/ 648750 w 648750"/>
                    <a:gd name="connsiteY7" fmla="*/ 244584 h 370233"/>
                    <a:gd name="connsiteX8" fmla="*/ 614227 w 648750"/>
                    <a:gd name="connsiteY8" fmla="*/ 286382 h 370233"/>
                    <a:gd name="connsiteX9" fmla="*/ 442763 w 648750"/>
                    <a:gd name="connsiteY9" fmla="*/ 369574 h 370233"/>
                    <a:gd name="connsiteX10" fmla="*/ 293642 w 648750"/>
                    <a:gd name="connsiteY10" fmla="*/ 275702 h 370233"/>
                    <a:gd name="connsiteX11" fmla="*/ 277361 w 648750"/>
                    <a:gd name="connsiteY11" fmla="*/ 125079 h 370233"/>
                    <a:gd name="connsiteX12" fmla="*/ 149370 w 648750"/>
                    <a:gd name="connsiteY12" fmla="*/ 97022 h 370233"/>
                    <a:gd name="connsiteX13" fmla="*/ 133 w 648750"/>
                    <a:gd name="connsiteY13" fmla="*/ 23067 h 370233"/>
                    <a:gd name="connsiteX14" fmla="*/ 39391 w 648750"/>
                    <a:gd name="connsiteY14" fmla="*/ 148 h 370233"/>
                    <a:gd name="connsiteX15" fmla="*/ 207968 w 648750"/>
                    <a:gd name="connsiteY15" fmla="*/ 36576 h 370233"/>
                    <a:gd name="connsiteX16" fmla="*/ 367943 w 648750"/>
                    <a:gd name="connsiteY16" fmla="*/ 23875 h 370233"/>
                    <a:gd name="connsiteX17" fmla="*/ 388322 w 648750"/>
                    <a:gd name="connsiteY17" fmla="*/ 260576 h 37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750" h="370233">
                      <a:moveTo>
                        <a:pt x="388322" y="260576"/>
                      </a:moveTo>
                      <a:cubicBezTo>
                        <a:pt x="391439" y="275644"/>
                        <a:pt x="394846" y="291347"/>
                        <a:pt x="404487" y="303298"/>
                      </a:cubicBezTo>
                      <a:cubicBezTo>
                        <a:pt x="414186" y="315248"/>
                        <a:pt x="432198" y="322003"/>
                        <a:pt x="445419" y="314093"/>
                      </a:cubicBezTo>
                      <a:cubicBezTo>
                        <a:pt x="452982" y="309590"/>
                        <a:pt x="459274" y="300584"/>
                        <a:pt x="467992" y="301796"/>
                      </a:cubicBezTo>
                      <a:cubicBezTo>
                        <a:pt x="474516" y="302720"/>
                        <a:pt x="479192" y="309302"/>
                        <a:pt x="485716" y="310110"/>
                      </a:cubicBezTo>
                      <a:cubicBezTo>
                        <a:pt x="491373" y="310803"/>
                        <a:pt x="496511" y="306935"/>
                        <a:pt x="500841" y="303182"/>
                      </a:cubicBezTo>
                      <a:cubicBezTo>
                        <a:pt x="522375" y="284592"/>
                        <a:pt x="542293" y="263578"/>
                        <a:pt x="567233" y="249722"/>
                      </a:cubicBezTo>
                      <a:cubicBezTo>
                        <a:pt x="592115" y="235924"/>
                        <a:pt x="624041" y="230440"/>
                        <a:pt x="648750" y="244584"/>
                      </a:cubicBezTo>
                      <a:cubicBezTo>
                        <a:pt x="644074" y="262423"/>
                        <a:pt x="628833" y="275124"/>
                        <a:pt x="614227" y="286382"/>
                      </a:cubicBezTo>
                      <a:cubicBezTo>
                        <a:pt x="563192" y="325697"/>
                        <a:pt x="506845" y="363454"/>
                        <a:pt x="442763" y="369574"/>
                      </a:cubicBezTo>
                      <a:cubicBezTo>
                        <a:pt x="378681" y="375693"/>
                        <a:pt x="306169" y="338860"/>
                        <a:pt x="293642" y="275702"/>
                      </a:cubicBezTo>
                      <a:cubicBezTo>
                        <a:pt x="283596" y="225013"/>
                        <a:pt x="311019" y="164279"/>
                        <a:pt x="277361" y="125079"/>
                      </a:cubicBezTo>
                      <a:cubicBezTo>
                        <a:pt x="247976" y="90844"/>
                        <a:pt x="194401" y="99562"/>
                        <a:pt x="149370" y="97022"/>
                      </a:cubicBezTo>
                      <a:cubicBezTo>
                        <a:pt x="92389" y="93789"/>
                        <a:pt x="37197" y="66424"/>
                        <a:pt x="133" y="23067"/>
                      </a:cubicBezTo>
                      <a:cubicBezTo>
                        <a:pt x="-2003" y="5748"/>
                        <a:pt x="22013" y="-1123"/>
                        <a:pt x="39391" y="148"/>
                      </a:cubicBezTo>
                      <a:cubicBezTo>
                        <a:pt x="96776" y="4477"/>
                        <a:pt x="151506" y="25319"/>
                        <a:pt x="207968" y="36576"/>
                      </a:cubicBezTo>
                      <a:cubicBezTo>
                        <a:pt x="263159" y="47603"/>
                        <a:pt x="315695" y="44197"/>
                        <a:pt x="367943" y="23875"/>
                      </a:cubicBezTo>
                      <a:cubicBezTo>
                        <a:pt x="370079" y="103603"/>
                        <a:pt x="371695" y="180040"/>
                        <a:pt x="388322" y="26057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4" name="Freeform: Shape 4303">
                  <a:extLst>
                    <a:ext uri="{FF2B5EF4-FFF2-40B4-BE49-F238E27FC236}">
                      <a16:creationId xmlns:a16="http://schemas.microsoft.com/office/drawing/2014/main" id="{51DA6802-C893-4912-A071-FFDE735A089A}"/>
                    </a:ext>
                  </a:extLst>
                </p:cNvPr>
                <p:cNvSpPr/>
                <p:nvPr/>
              </p:nvSpPr>
              <p:spPr>
                <a:xfrm>
                  <a:off x="3613717" y="5907508"/>
                  <a:ext cx="693320" cy="711948"/>
                </a:xfrm>
                <a:custGeom>
                  <a:avLst/>
                  <a:gdLst>
                    <a:gd name="connsiteX0" fmla="*/ 165998 w 693320"/>
                    <a:gd name="connsiteY0" fmla="*/ 516353 h 711948"/>
                    <a:gd name="connsiteX1" fmla="*/ 77033 w 693320"/>
                    <a:gd name="connsiteY1" fmla="*/ 381550 h 711948"/>
                    <a:gd name="connsiteX2" fmla="*/ 41585 w 693320"/>
                    <a:gd name="connsiteY2" fmla="*/ 0 h 711948"/>
                    <a:gd name="connsiteX3" fmla="*/ 108093 w 693320"/>
                    <a:gd name="connsiteY3" fmla="*/ 280403 h 711948"/>
                    <a:gd name="connsiteX4" fmla="*/ 198154 w 693320"/>
                    <a:gd name="connsiteY4" fmla="*/ 452791 h 711948"/>
                    <a:gd name="connsiteX5" fmla="*/ 505057 w 693320"/>
                    <a:gd name="connsiteY5" fmla="*/ 533904 h 711948"/>
                    <a:gd name="connsiteX6" fmla="*/ 693320 w 693320"/>
                    <a:gd name="connsiteY6" fmla="*/ 535001 h 711948"/>
                    <a:gd name="connsiteX7" fmla="*/ 632760 w 693320"/>
                    <a:gd name="connsiteY7" fmla="*/ 564964 h 711948"/>
                    <a:gd name="connsiteX8" fmla="*/ 387341 w 693320"/>
                    <a:gd name="connsiteY8" fmla="*/ 554572 h 711948"/>
                    <a:gd name="connsiteX9" fmla="*/ 265989 w 693320"/>
                    <a:gd name="connsiteY9" fmla="*/ 569640 h 711948"/>
                    <a:gd name="connsiteX10" fmla="*/ 103358 w 693320"/>
                    <a:gd name="connsiteY10" fmla="*/ 711949 h 711948"/>
                    <a:gd name="connsiteX11" fmla="*/ 165998 w 693320"/>
                    <a:gd name="connsiteY11" fmla="*/ 516353 h 711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320" h="711948">
                      <a:moveTo>
                        <a:pt x="165998" y="516353"/>
                      </a:moveTo>
                      <a:cubicBezTo>
                        <a:pt x="160225" y="461855"/>
                        <a:pt x="112249" y="423521"/>
                        <a:pt x="77033" y="381550"/>
                      </a:cubicBezTo>
                      <a:cubicBezTo>
                        <a:pt x="-10373" y="277459"/>
                        <a:pt x="-25095" y="118408"/>
                        <a:pt x="41585" y="0"/>
                      </a:cubicBezTo>
                      <a:cubicBezTo>
                        <a:pt x="57577" y="94796"/>
                        <a:pt x="79804" y="188552"/>
                        <a:pt x="108093" y="280403"/>
                      </a:cubicBezTo>
                      <a:cubicBezTo>
                        <a:pt x="127375" y="343043"/>
                        <a:pt x="150987" y="407298"/>
                        <a:pt x="198154" y="452791"/>
                      </a:cubicBezTo>
                      <a:cubicBezTo>
                        <a:pt x="276265" y="528189"/>
                        <a:pt x="396463" y="533269"/>
                        <a:pt x="505057" y="533904"/>
                      </a:cubicBezTo>
                      <a:cubicBezTo>
                        <a:pt x="567811" y="534251"/>
                        <a:pt x="630566" y="534597"/>
                        <a:pt x="693320" y="535001"/>
                      </a:cubicBezTo>
                      <a:cubicBezTo>
                        <a:pt x="691415" y="559999"/>
                        <a:pt x="657758" y="566003"/>
                        <a:pt x="632760" y="564964"/>
                      </a:cubicBezTo>
                      <a:cubicBezTo>
                        <a:pt x="550954" y="561500"/>
                        <a:pt x="469147" y="558036"/>
                        <a:pt x="387341" y="554572"/>
                      </a:cubicBezTo>
                      <a:cubicBezTo>
                        <a:pt x="346179" y="552840"/>
                        <a:pt x="302995" y="551512"/>
                        <a:pt x="265989" y="569640"/>
                      </a:cubicBezTo>
                      <a:cubicBezTo>
                        <a:pt x="199886" y="602085"/>
                        <a:pt x="172752" y="688568"/>
                        <a:pt x="103358" y="711949"/>
                      </a:cubicBezTo>
                      <a:cubicBezTo>
                        <a:pt x="77957" y="656757"/>
                        <a:pt x="173329" y="585747"/>
                        <a:pt x="165998" y="51635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5" name="Freeform: Shape 4304">
                  <a:extLst>
                    <a:ext uri="{FF2B5EF4-FFF2-40B4-BE49-F238E27FC236}">
                      <a16:creationId xmlns:a16="http://schemas.microsoft.com/office/drawing/2014/main" id="{0DCA7FA1-FE11-48AF-8A9E-4CD9A8E8866A}"/>
                    </a:ext>
                  </a:extLst>
                </p:cNvPr>
                <p:cNvSpPr/>
                <p:nvPr/>
              </p:nvSpPr>
              <p:spPr>
                <a:xfrm>
                  <a:off x="3561199" y="5738538"/>
                  <a:ext cx="932311" cy="411121"/>
                </a:xfrm>
                <a:custGeom>
                  <a:avLst/>
                  <a:gdLst>
                    <a:gd name="connsiteX0" fmla="*/ 932312 w 932311"/>
                    <a:gd name="connsiteY0" fmla="*/ 253778 h 411121"/>
                    <a:gd name="connsiteX1" fmla="*/ 767083 w 932311"/>
                    <a:gd name="connsiteY1" fmla="*/ 373976 h 411121"/>
                    <a:gd name="connsiteX2" fmla="*/ 704733 w 932311"/>
                    <a:gd name="connsiteY2" fmla="*/ 408153 h 411121"/>
                    <a:gd name="connsiteX3" fmla="*/ 532980 w 932311"/>
                    <a:gd name="connsiteY3" fmla="*/ 299675 h 411121"/>
                    <a:gd name="connsiteX4" fmla="*/ 449269 w 932311"/>
                    <a:gd name="connsiteY4" fmla="*/ 228549 h 411121"/>
                    <a:gd name="connsiteX5" fmla="*/ 407125 w 932311"/>
                    <a:gd name="connsiteY5" fmla="*/ 235708 h 411121"/>
                    <a:gd name="connsiteX6" fmla="*/ 283579 w 932311"/>
                    <a:gd name="connsiteY6" fmla="*/ 227799 h 411121"/>
                    <a:gd name="connsiteX7" fmla="*/ 0 w 932311"/>
                    <a:gd name="connsiteY7" fmla="*/ 106100 h 411121"/>
                    <a:gd name="connsiteX8" fmla="*/ 158532 w 932311"/>
                    <a:gd name="connsiteY8" fmla="*/ 150669 h 411121"/>
                    <a:gd name="connsiteX9" fmla="*/ 289121 w 932311"/>
                    <a:gd name="connsiteY9" fmla="*/ 174570 h 411121"/>
                    <a:gd name="connsiteX10" fmla="*/ 409319 w 932311"/>
                    <a:gd name="connsiteY10" fmla="*/ 126826 h 411121"/>
                    <a:gd name="connsiteX11" fmla="*/ 529055 w 932311"/>
                    <a:gd name="connsiteY11" fmla="*/ 1028 h 411121"/>
                    <a:gd name="connsiteX12" fmla="*/ 626218 w 932311"/>
                    <a:gd name="connsiteY12" fmla="*/ 125787 h 411121"/>
                    <a:gd name="connsiteX13" fmla="*/ 932312 w 932311"/>
                    <a:gd name="connsiteY13" fmla="*/ 253778 h 41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2311" h="411121">
                      <a:moveTo>
                        <a:pt x="932312" y="253778"/>
                      </a:moveTo>
                      <a:cubicBezTo>
                        <a:pt x="877235" y="293844"/>
                        <a:pt x="822159" y="333910"/>
                        <a:pt x="767083" y="373976"/>
                      </a:cubicBezTo>
                      <a:cubicBezTo>
                        <a:pt x="747801" y="388005"/>
                        <a:pt x="727883" y="402322"/>
                        <a:pt x="704733" y="408153"/>
                      </a:cubicBezTo>
                      <a:cubicBezTo>
                        <a:pt x="634358" y="425877"/>
                        <a:pt x="571776" y="360986"/>
                        <a:pt x="532980" y="299675"/>
                      </a:cubicBezTo>
                      <a:cubicBezTo>
                        <a:pt x="512543" y="267403"/>
                        <a:pt x="487430" y="230166"/>
                        <a:pt x="449269" y="228549"/>
                      </a:cubicBezTo>
                      <a:cubicBezTo>
                        <a:pt x="435010" y="227972"/>
                        <a:pt x="421096" y="232764"/>
                        <a:pt x="407125" y="235708"/>
                      </a:cubicBezTo>
                      <a:cubicBezTo>
                        <a:pt x="366424" y="244368"/>
                        <a:pt x="324049" y="237498"/>
                        <a:pt x="283579" y="227799"/>
                      </a:cubicBezTo>
                      <a:cubicBezTo>
                        <a:pt x="183068" y="203782"/>
                        <a:pt x="86713" y="162446"/>
                        <a:pt x="0" y="106100"/>
                      </a:cubicBezTo>
                      <a:cubicBezTo>
                        <a:pt x="52825" y="120937"/>
                        <a:pt x="105707" y="135832"/>
                        <a:pt x="158532" y="150669"/>
                      </a:cubicBezTo>
                      <a:cubicBezTo>
                        <a:pt x="201253" y="162677"/>
                        <a:pt x="244725" y="174801"/>
                        <a:pt x="289121" y="174570"/>
                      </a:cubicBezTo>
                      <a:cubicBezTo>
                        <a:pt x="333517" y="174339"/>
                        <a:pt x="379818" y="160022"/>
                        <a:pt x="409319" y="126826"/>
                      </a:cubicBezTo>
                      <a:cubicBezTo>
                        <a:pt x="440205" y="92013"/>
                        <a:pt x="464857" y="-11384"/>
                        <a:pt x="529055" y="1028"/>
                      </a:cubicBezTo>
                      <a:cubicBezTo>
                        <a:pt x="571949" y="9342"/>
                        <a:pt x="599199" y="94785"/>
                        <a:pt x="626218" y="125787"/>
                      </a:cubicBezTo>
                      <a:cubicBezTo>
                        <a:pt x="672114" y="178554"/>
                        <a:pt x="854662" y="310297"/>
                        <a:pt x="932312" y="2537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6" name="Freeform: Shape 4305">
                  <a:extLst>
                    <a:ext uri="{FF2B5EF4-FFF2-40B4-BE49-F238E27FC236}">
                      <a16:creationId xmlns:a16="http://schemas.microsoft.com/office/drawing/2014/main" id="{E185FA65-08A1-4B3E-9B7A-7EA4021E5104}"/>
                    </a:ext>
                  </a:extLst>
                </p:cNvPr>
                <p:cNvSpPr/>
                <p:nvPr/>
              </p:nvSpPr>
              <p:spPr>
                <a:xfrm>
                  <a:off x="4129569" y="4936345"/>
                  <a:ext cx="648963" cy="888872"/>
                </a:xfrm>
                <a:custGeom>
                  <a:avLst/>
                  <a:gdLst>
                    <a:gd name="connsiteX0" fmla="*/ 451059 w 648963"/>
                    <a:gd name="connsiteY0" fmla="*/ 620327 h 888872"/>
                    <a:gd name="connsiteX1" fmla="*/ 518778 w 648963"/>
                    <a:gd name="connsiteY1" fmla="*/ 712755 h 888872"/>
                    <a:gd name="connsiteX2" fmla="*/ 461335 w 648963"/>
                    <a:gd name="connsiteY2" fmla="*/ 797852 h 888872"/>
                    <a:gd name="connsiteX3" fmla="*/ 356148 w 648963"/>
                    <a:gd name="connsiteY3" fmla="*/ 821291 h 888872"/>
                    <a:gd name="connsiteX4" fmla="*/ 107497 w 648963"/>
                    <a:gd name="connsiteY4" fmla="*/ 815345 h 888872"/>
                    <a:gd name="connsiteX5" fmla="*/ 0 w 648963"/>
                    <a:gd name="connsiteY5" fmla="*/ 829951 h 888872"/>
                    <a:gd name="connsiteX6" fmla="*/ 270531 w 648963"/>
                    <a:gd name="connsiteY6" fmla="*/ 888433 h 888872"/>
                    <a:gd name="connsiteX7" fmla="*/ 476403 w 648963"/>
                    <a:gd name="connsiteY7" fmla="*/ 822157 h 888872"/>
                    <a:gd name="connsiteX8" fmla="*/ 567273 w 648963"/>
                    <a:gd name="connsiteY8" fmla="*/ 756689 h 888872"/>
                    <a:gd name="connsiteX9" fmla="*/ 588518 w 648963"/>
                    <a:gd name="connsiteY9" fmla="*/ 651964 h 888872"/>
                    <a:gd name="connsiteX10" fmla="*/ 535809 w 648963"/>
                    <a:gd name="connsiteY10" fmla="*/ 597119 h 888872"/>
                    <a:gd name="connsiteX11" fmla="*/ 340272 w 648963"/>
                    <a:gd name="connsiteY11" fmla="*/ 452904 h 888872"/>
                    <a:gd name="connsiteX12" fmla="*/ 648964 w 648963"/>
                    <a:gd name="connsiteY12" fmla="*/ 140287 h 888872"/>
                    <a:gd name="connsiteX13" fmla="*/ 304247 w 648963"/>
                    <a:gd name="connsiteY13" fmla="*/ 6753 h 888872"/>
                    <a:gd name="connsiteX14" fmla="*/ 381954 w 648963"/>
                    <a:gd name="connsiteY14" fmla="*/ 44452 h 888872"/>
                    <a:gd name="connsiteX15" fmla="*/ 396444 w 648963"/>
                    <a:gd name="connsiteY15" fmla="*/ 152814 h 888872"/>
                    <a:gd name="connsiteX16" fmla="*/ 195191 w 648963"/>
                    <a:gd name="connsiteY16" fmla="*/ 522702 h 888872"/>
                    <a:gd name="connsiteX17" fmla="*/ 451059 w 648963"/>
                    <a:gd name="connsiteY17" fmla="*/ 620327 h 88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963" h="888872">
                      <a:moveTo>
                        <a:pt x="451059" y="620327"/>
                      </a:moveTo>
                      <a:cubicBezTo>
                        <a:pt x="483966" y="642496"/>
                        <a:pt x="517162" y="673094"/>
                        <a:pt x="518778" y="712755"/>
                      </a:cubicBezTo>
                      <a:cubicBezTo>
                        <a:pt x="520222" y="748896"/>
                        <a:pt x="493549" y="781399"/>
                        <a:pt x="461335" y="797852"/>
                      </a:cubicBezTo>
                      <a:cubicBezTo>
                        <a:pt x="429121" y="814306"/>
                        <a:pt x="392115" y="817943"/>
                        <a:pt x="356148" y="821291"/>
                      </a:cubicBezTo>
                      <a:cubicBezTo>
                        <a:pt x="273129" y="829027"/>
                        <a:pt x="188090" y="836533"/>
                        <a:pt x="107497" y="815345"/>
                      </a:cubicBezTo>
                      <a:cubicBezTo>
                        <a:pt x="69336" y="805300"/>
                        <a:pt x="17435" y="794562"/>
                        <a:pt x="0" y="829951"/>
                      </a:cubicBezTo>
                      <a:cubicBezTo>
                        <a:pt x="91158" y="809803"/>
                        <a:pt x="177410" y="882256"/>
                        <a:pt x="270531" y="888433"/>
                      </a:cubicBezTo>
                      <a:cubicBezTo>
                        <a:pt x="343504" y="893283"/>
                        <a:pt x="412206" y="857143"/>
                        <a:pt x="476403" y="822157"/>
                      </a:cubicBezTo>
                      <a:cubicBezTo>
                        <a:pt x="509368" y="804145"/>
                        <a:pt x="543141" y="785498"/>
                        <a:pt x="567273" y="756689"/>
                      </a:cubicBezTo>
                      <a:cubicBezTo>
                        <a:pt x="591405" y="727881"/>
                        <a:pt x="603991" y="686199"/>
                        <a:pt x="588518" y="651964"/>
                      </a:cubicBezTo>
                      <a:cubicBezTo>
                        <a:pt x="577953" y="628583"/>
                        <a:pt x="556477" y="612302"/>
                        <a:pt x="535809" y="597119"/>
                      </a:cubicBezTo>
                      <a:cubicBezTo>
                        <a:pt x="470630" y="549028"/>
                        <a:pt x="405451" y="500995"/>
                        <a:pt x="340272" y="452904"/>
                      </a:cubicBezTo>
                      <a:cubicBezTo>
                        <a:pt x="407529" y="320121"/>
                        <a:pt x="517104" y="209218"/>
                        <a:pt x="648964" y="140287"/>
                      </a:cubicBezTo>
                      <a:cubicBezTo>
                        <a:pt x="549088" y="60212"/>
                        <a:pt x="428370" y="-24827"/>
                        <a:pt x="304247" y="6753"/>
                      </a:cubicBezTo>
                      <a:cubicBezTo>
                        <a:pt x="321509" y="30307"/>
                        <a:pt x="358572" y="26901"/>
                        <a:pt x="381954" y="44452"/>
                      </a:cubicBezTo>
                      <a:cubicBezTo>
                        <a:pt x="413071" y="67775"/>
                        <a:pt x="407471" y="115462"/>
                        <a:pt x="396444" y="152814"/>
                      </a:cubicBezTo>
                      <a:cubicBezTo>
                        <a:pt x="353838" y="296393"/>
                        <a:pt x="261237" y="396269"/>
                        <a:pt x="195191" y="522702"/>
                      </a:cubicBezTo>
                      <a:cubicBezTo>
                        <a:pt x="285715" y="547585"/>
                        <a:pt x="370927" y="566348"/>
                        <a:pt x="451059" y="620327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7" name="Freeform: Shape 4306">
                  <a:extLst>
                    <a:ext uri="{FF2B5EF4-FFF2-40B4-BE49-F238E27FC236}">
                      <a16:creationId xmlns:a16="http://schemas.microsoft.com/office/drawing/2014/main" id="{EB4107D7-DF46-4AB9-854F-BB8AB043C592}"/>
                    </a:ext>
                  </a:extLst>
                </p:cNvPr>
                <p:cNvSpPr/>
                <p:nvPr/>
              </p:nvSpPr>
              <p:spPr>
                <a:xfrm>
                  <a:off x="3271651" y="5297134"/>
                  <a:ext cx="780037" cy="451307"/>
                </a:xfrm>
                <a:custGeom>
                  <a:avLst/>
                  <a:gdLst>
                    <a:gd name="connsiteX0" fmla="*/ 512854 w 780037"/>
                    <a:gd name="connsiteY0" fmla="*/ 297872 h 451307"/>
                    <a:gd name="connsiteX1" fmla="*/ 780038 w 780037"/>
                    <a:gd name="connsiteY1" fmla="*/ 448032 h 451307"/>
                    <a:gd name="connsiteX2" fmla="*/ 577110 w 780037"/>
                    <a:gd name="connsiteY2" fmla="*/ 409063 h 451307"/>
                    <a:gd name="connsiteX3" fmla="*/ 386883 w 780037"/>
                    <a:gd name="connsiteY3" fmla="*/ 325525 h 451307"/>
                    <a:gd name="connsiteX4" fmla="*/ 256352 w 780037"/>
                    <a:gd name="connsiteY4" fmla="*/ 271546 h 451307"/>
                    <a:gd name="connsiteX5" fmla="*/ 72072 w 780037"/>
                    <a:gd name="connsiteY5" fmla="*/ 274317 h 451307"/>
                    <a:gd name="connsiteX6" fmla="*/ 19478 w 780037"/>
                    <a:gd name="connsiteY6" fmla="*/ 102218 h 451307"/>
                    <a:gd name="connsiteX7" fmla="*/ 178241 w 780037"/>
                    <a:gd name="connsiteY7" fmla="*/ 264214 h 451307"/>
                    <a:gd name="connsiteX8" fmla="*/ 205202 w 780037"/>
                    <a:gd name="connsiteY8" fmla="*/ 266350 h 451307"/>
                    <a:gd name="connsiteX9" fmla="*/ 218653 w 780037"/>
                    <a:gd name="connsiteY9" fmla="*/ 249492 h 451307"/>
                    <a:gd name="connsiteX10" fmla="*/ 303115 w 780037"/>
                    <a:gd name="connsiteY10" fmla="*/ 379 h 451307"/>
                    <a:gd name="connsiteX11" fmla="*/ 342084 w 780037"/>
                    <a:gd name="connsiteY11" fmla="*/ 24800 h 451307"/>
                    <a:gd name="connsiteX12" fmla="*/ 332500 w 780037"/>
                    <a:gd name="connsiteY12" fmla="*/ 78779 h 451307"/>
                    <a:gd name="connsiteX13" fmla="*/ 383882 w 780037"/>
                    <a:gd name="connsiteY13" fmla="*/ 157410 h 451307"/>
                    <a:gd name="connsiteX14" fmla="*/ 512854 w 780037"/>
                    <a:gd name="connsiteY14" fmla="*/ 297872 h 45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0037" h="451307">
                      <a:moveTo>
                        <a:pt x="512854" y="297872"/>
                      </a:moveTo>
                      <a:cubicBezTo>
                        <a:pt x="587444" y="372172"/>
                        <a:pt x="674850" y="451727"/>
                        <a:pt x="780038" y="448032"/>
                      </a:cubicBezTo>
                      <a:cubicBezTo>
                        <a:pt x="711337" y="460618"/>
                        <a:pt x="642116" y="434638"/>
                        <a:pt x="577110" y="409063"/>
                      </a:cubicBezTo>
                      <a:cubicBezTo>
                        <a:pt x="512624" y="383719"/>
                        <a:pt x="447964" y="358259"/>
                        <a:pt x="386883" y="325525"/>
                      </a:cubicBezTo>
                      <a:cubicBezTo>
                        <a:pt x="345086" y="303125"/>
                        <a:pt x="303461" y="276800"/>
                        <a:pt x="256352" y="271546"/>
                      </a:cubicBezTo>
                      <a:cubicBezTo>
                        <a:pt x="194810" y="264734"/>
                        <a:pt x="130439" y="294870"/>
                        <a:pt x="72072" y="274317"/>
                      </a:cubicBezTo>
                      <a:cubicBezTo>
                        <a:pt x="6315" y="251167"/>
                        <a:pt x="-22089" y="158218"/>
                        <a:pt x="19478" y="102218"/>
                      </a:cubicBezTo>
                      <a:cubicBezTo>
                        <a:pt x="46670" y="175191"/>
                        <a:pt x="105845" y="235579"/>
                        <a:pt x="178241" y="264214"/>
                      </a:cubicBezTo>
                      <a:cubicBezTo>
                        <a:pt x="186901" y="267620"/>
                        <a:pt x="196888" y="270564"/>
                        <a:pt x="205202" y="266350"/>
                      </a:cubicBezTo>
                      <a:cubicBezTo>
                        <a:pt x="211725" y="263002"/>
                        <a:pt x="215420" y="256074"/>
                        <a:pt x="218653" y="249492"/>
                      </a:cubicBezTo>
                      <a:cubicBezTo>
                        <a:pt x="257564" y="170631"/>
                        <a:pt x="286026" y="86631"/>
                        <a:pt x="303115" y="379"/>
                      </a:cubicBezTo>
                      <a:cubicBezTo>
                        <a:pt x="319626" y="-2219"/>
                        <a:pt x="337176" y="8808"/>
                        <a:pt x="342084" y="24800"/>
                      </a:cubicBezTo>
                      <a:cubicBezTo>
                        <a:pt x="348030" y="44313"/>
                        <a:pt x="329383" y="59612"/>
                        <a:pt x="332500" y="78779"/>
                      </a:cubicBezTo>
                      <a:cubicBezTo>
                        <a:pt x="336714" y="104759"/>
                        <a:pt x="368236" y="136742"/>
                        <a:pt x="383882" y="157410"/>
                      </a:cubicBezTo>
                      <a:cubicBezTo>
                        <a:pt x="422216" y="208098"/>
                        <a:pt x="467881" y="253129"/>
                        <a:pt x="512854" y="29787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8" name="Freeform: Shape 4307">
                  <a:extLst>
                    <a:ext uri="{FF2B5EF4-FFF2-40B4-BE49-F238E27FC236}">
                      <a16:creationId xmlns:a16="http://schemas.microsoft.com/office/drawing/2014/main" id="{A5192FC5-407D-408E-8C24-3090FACE3E3C}"/>
                    </a:ext>
                  </a:extLst>
                </p:cNvPr>
                <p:cNvSpPr/>
                <p:nvPr/>
              </p:nvSpPr>
              <p:spPr>
                <a:xfrm>
                  <a:off x="3165799" y="5050941"/>
                  <a:ext cx="337725" cy="371469"/>
                </a:xfrm>
                <a:custGeom>
                  <a:avLst/>
                  <a:gdLst>
                    <a:gd name="connsiteX0" fmla="*/ 191837 w 337725"/>
                    <a:gd name="connsiteY0" fmla="*/ 38218 h 371469"/>
                    <a:gd name="connsiteX1" fmla="*/ 30362 w 337725"/>
                    <a:gd name="connsiteY1" fmla="*/ 193863 h 371469"/>
                    <a:gd name="connsiteX2" fmla="*/ 1669 w 337725"/>
                    <a:gd name="connsiteY2" fmla="*/ 244725 h 371469"/>
                    <a:gd name="connsiteX3" fmla="*/ 51895 w 337725"/>
                    <a:gd name="connsiteY3" fmla="*/ 356436 h 371469"/>
                    <a:gd name="connsiteX4" fmla="*/ 78221 w 337725"/>
                    <a:gd name="connsiteY4" fmla="*/ 371331 h 371469"/>
                    <a:gd name="connsiteX5" fmla="*/ 98658 w 337725"/>
                    <a:gd name="connsiteY5" fmla="*/ 353434 h 371469"/>
                    <a:gd name="connsiteX6" fmla="*/ 160374 w 337725"/>
                    <a:gd name="connsiteY6" fmla="*/ 208470 h 371469"/>
                    <a:gd name="connsiteX7" fmla="*/ 337726 w 337725"/>
                    <a:gd name="connsiteY7" fmla="*/ 0 h 371469"/>
                    <a:gd name="connsiteX8" fmla="*/ 191837 w 337725"/>
                    <a:gd name="connsiteY8" fmla="*/ 38218 h 37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7725" h="371469">
                      <a:moveTo>
                        <a:pt x="191837" y="38218"/>
                      </a:moveTo>
                      <a:cubicBezTo>
                        <a:pt x="124984" y="73031"/>
                        <a:pt x="76605" y="134342"/>
                        <a:pt x="30362" y="193863"/>
                      </a:cubicBezTo>
                      <a:cubicBezTo>
                        <a:pt x="18295" y="209393"/>
                        <a:pt x="5941" y="225558"/>
                        <a:pt x="1669" y="244725"/>
                      </a:cubicBezTo>
                      <a:cubicBezTo>
                        <a:pt x="-7568" y="286234"/>
                        <a:pt x="23261" y="324972"/>
                        <a:pt x="51895" y="356436"/>
                      </a:cubicBezTo>
                      <a:cubicBezTo>
                        <a:pt x="58997" y="364172"/>
                        <a:pt x="67829" y="372659"/>
                        <a:pt x="78221" y="371331"/>
                      </a:cubicBezTo>
                      <a:cubicBezTo>
                        <a:pt x="87516" y="370119"/>
                        <a:pt x="93924" y="361517"/>
                        <a:pt x="98658" y="353434"/>
                      </a:cubicBezTo>
                      <a:cubicBezTo>
                        <a:pt x="125388" y="308172"/>
                        <a:pt x="138840" y="256387"/>
                        <a:pt x="160374" y="208470"/>
                      </a:cubicBezTo>
                      <a:cubicBezTo>
                        <a:pt x="201190" y="117657"/>
                        <a:pt x="269833" y="66161"/>
                        <a:pt x="337726" y="0"/>
                      </a:cubicBezTo>
                      <a:cubicBezTo>
                        <a:pt x="289751" y="346"/>
                        <a:pt x="235194" y="15703"/>
                        <a:pt x="191837" y="3821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9" name="Freeform: Shape 4308">
                  <a:extLst>
                    <a:ext uri="{FF2B5EF4-FFF2-40B4-BE49-F238E27FC236}">
                      <a16:creationId xmlns:a16="http://schemas.microsoft.com/office/drawing/2014/main" id="{80A003CC-2290-4865-91AD-4658EA95C3DF}"/>
                    </a:ext>
                  </a:extLst>
                </p:cNvPr>
                <p:cNvSpPr/>
                <p:nvPr/>
              </p:nvSpPr>
              <p:spPr>
                <a:xfrm>
                  <a:off x="4262930" y="4199801"/>
                  <a:ext cx="281154" cy="814076"/>
                </a:xfrm>
                <a:custGeom>
                  <a:avLst/>
                  <a:gdLst>
                    <a:gd name="connsiteX0" fmla="*/ 62466 w 281154"/>
                    <a:gd name="connsiteY0" fmla="*/ 750514 h 814076"/>
                    <a:gd name="connsiteX1" fmla="*/ 82672 w 281154"/>
                    <a:gd name="connsiteY1" fmla="*/ 548914 h 814076"/>
                    <a:gd name="connsiteX2" fmla="*/ 281154 w 281154"/>
                    <a:gd name="connsiteY2" fmla="*/ 0 h 814076"/>
                    <a:gd name="connsiteX3" fmla="*/ 194556 w 281154"/>
                    <a:gd name="connsiteY3" fmla="*/ 500246 h 814076"/>
                    <a:gd name="connsiteX4" fmla="*/ 144387 w 281154"/>
                    <a:gd name="connsiteY4" fmla="*/ 719166 h 814076"/>
                    <a:gd name="connsiteX5" fmla="*/ 0 w 281154"/>
                    <a:gd name="connsiteY5" fmla="*/ 814077 h 814076"/>
                    <a:gd name="connsiteX6" fmla="*/ 62466 w 281154"/>
                    <a:gd name="connsiteY6" fmla="*/ 750514 h 814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154" h="814076">
                      <a:moveTo>
                        <a:pt x="62466" y="750514"/>
                      </a:moveTo>
                      <a:cubicBezTo>
                        <a:pt x="94507" y="690069"/>
                        <a:pt x="84635" y="617327"/>
                        <a:pt x="82672" y="548914"/>
                      </a:cubicBezTo>
                      <a:cubicBezTo>
                        <a:pt x="77014" y="349797"/>
                        <a:pt x="149410" y="149468"/>
                        <a:pt x="281154" y="0"/>
                      </a:cubicBezTo>
                      <a:cubicBezTo>
                        <a:pt x="231563" y="162284"/>
                        <a:pt x="202408" y="330746"/>
                        <a:pt x="194556" y="500246"/>
                      </a:cubicBezTo>
                      <a:cubicBezTo>
                        <a:pt x="191035" y="576221"/>
                        <a:pt x="189938" y="658201"/>
                        <a:pt x="144387" y="719166"/>
                      </a:cubicBezTo>
                      <a:cubicBezTo>
                        <a:pt x="109171" y="766332"/>
                        <a:pt x="53171" y="792427"/>
                        <a:pt x="0" y="814077"/>
                      </a:cubicBezTo>
                      <a:cubicBezTo>
                        <a:pt x="26499" y="799586"/>
                        <a:pt x="48322" y="777244"/>
                        <a:pt x="62466" y="750514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0" name="Freeform: Shape 4309">
                  <a:extLst>
                    <a:ext uri="{FF2B5EF4-FFF2-40B4-BE49-F238E27FC236}">
                      <a16:creationId xmlns:a16="http://schemas.microsoft.com/office/drawing/2014/main" id="{0CBDDEB1-1B2E-4B4C-8644-0EEDA52BDE7E}"/>
                    </a:ext>
                  </a:extLst>
                </p:cNvPr>
                <p:cNvSpPr/>
                <p:nvPr/>
              </p:nvSpPr>
              <p:spPr>
                <a:xfrm>
                  <a:off x="4749757" y="4550802"/>
                  <a:ext cx="298325" cy="342766"/>
                </a:xfrm>
                <a:custGeom>
                  <a:avLst/>
                  <a:gdLst>
                    <a:gd name="connsiteX0" fmla="*/ 71267 w 298325"/>
                    <a:gd name="connsiteY0" fmla="*/ 215752 h 342766"/>
                    <a:gd name="connsiteX1" fmla="*/ 98747 w 298325"/>
                    <a:gd name="connsiteY1" fmla="*/ 157674 h 342766"/>
                    <a:gd name="connsiteX2" fmla="*/ 107002 w 298325"/>
                    <a:gd name="connsiteY2" fmla="*/ 104734 h 342766"/>
                    <a:gd name="connsiteX3" fmla="*/ 180380 w 298325"/>
                    <a:gd name="connsiteY3" fmla="*/ 12363 h 342766"/>
                    <a:gd name="connsiteX4" fmla="*/ 298326 w 298325"/>
                    <a:gd name="connsiteY4" fmla="*/ 14846 h 342766"/>
                    <a:gd name="connsiteX5" fmla="*/ 189444 w 298325"/>
                    <a:gd name="connsiteY5" fmla="*/ 237806 h 342766"/>
                    <a:gd name="connsiteX6" fmla="*/ 40265 w 298325"/>
                    <a:gd name="connsiteY6" fmla="*/ 342762 h 342766"/>
                    <a:gd name="connsiteX7" fmla="*/ 71267 w 298325"/>
                    <a:gd name="connsiteY7" fmla="*/ 215752 h 34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25" h="342766">
                      <a:moveTo>
                        <a:pt x="71267" y="215752"/>
                      </a:moveTo>
                      <a:cubicBezTo>
                        <a:pt x="82697" y="197509"/>
                        <a:pt x="93609" y="178515"/>
                        <a:pt x="98747" y="157674"/>
                      </a:cubicBezTo>
                      <a:cubicBezTo>
                        <a:pt x="103019" y="140297"/>
                        <a:pt x="103250" y="122227"/>
                        <a:pt x="107002" y="104734"/>
                      </a:cubicBezTo>
                      <a:cubicBezTo>
                        <a:pt x="115547" y="64899"/>
                        <a:pt x="143489" y="29683"/>
                        <a:pt x="180380" y="12363"/>
                      </a:cubicBezTo>
                      <a:cubicBezTo>
                        <a:pt x="217271" y="-4957"/>
                        <a:pt x="262186" y="-4033"/>
                        <a:pt x="298326" y="14846"/>
                      </a:cubicBezTo>
                      <a:cubicBezTo>
                        <a:pt x="269864" y="92899"/>
                        <a:pt x="240652" y="172396"/>
                        <a:pt x="189444" y="237806"/>
                      </a:cubicBezTo>
                      <a:cubicBezTo>
                        <a:pt x="159769" y="275736"/>
                        <a:pt x="93724" y="343340"/>
                        <a:pt x="40265" y="342762"/>
                      </a:cubicBezTo>
                      <a:cubicBezTo>
                        <a:pt x="-52857" y="341665"/>
                        <a:pt x="40553" y="264709"/>
                        <a:pt x="71267" y="21575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1" name="Freeform: Shape 4310">
                  <a:extLst>
                    <a:ext uri="{FF2B5EF4-FFF2-40B4-BE49-F238E27FC236}">
                      <a16:creationId xmlns:a16="http://schemas.microsoft.com/office/drawing/2014/main" id="{F2DA8A12-512C-4DB0-8E78-AB9790A72735}"/>
                    </a:ext>
                  </a:extLst>
                </p:cNvPr>
                <p:cNvSpPr/>
                <p:nvPr/>
              </p:nvSpPr>
              <p:spPr>
                <a:xfrm>
                  <a:off x="4705098" y="4865391"/>
                  <a:ext cx="491178" cy="1040789"/>
                </a:xfrm>
                <a:custGeom>
                  <a:avLst/>
                  <a:gdLst>
                    <a:gd name="connsiteX0" fmla="*/ 423174 w 491178"/>
                    <a:gd name="connsiteY0" fmla="*/ 90466 h 1040789"/>
                    <a:gd name="connsiteX1" fmla="*/ 460065 w 491178"/>
                    <a:gd name="connsiteY1" fmla="*/ 0 h 1040789"/>
                    <a:gd name="connsiteX2" fmla="*/ 448461 w 491178"/>
                    <a:gd name="connsiteY2" fmla="*/ 274688 h 1040789"/>
                    <a:gd name="connsiteX3" fmla="*/ 300956 w 491178"/>
                    <a:gd name="connsiteY3" fmla="*/ 521838 h 1040789"/>
                    <a:gd name="connsiteX4" fmla="*/ 382993 w 491178"/>
                    <a:gd name="connsiteY4" fmla="*/ 562366 h 1040789"/>
                    <a:gd name="connsiteX5" fmla="*/ 258004 w 491178"/>
                    <a:gd name="connsiteY5" fmla="*/ 692840 h 1040789"/>
                    <a:gd name="connsiteX6" fmla="*/ 274399 w 491178"/>
                    <a:gd name="connsiteY6" fmla="*/ 771932 h 1040789"/>
                    <a:gd name="connsiteX7" fmla="*/ 269666 w 491178"/>
                    <a:gd name="connsiteY7" fmla="*/ 864592 h 1040789"/>
                    <a:gd name="connsiteX8" fmla="*/ 175159 w 491178"/>
                    <a:gd name="connsiteY8" fmla="*/ 1040790 h 1040789"/>
                    <a:gd name="connsiteX9" fmla="*/ 143752 w 491178"/>
                    <a:gd name="connsiteY9" fmla="*/ 1025318 h 1040789"/>
                    <a:gd name="connsiteX10" fmla="*/ 177295 w 491178"/>
                    <a:gd name="connsiteY10" fmla="*/ 954134 h 1040789"/>
                    <a:gd name="connsiteX11" fmla="*/ 159513 w 491178"/>
                    <a:gd name="connsiteY11" fmla="*/ 776262 h 1040789"/>
                    <a:gd name="connsiteX12" fmla="*/ 0 w 491178"/>
                    <a:gd name="connsiteY12" fmla="*/ 695611 h 1040789"/>
                    <a:gd name="connsiteX13" fmla="*/ 233699 w 491178"/>
                    <a:gd name="connsiteY13" fmla="*/ 445459 h 1040789"/>
                    <a:gd name="connsiteX14" fmla="*/ 423174 w 491178"/>
                    <a:gd name="connsiteY14" fmla="*/ 90466 h 104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1178" h="1040789">
                      <a:moveTo>
                        <a:pt x="423174" y="90466"/>
                      </a:moveTo>
                      <a:cubicBezTo>
                        <a:pt x="431892" y="58829"/>
                        <a:pt x="439455" y="25575"/>
                        <a:pt x="460065" y="0"/>
                      </a:cubicBezTo>
                      <a:cubicBezTo>
                        <a:pt x="512255" y="80651"/>
                        <a:pt x="492164" y="189130"/>
                        <a:pt x="448461" y="274688"/>
                      </a:cubicBezTo>
                      <a:cubicBezTo>
                        <a:pt x="404758" y="360189"/>
                        <a:pt x="340156" y="434201"/>
                        <a:pt x="300956" y="521838"/>
                      </a:cubicBezTo>
                      <a:cubicBezTo>
                        <a:pt x="324569" y="541582"/>
                        <a:pt x="352972" y="555554"/>
                        <a:pt x="382993" y="562366"/>
                      </a:cubicBezTo>
                      <a:cubicBezTo>
                        <a:pt x="382300" y="625294"/>
                        <a:pt x="271051" y="631240"/>
                        <a:pt x="258004" y="692840"/>
                      </a:cubicBezTo>
                      <a:cubicBezTo>
                        <a:pt x="252346" y="719454"/>
                        <a:pt x="268280" y="745376"/>
                        <a:pt x="274399" y="771932"/>
                      </a:cubicBezTo>
                      <a:cubicBezTo>
                        <a:pt x="281442" y="802299"/>
                        <a:pt x="275554" y="833994"/>
                        <a:pt x="269666" y="864592"/>
                      </a:cubicBezTo>
                      <a:cubicBezTo>
                        <a:pt x="252808" y="952056"/>
                        <a:pt x="248767" y="990621"/>
                        <a:pt x="175159" y="1040790"/>
                      </a:cubicBezTo>
                      <a:cubicBezTo>
                        <a:pt x="155761" y="1023066"/>
                        <a:pt x="135843" y="1050373"/>
                        <a:pt x="143752" y="1025318"/>
                      </a:cubicBezTo>
                      <a:cubicBezTo>
                        <a:pt x="151661" y="1000262"/>
                        <a:pt x="167018" y="978324"/>
                        <a:pt x="177295" y="954134"/>
                      </a:cubicBezTo>
                      <a:cubicBezTo>
                        <a:pt x="201600" y="896922"/>
                        <a:pt x="194672" y="827528"/>
                        <a:pt x="159513" y="776262"/>
                      </a:cubicBezTo>
                      <a:cubicBezTo>
                        <a:pt x="124354" y="724996"/>
                        <a:pt x="62120" y="693533"/>
                        <a:pt x="0" y="695611"/>
                      </a:cubicBezTo>
                      <a:cubicBezTo>
                        <a:pt x="58540" y="693648"/>
                        <a:pt x="192998" y="492799"/>
                        <a:pt x="233699" y="445459"/>
                      </a:cubicBezTo>
                      <a:cubicBezTo>
                        <a:pt x="321798" y="342927"/>
                        <a:pt x="387265" y="220882"/>
                        <a:pt x="423174" y="9046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2" name="Freeform: Shape 4311">
                  <a:extLst>
                    <a:ext uri="{FF2B5EF4-FFF2-40B4-BE49-F238E27FC236}">
                      <a16:creationId xmlns:a16="http://schemas.microsoft.com/office/drawing/2014/main" id="{3F90027B-27FC-4E80-A6FB-97E016CEFAFA}"/>
                    </a:ext>
                  </a:extLst>
                </p:cNvPr>
                <p:cNvSpPr/>
                <p:nvPr/>
              </p:nvSpPr>
              <p:spPr>
                <a:xfrm>
                  <a:off x="2685176" y="3923496"/>
                  <a:ext cx="306729" cy="546212"/>
                </a:xfrm>
                <a:custGeom>
                  <a:avLst/>
                  <a:gdLst>
                    <a:gd name="connsiteX0" fmla="*/ 234218 w 306729"/>
                    <a:gd name="connsiteY0" fmla="*/ 345467 h 546212"/>
                    <a:gd name="connsiteX1" fmla="*/ 299166 w 306729"/>
                    <a:gd name="connsiteY1" fmla="*/ 216725 h 546212"/>
                    <a:gd name="connsiteX2" fmla="*/ 282540 w 306729"/>
                    <a:gd name="connsiteY2" fmla="*/ 154144 h 546212"/>
                    <a:gd name="connsiteX3" fmla="*/ 306729 w 306729"/>
                    <a:gd name="connsiteY3" fmla="*/ 0 h 546212"/>
                    <a:gd name="connsiteX4" fmla="*/ 231389 w 306729"/>
                    <a:gd name="connsiteY4" fmla="*/ 118119 h 546212"/>
                    <a:gd name="connsiteX5" fmla="*/ 218400 w 306729"/>
                    <a:gd name="connsiteY5" fmla="*/ 146062 h 546212"/>
                    <a:gd name="connsiteX6" fmla="*/ 221575 w 306729"/>
                    <a:gd name="connsiteY6" fmla="*/ 184222 h 546212"/>
                    <a:gd name="connsiteX7" fmla="*/ 120717 w 306729"/>
                    <a:gd name="connsiteY7" fmla="*/ 391942 h 546212"/>
                    <a:gd name="connsiteX8" fmla="*/ 102647 w 306729"/>
                    <a:gd name="connsiteY8" fmla="*/ 463125 h 546212"/>
                    <a:gd name="connsiteX9" fmla="*/ 46994 w 306729"/>
                    <a:gd name="connsiteY9" fmla="*/ 476692 h 546212"/>
                    <a:gd name="connsiteX10" fmla="*/ 0 w 306729"/>
                    <a:gd name="connsiteY10" fmla="*/ 504461 h 546212"/>
                    <a:gd name="connsiteX11" fmla="*/ 177641 w 306729"/>
                    <a:gd name="connsiteY11" fmla="*/ 530325 h 546212"/>
                    <a:gd name="connsiteX12" fmla="*/ 234218 w 306729"/>
                    <a:gd name="connsiteY12" fmla="*/ 345467 h 54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729" h="546212">
                      <a:moveTo>
                        <a:pt x="234218" y="345467"/>
                      </a:moveTo>
                      <a:cubicBezTo>
                        <a:pt x="252461" y="300206"/>
                        <a:pt x="300263" y="265509"/>
                        <a:pt x="299166" y="216725"/>
                      </a:cubicBezTo>
                      <a:cubicBezTo>
                        <a:pt x="298705" y="195076"/>
                        <a:pt x="288139" y="175101"/>
                        <a:pt x="282540" y="154144"/>
                      </a:cubicBezTo>
                      <a:cubicBezTo>
                        <a:pt x="268742" y="102878"/>
                        <a:pt x="284734" y="48322"/>
                        <a:pt x="306729" y="0"/>
                      </a:cubicBezTo>
                      <a:cubicBezTo>
                        <a:pt x="281616" y="39373"/>
                        <a:pt x="256503" y="78746"/>
                        <a:pt x="231389" y="118119"/>
                      </a:cubicBezTo>
                      <a:cubicBezTo>
                        <a:pt x="225847" y="126837"/>
                        <a:pt x="220132" y="135843"/>
                        <a:pt x="218400" y="146062"/>
                      </a:cubicBezTo>
                      <a:cubicBezTo>
                        <a:pt x="216206" y="158705"/>
                        <a:pt x="220362" y="171464"/>
                        <a:pt x="221575" y="184222"/>
                      </a:cubicBezTo>
                      <a:cubicBezTo>
                        <a:pt x="228964" y="262449"/>
                        <a:pt x="132090" y="314234"/>
                        <a:pt x="120717" y="391942"/>
                      </a:cubicBezTo>
                      <a:cubicBezTo>
                        <a:pt x="117080" y="416766"/>
                        <a:pt x="121237" y="446209"/>
                        <a:pt x="102647" y="463125"/>
                      </a:cubicBezTo>
                      <a:cubicBezTo>
                        <a:pt x="88214" y="476230"/>
                        <a:pt x="66449" y="475422"/>
                        <a:pt x="46994" y="476692"/>
                      </a:cubicBezTo>
                      <a:cubicBezTo>
                        <a:pt x="27538" y="477962"/>
                        <a:pt x="4618" y="485467"/>
                        <a:pt x="0" y="504461"/>
                      </a:cubicBezTo>
                      <a:cubicBezTo>
                        <a:pt x="56751" y="524436"/>
                        <a:pt x="125913" y="570391"/>
                        <a:pt x="177641" y="530325"/>
                      </a:cubicBezTo>
                      <a:cubicBezTo>
                        <a:pt x="229253" y="490259"/>
                        <a:pt x="212915" y="398350"/>
                        <a:pt x="234218" y="34546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3" name="Freeform: Shape 4312">
                  <a:extLst>
                    <a:ext uri="{FF2B5EF4-FFF2-40B4-BE49-F238E27FC236}">
                      <a16:creationId xmlns:a16="http://schemas.microsoft.com/office/drawing/2014/main" id="{6DAEA414-413E-4B6D-B70A-14CEF863CA74}"/>
                    </a:ext>
                  </a:extLst>
                </p:cNvPr>
                <p:cNvSpPr/>
                <p:nvPr/>
              </p:nvSpPr>
              <p:spPr>
                <a:xfrm>
                  <a:off x="3035146" y="4007380"/>
                  <a:ext cx="350720" cy="243415"/>
                </a:xfrm>
                <a:custGeom>
                  <a:avLst/>
                  <a:gdLst>
                    <a:gd name="connsiteX0" fmla="*/ 338020 w 350720"/>
                    <a:gd name="connsiteY0" fmla="*/ 220997 h 243415"/>
                    <a:gd name="connsiteX1" fmla="*/ 246111 w 350720"/>
                    <a:gd name="connsiteY1" fmla="*/ 236065 h 243415"/>
                    <a:gd name="connsiteX2" fmla="*/ 222383 w 350720"/>
                    <a:gd name="connsiteY2" fmla="*/ 243282 h 243415"/>
                    <a:gd name="connsiteX3" fmla="*/ 202177 w 350720"/>
                    <a:gd name="connsiteY3" fmla="*/ 231620 h 243415"/>
                    <a:gd name="connsiteX4" fmla="*/ 0 w 350720"/>
                    <a:gd name="connsiteY4" fmla="*/ 152412 h 243415"/>
                    <a:gd name="connsiteX5" fmla="*/ 184338 w 350720"/>
                    <a:gd name="connsiteY5" fmla="*/ 165113 h 243415"/>
                    <a:gd name="connsiteX6" fmla="*/ 209394 w 350720"/>
                    <a:gd name="connsiteY6" fmla="*/ 164247 h 243415"/>
                    <a:gd name="connsiteX7" fmla="*/ 234853 w 350720"/>
                    <a:gd name="connsiteY7" fmla="*/ 149641 h 243415"/>
                    <a:gd name="connsiteX8" fmla="*/ 350721 w 350720"/>
                    <a:gd name="connsiteY8" fmla="*/ 0 h 243415"/>
                    <a:gd name="connsiteX9" fmla="*/ 338020 w 350720"/>
                    <a:gd name="connsiteY9" fmla="*/ 220997 h 243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20" h="243415">
                      <a:moveTo>
                        <a:pt x="338020" y="220997"/>
                      </a:moveTo>
                      <a:cubicBezTo>
                        <a:pt x="306729" y="221690"/>
                        <a:pt x="274342" y="222672"/>
                        <a:pt x="246111" y="236065"/>
                      </a:cubicBezTo>
                      <a:cubicBezTo>
                        <a:pt x="238548" y="239645"/>
                        <a:pt x="230697" y="244263"/>
                        <a:pt x="222383" y="243282"/>
                      </a:cubicBezTo>
                      <a:cubicBezTo>
                        <a:pt x="214532" y="242358"/>
                        <a:pt x="208181" y="236701"/>
                        <a:pt x="202177" y="231620"/>
                      </a:cubicBezTo>
                      <a:cubicBezTo>
                        <a:pt x="146235" y="184049"/>
                        <a:pt x="72858" y="161303"/>
                        <a:pt x="0" y="152412"/>
                      </a:cubicBezTo>
                      <a:cubicBezTo>
                        <a:pt x="61427" y="156626"/>
                        <a:pt x="122911" y="160841"/>
                        <a:pt x="184338" y="165113"/>
                      </a:cubicBezTo>
                      <a:cubicBezTo>
                        <a:pt x="192709" y="165690"/>
                        <a:pt x="201253" y="166268"/>
                        <a:pt x="209394" y="164247"/>
                      </a:cubicBezTo>
                      <a:cubicBezTo>
                        <a:pt x="218977" y="161880"/>
                        <a:pt x="227348" y="156049"/>
                        <a:pt x="234853" y="149641"/>
                      </a:cubicBezTo>
                      <a:cubicBezTo>
                        <a:pt x="280577" y="110556"/>
                        <a:pt x="295703" y="13221"/>
                        <a:pt x="350721" y="0"/>
                      </a:cubicBezTo>
                      <a:cubicBezTo>
                        <a:pt x="346911" y="17204"/>
                        <a:pt x="309558" y="221690"/>
                        <a:pt x="338020" y="22099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4" name="Freeform: Shape 4313">
                  <a:extLst>
                    <a:ext uri="{FF2B5EF4-FFF2-40B4-BE49-F238E27FC236}">
                      <a16:creationId xmlns:a16="http://schemas.microsoft.com/office/drawing/2014/main" id="{BAA0D114-472C-45FF-A750-802B4281E9DD}"/>
                    </a:ext>
                  </a:extLst>
                </p:cNvPr>
                <p:cNvSpPr/>
                <p:nvPr/>
              </p:nvSpPr>
              <p:spPr>
                <a:xfrm>
                  <a:off x="3396317" y="3751040"/>
                  <a:ext cx="579050" cy="443045"/>
                </a:xfrm>
                <a:custGeom>
                  <a:avLst/>
                  <a:gdLst>
                    <a:gd name="connsiteX0" fmla="*/ 414399 w 579050"/>
                    <a:gd name="connsiteY0" fmla="*/ 443045 h 443045"/>
                    <a:gd name="connsiteX1" fmla="*/ 206045 w 579050"/>
                    <a:gd name="connsiteY1" fmla="*/ 406501 h 443045"/>
                    <a:gd name="connsiteX2" fmla="*/ 0 w 579050"/>
                    <a:gd name="connsiteY2" fmla="*/ 437214 h 443045"/>
                    <a:gd name="connsiteX3" fmla="*/ 248016 w 579050"/>
                    <a:gd name="connsiteY3" fmla="*/ 363433 h 443045"/>
                    <a:gd name="connsiteX4" fmla="*/ 349393 w 579050"/>
                    <a:gd name="connsiteY4" fmla="*/ 231978 h 443045"/>
                    <a:gd name="connsiteX5" fmla="*/ 399793 w 579050"/>
                    <a:gd name="connsiteY5" fmla="*/ 135739 h 443045"/>
                    <a:gd name="connsiteX6" fmla="*/ 409203 w 579050"/>
                    <a:gd name="connsiteY6" fmla="*/ 110337 h 443045"/>
                    <a:gd name="connsiteX7" fmla="*/ 405104 w 579050"/>
                    <a:gd name="connsiteY7" fmla="*/ 85223 h 443045"/>
                    <a:gd name="connsiteX8" fmla="*/ 347892 w 579050"/>
                    <a:gd name="connsiteY8" fmla="*/ 1628 h 443045"/>
                    <a:gd name="connsiteX9" fmla="*/ 579050 w 579050"/>
                    <a:gd name="connsiteY9" fmla="*/ 11 h 443045"/>
                    <a:gd name="connsiteX10" fmla="*/ 414399 w 579050"/>
                    <a:gd name="connsiteY10" fmla="*/ 443045 h 4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050" h="443045">
                      <a:moveTo>
                        <a:pt x="414399" y="443045"/>
                      </a:moveTo>
                      <a:cubicBezTo>
                        <a:pt x="344601" y="432769"/>
                        <a:pt x="276189" y="414006"/>
                        <a:pt x="206045" y="406501"/>
                      </a:cubicBezTo>
                      <a:cubicBezTo>
                        <a:pt x="135901" y="398996"/>
                        <a:pt x="61946" y="403557"/>
                        <a:pt x="0" y="437214"/>
                      </a:cubicBezTo>
                      <a:cubicBezTo>
                        <a:pt x="73724" y="391202"/>
                        <a:pt x="174523" y="409792"/>
                        <a:pt x="248016" y="363433"/>
                      </a:cubicBezTo>
                      <a:cubicBezTo>
                        <a:pt x="295414" y="333528"/>
                        <a:pt x="323414" y="281627"/>
                        <a:pt x="349393" y="231978"/>
                      </a:cubicBezTo>
                      <a:cubicBezTo>
                        <a:pt x="366193" y="199879"/>
                        <a:pt x="382993" y="167838"/>
                        <a:pt x="399793" y="135739"/>
                      </a:cubicBezTo>
                      <a:cubicBezTo>
                        <a:pt x="404007" y="127714"/>
                        <a:pt x="408280" y="119401"/>
                        <a:pt x="409203" y="110337"/>
                      </a:cubicBezTo>
                      <a:cubicBezTo>
                        <a:pt x="410069" y="101850"/>
                        <a:pt x="407876" y="93306"/>
                        <a:pt x="405104" y="85223"/>
                      </a:cubicBezTo>
                      <a:cubicBezTo>
                        <a:pt x="394135" y="52836"/>
                        <a:pt x="374102" y="23566"/>
                        <a:pt x="347892" y="1628"/>
                      </a:cubicBezTo>
                      <a:cubicBezTo>
                        <a:pt x="404123" y="48737"/>
                        <a:pt x="518143" y="-855"/>
                        <a:pt x="579050" y="11"/>
                      </a:cubicBezTo>
                      <a:cubicBezTo>
                        <a:pt x="507867" y="139953"/>
                        <a:pt x="241492" y="247508"/>
                        <a:pt x="414399" y="44304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315" name="Picture 4314">
                  <a:extLst>
                    <a:ext uri="{FF2B5EF4-FFF2-40B4-BE49-F238E27FC236}">
                      <a16:creationId xmlns:a16="http://schemas.microsoft.com/office/drawing/2014/main" id="{CF9BE01A-2884-4B18-99C0-CCEF0C5EB7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25327" y="4204341"/>
                  <a:ext cx="265566" cy="819792"/>
                </a:xfrm>
                <a:custGeom>
                  <a:avLst/>
                  <a:gdLst>
                    <a:gd name="connsiteX0" fmla="*/ 908 w 265566"/>
                    <a:gd name="connsiteY0" fmla="*/ 168 h 819792"/>
                    <a:gd name="connsiteX1" fmla="*/ 266475 w 265566"/>
                    <a:gd name="connsiteY1" fmla="*/ 168 h 819792"/>
                    <a:gd name="connsiteX2" fmla="*/ 266475 w 265566"/>
                    <a:gd name="connsiteY2" fmla="*/ 819960 h 819792"/>
                    <a:gd name="connsiteX3" fmla="*/ 908 w 265566"/>
                    <a:gd name="connsiteY3" fmla="*/ 819960 h 81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566" h="819792">
                      <a:moveTo>
                        <a:pt x="908" y="168"/>
                      </a:moveTo>
                      <a:lnTo>
                        <a:pt x="266475" y="168"/>
                      </a:lnTo>
                      <a:lnTo>
                        <a:pt x="266475" y="819960"/>
                      </a:lnTo>
                      <a:lnTo>
                        <a:pt x="908" y="8199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316" name="Picture 4315">
                  <a:extLst>
                    <a:ext uri="{FF2B5EF4-FFF2-40B4-BE49-F238E27FC236}">
                      <a16:creationId xmlns:a16="http://schemas.microsoft.com/office/drawing/2014/main" id="{053F8D91-8DD8-43E7-A4B4-6E8C188A1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75224" y="4204341"/>
                  <a:ext cx="311751" cy="167422"/>
                </a:xfrm>
                <a:custGeom>
                  <a:avLst/>
                  <a:gdLst>
                    <a:gd name="connsiteX0" fmla="*/ 882 w 311751"/>
                    <a:gd name="connsiteY0" fmla="*/ 168 h 167422"/>
                    <a:gd name="connsiteX1" fmla="*/ 312634 w 311751"/>
                    <a:gd name="connsiteY1" fmla="*/ 168 h 167422"/>
                    <a:gd name="connsiteX2" fmla="*/ 312634 w 311751"/>
                    <a:gd name="connsiteY2" fmla="*/ 167590 h 167422"/>
                    <a:gd name="connsiteX3" fmla="*/ 882 w 311751"/>
                    <a:gd name="connsiteY3" fmla="*/ 167590 h 16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51" h="167422">
                      <a:moveTo>
                        <a:pt x="882" y="168"/>
                      </a:moveTo>
                      <a:lnTo>
                        <a:pt x="312634" y="168"/>
                      </a:lnTo>
                      <a:lnTo>
                        <a:pt x="312634" y="167590"/>
                      </a:lnTo>
                      <a:lnTo>
                        <a:pt x="882" y="16759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023" name="Graphic 3512">
                <a:extLst>
                  <a:ext uri="{FF2B5EF4-FFF2-40B4-BE49-F238E27FC236}">
                    <a16:creationId xmlns:a16="http://schemas.microsoft.com/office/drawing/2014/main" id="{36687E0B-ABEB-41C4-9C7F-83BDE252FD1F}"/>
                  </a:ext>
                </a:extLst>
              </p:cNvPr>
              <p:cNvGrpSpPr/>
              <p:nvPr/>
            </p:nvGrpSpPr>
            <p:grpSpPr>
              <a:xfrm flipH="1" flipV="1">
                <a:off x="850636" y="4254554"/>
                <a:ext cx="1262840" cy="1285270"/>
                <a:chOff x="4692675" y="4122640"/>
                <a:chExt cx="2271848" cy="2312200"/>
              </a:xfrm>
            </p:grpSpPr>
            <p:grpSp>
              <p:nvGrpSpPr>
                <p:cNvPr id="4183" name="Graphic 3512">
                  <a:extLst>
                    <a:ext uri="{FF2B5EF4-FFF2-40B4-BE49-F238E27FC236}">
                      <a16:creationId xmlns:a16="http://schemas.microsoft.com/office/drawing/2014/main" id="{F950E571-13D6-4778-B353-100BEFB4FDF2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4202" name="Picture 4201">
                    <a:extLst>
                      <a:ext uri="{FF2B5EF4-FFF2-40B4-BE49-F238E27FC236}">
                        <a16:creationId xmlns:a16="http://schemas.microsoft.com/office/drawing/2014/main" id="{26C41EFF-FB74-4C30-A898-ACECF7D771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03" name="Picture 4202">
                    <a:extLst>
                      <a:ext uri="{FF2B5EF4-FFF2-40B4-BE49-F238E27FC236}">
                        <a16:creationId xmlns:a16="http://schemas.microsoft.com/office/drawing/2014/main" id="{FA240320-0D20-4943-8E47-52E578C36D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04" name="Picture 4203">
                    <a:extLst>
                      <a:ext uri="{FF2B5EF4-FFF2-40B4-BE49-F238E27FC236}">
                        <a16:creationId xmlns:a16="http://schemas.microsoft.com/office/drawing/2014/main" id="{978174E0-1A39-4BE7-B057-EA109C633C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05" name="Picture 4204">
                    <a:extLst>
                      <a:ext uri="{FF2B5EF4-FFF2-40B4-BE49-F238E27FC236}">
                        <a16:creationId xmlns:a16="http://schemas.microsoft.com/office/drawing/2014/main" id="{E35F22CF-F15C-4E4E-9F4E-BA1D3DF3F4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06" name="Picture 4205">
                    <a:extLst>
                      <a:ext uri="{FF2B5EF4-FFF2-40B4-BE49-F238E27FC236}">
                        <a16:creationId xmlns:a16="http://schemas.microsoft.com/office/drawing/2014/main" id="{4380F34F-380C-405F-8E82-80B184CB37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07" name="Picture 4206">
                    <a:extLst>
                      <a:ext uri="{FF2B5EF4-FFF2-40B4-BE49-F238E27FC236}">
                        <a16:creationId xmlns:a16="http://schemas.microsoft.com/office/drawing/2014/main" id="{8B7436D0-86E0-4880-B5DA-96D2FC5DF8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08" name="Picture 4207">
                    <a:extLst>
                      <a:ext uri="{FF2B5EF4-FFF2-40B4-BE49-F238E27FC236}">
                        <a16:creationId xmlns:a16="http://schemas.microsoft.com/office/drawing/2014/main" id="{04AF2C92-88BF-4FE4-B81A-33CD58B2A8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09" name="Picture 4208">
                    <a:extLst>
                      <a:ext uri="{FF2B5EF4-FFF2-40B4-BE49-F238E27FC236}">
                        <a16:creationId xmlns:a16="http://schemas.microsoft.com/office/drawing/2014/main" id="{ADDC130D-60D3-4B95-BFD2-FA36B5EA3F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0" name="Picture 4209">
                    <a:extLst>
                      <a:ext uri="{FF2B5EF4-FFF2-40B4-BE49-F238E27FC236}">
                        <a16:creationId xmlns:a16="http://schemas.microsoft.com/office/drawing/2014/main" id="{2E47B83F-4230-4E0F-9B10-6021939836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1" name="Picture 4210">
                    <a:extLst>
                      <a:ext uri="{FF2B5EF4-FFF2-40B4-BE49-F238E27FC236}">
                        <a16:creationId xmlns:a16="http://schemas.microsoft.com/office/drawing/2014/main" id="{B0ABFB2F-B7CB-4A4A-8FC8-473A5C1E60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2" name="Picture 4211">
                    <a:extLst>
                      <a:ext uri="{FF2B5EF4-FFF2-40B4-BE49-F238E27FC236}">
                        <a16:creationId xmlns:a16="http://schemas.microsoft.com/office/drawing/2014/main" id="{FE9AEB26-018F-4AA1-8DFC-635484CB1F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3" name="Picture 4212">
                    <a:extLst>
                      <a:ext uri="{FF2B5EF4-FFF2-40B4-BE49-F238E27FC236}">
                        <a16:creationId xmlns:a16="http://schemas.microsoft.com/office/drawing/2014/main" id="{FA955A8E-B73F-450A-A7B6-39127EA634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4" name="Picture 4213">
                    <a:extLst>
                      <a:ext uri="{FF2B5EF4-FFF2-40B4-BE49-F238E27FC236}">
                        <a16:creationId xmlns:a16="http://schemas.microsoft.com/office/drawing/2014/main" id="{C60383FC-ACC8-49F6-B385-85CC065D0F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5" name="Picture 4214">
                    <a:extLst>
                      <a:ext uri="{FF2B5EF4-FFF2-40B4-BE49-F238E27FC236}">
                        <a16:creationId xmlns:a16="http://schemas.microsoft.com/office/drawing/2014/main" id="{A2395A34-CA66-4234-90B5-A7F345DC44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6" name="Picture 4215">
                    <a:extLst>
                      <a:ext uri="{FF2B5EF4-FFF2-40B4-BE49-F238E27FC236}">
                        <a16:creationId xmlns:a16="http://schemas.microsoft.com/office/drawing/2014/main" id="{81B3C897-3695-4417-BE2F-D17292E71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7" name="Picture 4216">
                    <a:extLst>
                      <a:ext uri="{FF2B5EF4-FFF2-40B4-BE49-F238E27FC236}">
                        <a16:creationId xmlns:a16="http://schemas.microsoft.com/office/drawing/2014/main" id="{CFDD4B5B-8356-4ED3-860E-B06D1C1EB0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8" name="Picture 4217">
                    <a:extLst>
                      <a:ext uri="{FF2B5EF4-FFF2-40B4-BE49-F238E27FC236}">
                        <a16:creationId xmlns:a16="http://schemas.microsoft.com/office/drawing/2014/main" id="{D945FD62-6BA0-47D2-9285-20DEE79BA7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19" name="Picture 4218">
                    <a:extLst>
                      <a:ext uri="{FF2B5EF4-FFF2-40B4-BE49-F238E27FC236}">
                        <a16:creationId xmlns:a16="http://schemas.microsoft.com/office/drawing/2014/main" id="{6612C869-EA22-432B-8A47-08DC575085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20" name="Picture 4219">
                    <a:extLst>
                      <a:ext uri="{FF2B5EF4-FFF2-40B4-BE49-F238E27FC236}">
                        <a16:creationId xmlns:a16="http://schemas.microsoft.com/office/drawing/2014/main" id="{BBBA163E-B62E-4D12-8C59-E4E9119F96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21" name="Picture 4220">
                    <a:extLst>
                      <a:ext uri="{FF2B5EF4-FFF2-40B4-BE49-F238E27FC236}">
                        <a16:creationId xmlns:a16="http://schemas.microsoft.com/office/drawing/2014/main" id="{ADE602CA-CFC5-43BF-A7EB-E0ACE9E7D4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22" name="Picture 4221">
                    <a:extLst>
                      <a:ext uri="{FF2B5EF4-FFF2-40B4-BE49-F238E27FC236}">
                        <a16:creationId xmlns:a16="http://schemas.microsoft.com/office/drawing/2014/main" id="{D6932B3E-7A83-4DB3-9195-3DF12B48A6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23" name="Picture 4222">
                    <a:extLst>
                      <a:ext uri="{FF2B5EF4-FFF2-40B4-BE49-F238E27FC236}">
                        <a16:creationId xmlns:a16="http://schemas.microsoft.com/office/drawing/2014/main" id="{20CD502D-16C1-400B-9192-3EE326661B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24" name="Picture 4223">
                    <a:extLst>
                      <a:ext uri="{FF2B5EF4-FFF2-40B4-BE49-F238E27FC236}">
                        <a16:creationId xmlns:a16="http://schemas.microsoft.com/office/drawing/2014/main" id="{3BB601F5-23BC-4E12-93A2-84725060E2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25" name="Picture 4224">
                    <a:extLst>
                      <a:ext uri="{FF2B5EF4-FFF2-40B4-BE49-F238E27FC236}">
                        <a16:creationId xmlns:a16="http://schemas.microsoft.com/office/drawing/2014/main" id="{9A8708CE-B5F2-4315-868A-27D536BE61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226" name="Picture 4225">
                    <a:extLst>
                      <a:ext uri="{FF2B5EF4-FFF2-40B4-BE49-F238E27FC236}">
                        <a16:creationId xmlns:a16="http://schemas.microsoft.com/office/drawing/2014/main" id="{0CDCF1A2-48F2-487E-BC93-7529D9B2F7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227" name="Graphic 3512">
                    <a:extLst>
                      <a:ext uri="{FF2B5EF4-FFF2-40B4-BE49-F238E27FC236}">
                        <a16:creationId xmlns:a16="http://schemas.microsoft.com/office/drawing/2014/main" id="{A2C03B21-87EF-49F6-A6B9-7F14628F0820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4228" name="Picture 4227">
                      <a:extLst>
                        <a:ext uri="{FF2B5EF4-FFF2-40B4-BE49-F238E27FC236}">
                          <a16:creationId xmlns:a16="http://schemas.microsoft.com/office/drawing/2014/main" id="{8C8D1C99-7DBD-4F52-836D-D585206586F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4229" name="Freeform: Shape 4228">
                      <a:extLst>
                        <a:ext uri="{FF2B5EF4-FFF2-40B4-BE49-F238E27FC236}">
                          <a16:creationId xmlns:a16="http://schemas.microsoft.com/office/drawing/2014/main" id="{FB850AF0-899B-4B54-8BEF-89362F94DC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4230" name="Picture 4229">
                      <a:extLst>
                        <a:ext uri="{FF2B5EF4-FFF2-40B4-BE49-F238E27FC236}">
                          <a16:creationId xmlns:a16="http://schemas.microsoft.com/office/drawing/2014/main" id="{421B6586-97CE-432D-A89F-AB42FF3B5B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31" name="Picture 4230">
                      <a:extLst>
                        <a:ext uri="{FF2B5EF4-FFF2-40B4-BE49-F238E27FC236}">
                          <a16:creationId xmlns:a16="http://schemas.microsoft.com/office/drawing/2014/main" id="{8837F105-DB56-4F37-95C9-0DAF4F8E81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4232" name="Freeform: Shape 4231">
                      <a:extLst>
                        <a:ext uri="{FF2B5EF4-FFF2-40B4-BE49-F238E27FC236}">
                          <a16:creationId xmlns:a16="http://schemas.microsoft.com/office/drawing/2014/main" id="{4EF7F0F0-595D-47DD-897F-ADED0DDFD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4233" name="Picture 4232">
                      <a:extLst>
                        <a:ext uri="{FF2B5EF4-FFF2-40B4-BE49-F238E27FC236}">
                          <a16:creationId xmlns:a16="http://schemas.microsoft.com/office/drawing/2014/main" id="{2B2740CD-7E09-4F93-806D-D637F97098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34" name="Picture 4233">
                      <a:extLst>
                        <a:ext uri="{FF2B5EF4-FFF2-40B4-BE49-F238E27FC236}">
                          <a16:creationId xmlns:a16="http://schemas.microsoft.com/office/drawing/2014/main" id="{0F22CCF9-A33D-43C6-AAAA-8F02CBFA9B4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35" name="Picture 4234">
                      <a:extLst>
                        <a:ext uri="{FF2B5EF4-FFF2-40B4-BE49-F238E27FC236}">
                          <a16:creationId xmlns:a16="http://schemas.microsoft.com/office/drawing/2014/main" id="{EA9904B0-DE7E-46D4-B74D-61842E8E500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36" name="Picture 4235">
                      <a:extLst>
                        <a:ext uri="{FF2B5EF4-FFF2-40B4-BE49-F238E27FC236}">
                          <a16:creationId xmlns:a16="http://schemas.microsoft.com/office/drawing/2014/main" id="{9F06E0CE-3B47-423A-93DD-B23CEF10BE1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37" name="Picture 4236">
                      <a:extLst>
                        <a:ext uri="{FF2B5EF4-FFF2-40B4-BE49-F238E27FC236}">
                          <a16:creationId xmlns:a16="http://schemas.microsoft.com/office/drawing/2014/main" id="{2F7ADE9D-1F21-4561-BE7B-DBD5ADE02C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38" name="Picture 4237">
                      <a:extLst>
                        <a:ext uri="{FF2B5EF4-FFF2-40B4-BE49-F238E27FC236}">
                          <a16:creationId xmlns:a16="http://schemas.microsoft.com/office/drawing/2014/main" id="{B65B35FB-7218-494A-A6C8-FFF6E824664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39" name="Picture 4238">
                      <a:extLst>
                        <a:ext uri="{FF2B5EF4-FFF2-40B4-BE49-F238E27FC236}">
                          <a16:creationId xmlns:a16="http://schemas.microsoft.com/office/drawing/2014/main" id="{AABDAFA5-F5AC-4FC2-BAEC-28D7C20CDD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40" name="Picture 4239">
                      <a:extLst>
                        <a:ext uri="{FF2B5EF4-FFF2-40B4-BE49-F238E27FC236}">
                          <a16:creationId xmlns:a16="http://schemas.microsoft.com/office/drawing/2014/main" id="{B0DAD793-D7DB-4CB1-B77C-0342B81C206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41" name="Picture 4240">
                      <a:extLst>
                        <a:ext uri="{FF2B5EF4-FFF2-40B4-BE49-F238E27FC236}">
                          <a16:creationId xmlns:a16="http://schemas.microsoft.com/office/drawing/2014/main" id="{5C368D04-96C5-44D2-B77C-DCF208FF9B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42" name="Picture 4241">
                      <a:extLst>
                        <a:ext uri="{FF2B5EF4-FFF2-40B4-BE49-F238E27FC236}">
                          <a16:creationId xmlns:a16="http://schemas.microsoft.com/office/drawing/2014/main" id="{FD147767-9DD9-4B23-989C-2D09835E88D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43" name="Picture 4242">
                      <a:extLst>
                        <a:ext uri="{FF2B5EF4-FFF2-40B4-BE49-F238E27FC236}">
                          <a16:creationId xmlns:a16="http://schemas.microsoft.com/office/drawing/2014/main" id="{3690D131-EB1F-4551-B823-1E6D527FD45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244" name="Picture 4243">
                      <a:extLst>
                        <a:ext uri="{FF2B5EF4-FFF2-40B4-BE49-F238E27FC236}">
                          <a16:creationId xmlns:a16="http://schemas.microsoft.com/office/drawing/2014/main" id="{29C19E40-A145-480D-AABD-4E85B4F35B5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4184" name="Freeform: Shape 4183">
                  <a:extLst>
                    <a:ext uri="{FF2B5EF4-FFF2-40B4-BE49-F238E27FC236}">
                      <a16:creationId xmlns:a16="http://schemas.microsoft.com/office/drawing/2014/main" id="{23CB51FD-79FB-4CAD-8644-70AAD3CAD05C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85" name="Freeform: Shape 4184">
                  <a:extLst>
                    <a:ext uri="{FF2B5EF4-FFF2-40B4-BE49-F238E27FC236}">
                      <a16:creationId xmlns:a16="http://schemas.microsoft.com/office/drawing/2014/main" id="{DCC13FA0-CF34-4A6A-A3D7-C11E08941A02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86" name="Freeform: Shape 4185">
                  <a:extLst>
                    <a:ext uri="{FF2B5EF4-FFF2-40B4-BE49-F238E27FC236}">
                      <a16:creationId xmlns:a16="http://schemas.microsoft.com/office/drawing/2014/main" id="{1D796C64-0668-4250-99BC-6E0DC5FF8A92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87" name="Freeform: Shape 4186">
                  <a:extLst>
                    <a:ext uri="{FF2B5EF4-FFF2-40B4-BE49-F238E27FC236}">
                      <a16:creationId xmlns:a16="http://schemas.microsoft.com/office/drawing/2014/main" id="{0DD11696-17D8-499F-BDBB-B04F23C5A9CC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88" name="Freeform: Shape 4187">
                  <a:extLst>
                    <a:ext uri="{FF2B5EF4-FFF2-40B4-BE49-F238E27FC236}">
                      <a16:creationId xmlns:a16="http://schemas.microsoft.com/office/drawing/2014/main" id="{99197198-88BB-4D8B-99E6-677A90FADA5A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89" name="Freeform: Shape 4188">
                  <a:extLst>
                    <a:ext uri="{FF2B5EF4-FFF2-40B4-BE49-F238E27FC236}">
                      <a16:creationId xmlns:a16="http://schemas.microsoft.com/office/drawing/2014/main" id="{0B40AEA1-2BF1-4863-87A4-6F00A1E5E72B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0" name="Freeform: Shape 4189">
                  <a:extLst>
                    <a:ext uri="{FF2B5EF4-FFF2-40B4-BE49-F238E27FC236}">
                      <a16:creationId xmlns:a16="http://schemas.microsoft.com/office/drawing/2014/main" id="{388286EF-F17A-4D9E-BAC5-0CB28C9FB9D6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1" name="Freeform: Shape 4190">
                  <a:extLst>
                    <a:ext uri="{FF2B5EF4-FFF2-40B4-BE49-F238E27FC236}">
                      <a16:creationId xmlns:a16="http://schemas.microsoft.com/office/drawing/2014/main" id="{DA7D5E48-2CA2-4A7B-88FE-029EEA4DDA03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2" name="Freeform: Shape 4191">
                  <a:extLst>
                    <a:ext uri="{FF2B5EF4-FFF2-40B4-BE49-F238E27FC236}">
                      <a16:creationId xmlns:a16="http://schemas.microsoft.com/office/drawing/2014/main" id="{26BD510B-3D6D-4D2C-BD1D-4728E0EC09D9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3" name="Freeform: Shape 4192">
                  <a:extLst>
                    <a:ext uri="{FF2B5EF4-FFF2-40B4-BE49-F238E27FC236}">
                      <a16:creationId xmlns:a16="http://schemas.microsoft.com/office/drawing/2014/main" id="{DC94207B-110A-4D4D-8850-09E5E3C55AC9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4" name="Freeform: Shape 4193">
                  <a:extLst>
                    <a:ext uri="{FF2B5EF4-FFF2-40B4-BE49-F238E27FC236}">
                      <a16:creationId xmlns:a16="http://schemas.microsoft.com/office/drawing/2014/main" id="{7A82A78F-47F6-4513-B5C4-DE64769DC382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5" name="Freeform: Shape 4194">
                  <a:extLst>
                    <a:ext uri="{FF2B5EF4-FFF2-40B4-BE49-F238E27FC236}">
                      <a16:creationId xmlns:a16="http://schemas.microsoft.com/office/drawing/2014/main" id="{C63BFFC1-C2CF-4CEF-B799-31A09D90FC4A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6" name="Freeform: Shape 4195">
                  <a:extLst>
                    <a:ext uri="{FF2B5EF4-FFF2-40B4-BE49-F238E27FC236}">
                      <a16:creationId xmlns:a16="http://schemas.microsoft.com/office/drawing/2014/main" id="{714F3808-CD42-451A-B547-E8C640E6D9CD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7" name="Freeform: Shape 4196">
                  <a:extLst>
                    <a:ext uri="{FF2B5EF4-FFF2-40B4-BE49-F238E27FC236}">
                      <a16:creationId xmlns:a16="http://schemas.microsoft.com/office/drawing/2014/main" id="{E6C1FD28-D672-487B-92CB-C7FD479CBAD2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8" name="Freeform: Shape 4197">
                  <a:extLst>
                    <a:ext uri="{FF2B5EF4-FFF2-40B4-BE49-F238E27FC236}">
                      <a16:creationId xmlns:a16="http://schemas.microsoft.com/office/drawing/2014/main" id="{3BF5320E-358C-4566-B94B-2743B78058B1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9" name="Freeform: Shape 4198">
                  <a:extLst>
                    <a:ext uri="{FF2B5EF4-FFF2-40B4-BE49-F238E27FC236}">
                      <a16:creationId xmlns:a16="http://schemas.microsoft.com/office/drawing/2014/main" id="{DABE7C85-A789-4340-9E0C-CC7A5B417286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00" name="Freeform: Shape 4199">
                  <a:extLst>
                    <a:ext uri="{FF2B5EF4-FFF2-40B4-BE49-F238E27FC236}">
                      <a16:creationId xmlns:a16="http://schemas.microsoft.com/office/drawing/2014/main" id="{0CC2A3A2-2AF5-4D40-910F-13ED1480DE49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01" name="Freeform: Shape 4200">
                  <a:extLst>
                    <a:ext uri="{FF2B5EF4-FFF2-40B4-BE49-F238E27FC236}">
                      <a16:creationId xmlns:a16="http://schemas.microsoft.com/office/drawing/2014/main" id="{B6F40ED7-94E1-4EFA-B672-89EABC2DF408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024" name="Graphic 3">
                <a:extLst>
                  <a:ext uri="{FF2B5EF4-FFF2-40B4-BE49-F238E27FC236}">
                    <a16:creationId xmlns:a16="http://schemas.microsoft.com/office/drawing/2014/main" id="{F6A3248F-F20A-429F-BF08-95E983B062E7}"/>
                  </a:ext>
                </a:extLst>
              </p:cNvPr>
              <p:cNvGrpSpPr/>
              <p:nvPr/>
            </p:nvGrpSpPr>
            <p:grpSpPr>
              <a:xfrm rot="19103960" flipH="1">
                <a:off x="883374" y="5568410"/>
                <a:ext cx="1118793" cy="1075762"/>
                <a:chOff x="2156671" y="3627022"/>
                <a:chExt cx="3302261" cy="3175251"/>
              </a:xfrm>
            </p:grpSpPr>
            <p:pic>
              <p:nvPicPr>
                <p:cNvPr id="4109" name="Picture 4108">
                  <a:extLst>
                    <a:ext uri="{FF2B5EF4-FFF2-40B4-BE49-F238E27FC236}">
                      <a16:creationId xmlns:a16="http://schemas.microsoft.com/office/drawing/2014/main" id="{1D528C05-790F-47D0-8B77-06B000A03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0278" y="5520626"/>
                  <a:ext cx="871750" cy="964121"/>
                </a:xfrm>
                <a:custGeom>
                  <a:avLst/>
                  <a:gdLst>
                    <a:gd name="connsiteX0" fmla="*/ 701 w 871750"/>
                    <a:gd name="connsiteY0" fmla="*/ 396 h 964121"/>
                    <a:gd name="connsiteX1" fmla="*/ 872452 w 871750"/>
                    <a:gd name="connsiteY1" fmla="*/ 396 h 964121"/>
                    <a:gd name="connsiteX2" fmla="*/ 872452 w 871750"/>
                    <a:gd name="connsiteY2" fmla="*/ 964518 h 964121"/>
                    <a:gd name="connsiteX3" fmla="*/ 701 w 871750"/>
                    <a:gd name="connsiteY3" fmla="*/ 964518 h 96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1750" h="964121">
                      <a:moveTo>
                        <a:pt x="701" y="396"/>
                      </a:moveTo>
                      <a:lnTo>
                        <a:pt x="872452" y="396"/>
                      </a:lnTo>
                      <a:lnTo>
                        <a:pt x="872452" y="964518"/>
                      </a:lnTo>
                      <a:lnTo>
                        <a:pt x="701" y="9645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0" name="Picture 4109">
                  <a:extLst>
                    <a:ext uri="{FF2B5EF4-FFF2-40B4-BE49-F238E27FC236}">
                      <a16:creationId xmlns:a16="http://schemas.microsoft.com/office/drawing/2014/main" id="{99BBCA1B-8EDE-493F-AFEE-160F040A6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82648" y="5595678"/>
                  <a:ext cx="727421" cy="1206595"/>
                </a:xfrm>
                <a:custGeom>
                  <a:avLst/>
                  <a:gdLst>
                    <a:gd name="connsiteX0" fmla="*/ 814 w 727421"/>
                    <a:gd name="connsiteY0" fmla="*/ 409 h 1206595"/>
                    <a:gd name="connsiteX1" fmla="*/ 728236 w 727421"/>
                    <a:gd name="connsiteY1" fmla="*/ 409 h 1206595"/>
                    <a:gd name="connsiteX2" fmla="*/ 728236 w 727421"/>
                    <a:gd name="connsiteY2" fmla="*/ 1207004 h 1206595"/>
                    <a:gd name="connsiteX3" fmla="*/ 814 w 727421"/>
                    <a:gd name="connsiteY3" fmla="*/ 1207004 h 1206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1206595">
                      <a:moveTo>
                        <a:pt x="814" y="409"/>
                      </a:moveTo>
                      <a:lnTo>
                        <a:pt x="728236" y="409"/>
                      </a:lnTo>
                      <a:lnTo>
                        <a:pt x="728236" y="1207004"/>
                      </a:lnTo>
                      <a:lnTo>
                        <a:pt x="814" y="12070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1" name="Picture 4110">
                  <a:extLst>
                    <a:ext uri="{FF2B5EF4-FFF2-40B4-BE49-F238E27FC236}">
                      <a16:creationId xmlns:a16="http://schemas.microsoft.com/office/drawing/2014/main" id="{CC0B56B4-83EA-4059-8F57-2C573DE1E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24710" y="5468668"/>
                  <a:ext cx="611957" cy="1270100"/>
                </a:xfrm>
                <a:custGeom>
                  <a:avLst/>
                  <a:gdLst>
                    <a:gd name="connsiteX0" fmla="*/ 752 w 611957"/>
                    <a:gd name="connsiteY0" fmla="*/ 387 h 1270100"/>
                    <a:gd name="connsiteX1" fmla="*/ 612710 w 611957"/>
                    <a:gd name="connsiteY1" fmla="*/ 387 h 1270100"/>
                    <a:gd name="connsiteX2" fmla="*/ 612710 w 611957"/>
                    <a:gd name="connsiteY2" fmla="*/ 1270487 h 1270100"/>
                    <a:gd name="connsiteX3" fmla="*/ 752 w 611957"/>
                    <a:gd name="connsiteY3" fmla="*/ 1270487 h 127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1270100">
                      <a:moveTo>
                        <a:pt x="752" y="387"/>
                      </a:moveTo>
                      <a:lnTo>
                        <a:pt x="612710" y="387"/>
                      </a:lnTo>
                      <a:lnTo>
                        <a:pt x="612710" y="1270487"/>
                      </a:lnTo>
                      <a:lnTo>
                        <a:pt x="752" y="127048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2" name="Picture 4111">
                  <a:extLst>
                    <a:ext uri="{FF2B5EF4-FFF2-40B4-BE49-F238E27FC236}">
                      <a16:creationId xmlns:a16="http://schemas.microsoft.com/office/drawing/2014/main" id="{C05D71F0-3F90-4DB8-8B5D-78D65B4BF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67801" y="5237740"/>
                  <a:ext cx="1091131" cy="727421"/>
                </a:xfrm>
                <a:custGeom>
                  <a:avLst/>
                  <a:gdLst>
                    <a:gd name="connsiteX0" fmla="*/ 950 w 1091131"/>
                    <a:gd name="connsiteY0" fmla="*/ 347 h 727421"/>
                    <a:gd name="connsiteX1" fmla="*/ 1092082 w 1091131"/>
                    <a:gd name="connsiteY1" fmla="*/ 347 h 727421"/>
                    <a:gd name="connsiteX2" fmla="*/ 1092082 w 1091131"/>
                    <a:gd name="connsiteY2" fmla="*/ 727768 h 727421"/>
                    <a:gd name="connsiteX3" fmla="*/ 950 w 1091131"/>
                    <a:gd name="connsiteY3" fmla="*/ 727768 h 72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1131" h="727421">
                      <a:moveTo>
                        <a:pt x="950" y="347"/>
                      </a:moveTo>
                      <a:lnTo>
                        <a:pt x="1092082" y="347"/>
                      </a:lnTo>
                      <a:lnTo>
                        <a:pt x="1092082" y="727768"/>
                      </a:lnTo>
                      <a:lnTo>
                        <a:pt x="950" y="72776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3" name="Picture 4112">
                  <a:extLst>
                    <a:ext uri="{FF2B5EF4-FFF2-40B4-BE49-F238E27FC236}">
                      <a16:creationId xmlns:a16="http://schemas.microsoft.com/office/drawing/2014/main" id="{51A28D6B-AAC2-42D0-81DA-686560062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6976" y="4741247"/>
                  <a:ext cx="1125770" cy="663916"/>
                </a:xfrm>
                <a:custGeom>
                  <a:avLst/>
                  <a:gdLst>
                    <a:gd name="connsiteX0" fmla="*/ 936 w 1125770"/>
                    <a:gd name="connsiteY0" fmla="*/ 261 h 663916"/>
                    <a:gd name="connsiteX1" fmla="*/ 1126707 w 1125770"/>
                    <a:gd name="connsiteY1" fmla="*/ 261 h 663916"/>
                    <a:gd name="connsiteX2" fmla="*/ 1126707 w 1125770"/>
                    <a:gd name="connsiteY2" fmla="*/ 664177 h 663916"/>
                    <a:gd name="connsiteX3" fmla="*/ 936 w 1125770"/>
                    <a:gd name="connsiteY3" fmla="*/ 66417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5770" h="663916">
                      <a:moveTo>
                        <a:pt x="936" y="261"/>
                      </a:moveTo>
                      <a:lnTo>
                        <a:pt x="1126707" y="261"/>
                      </a:lnTo>
                      <a:lnTo>
                        <a:pt x="1126707" y="664177"/>
                      </a:lnTo>
                      <a:lnTo>
                        <a:pt x="936" y="6641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4" name="Picture 4113">
                  <a:extLst>
                    <a:ext uri="{FF2B5EF4-FFF2-40B4-BE49-F238E27FC236}">
                      <a16:creationId xmlns:a16="http://schemas.microsoft.com/office/drawing/2014/main" id="{44087781-AE00-4B91-AE1B-4239B9A34D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54398" y="4452587"/>
                  <a:ext cx="969894" cy="663916"/>
                </a:xfrm>
                <a:custGeom>
                  <a:avLst/>
                  <a:gdLst>
                    <a:gd name="connsiteX0" fmla="*/ 965 w 969894"/>
                    <a:gd name="connsiteY0" fmla="*/ 211 h 663916"/>
                    <a:gd name="connsiteX1" fmla="*/ 970860 w 969894"/>
                    <a:gd name="connsiteY1" fmla="*/ 211 h 663916"/>
                    <a:gd name="connsiteX2" fmla="*/ 970860 w 969894"/>
                    <a:gd name="connsiteY2" fmla="*/ 664127 h 663916"/>
                    <a:gd name="connsiteX3" fmla="*/ 965 w 969894"/>
                    <a:gd name="connsiteY3" fmla="*/ 66412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894" h="663916">
                      <a:moveTo>
                        <a:pt x="965" y="211"/>
                      </a:moveTo>
                      <a:lnTo>
                        <a:pt x="970860" y="211"/>
                      </a:lnTo>
                      <a:lnTo>
                        <a:pt x="970860" y="664127"/>
                      </a:lnTo>
                      <a:lnTo>
                        <a:pt x="965" y="6641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5" name="Picture 4114">
                  <a:extLst>
                    <a:ext uri="{FF2B5EF4-FFF2-40B4-BE49-F238E27FC236}">
                      <a16:creationId xmlns:a16="http://schemas.microsoft.com/office/drawing/2014/main" id="{FCF5B1B0-CA3D-418B-BBB2-912AF31624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98111" y="3627022"/>
                  <a:ext cx="814018" cy="1108451"/>
                </a:xfrm>
                <a:custGeom>
                  <a:avLst/>
                  <a:gdLst>
                    <a:gd name="connsiteX0" fmla="*/ 834 w 814018"/>
                    <a:gd name="connsiteY0" fmla="*/ 68 h 1108451"/>
                    <a:gd name="connsiteX1" fmla="*/ 814853 w 814018"/>
                    <a:gd name="connsiteY1" fmla="*/ 68 h 1108451"/>
                    <a:gd name="connsiteX2" fmla="*/ 814853 w 814018"/>
                    <a:gd name="connsiteY2" fmla="*/ 1108519 h 1108451"/>
                    <a:gd name="connsiteX3" fmla="*/ 834 w 814018"/>
                    <a:gd name="connsiteY3" fmla="*/ 1108519 h 110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4018" h="1108451">
                      <a:moveTo>
                        <a:pt x="834" y="68"/>
                      </a:moveTo>
                      <a:lnTo>
                        <a:pt x="814853" y="68"/>
                      </a:lnTo>
                      <a:lnTo>
                        <a:pt x="814853" y="1108519"/>
                      </a:lnTo>
                      <a:lnTo>
                        <a:pt x="834" y="1108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6" name="Picture 4115">
                  <a:extLst>
                    <a:ext uri="{FF2B5EF4-FFF2-40B4-BE49-F238E27FC236}">
                      <a16:creationId xmlns:a16="http://schemas.microsoft.com/office/drawing/2014/main" id="{C52C6379-054B-4369-BD49-386F86003C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79141" y="3811764"/>
                  <a:ext cx="698555" cy="1027626"/>
                </a:xfrm>
                <a:custGeom>
                  <a:avLst/>
                  <a:gdLst>
                    <a:gd name="connsiteX0" fmla="*/ 900 w 698555"/>
                    <a:gd name="connsiteY0" fmla="*/ 100 h 1027626"/>
                    <a:gd name="connsiteX1" fmla="*/ 699456 w 698555"/>
                    <a:gd name="connsiteY1" fmla="*/ 100 h 1027626"/>
                    <a:gd name="connsiteX2" fmla="*/ 699456 w 698555"/>
                    <a:gd name="connsiteY2" fmla="*/ 1027727 h 1027626"/>
                    <a:gd name="connsiteX3" fmla="*/ 900 w 698555"/>
                    <a:gd name="connsiteY3" fmla="*/ 1027727 h 102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55" h="1027626">
                      <a:moveTo>
                        <a:pt x="900" y="100"/>
                      </a:moveTo>
                      <a:lnTo>
                        <a:pt x="699456" y="100"/>
                      </a:lnTo>
                      <a:lnTo>
                        <a:pt x="699456" y="1027727"/>
                      </a:lnTo>
                      <a:lnTo>
                        <a:pt x="900" y="10277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7" name="Picture 4116">
                  <a:extLst>
                    <a:ext uri="{FF2B5EF4-FFF2-40B4-BE49-F238E27FC236}">
                      <a16:creationId xmlns:a16="http://schemas.microsoft.com/office/drawing/2014/main" id="{BA1B0397-DCD3-46AC-A940-67294F099C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13781" y="4169701"/>
                  <a:ext cx="600411" cy="917936"/>
                </a:xfrm>
                <a:custGeom>
                  <a:avLst/>
                  <a:gdLst>
                    <a:gd name="connsiteX0" fmla="*/ 906 w 600411"/>
                    <a:gd name="connsiteY0" fmla="*/ 162 h 917936"/>
                    <a:gd name="connsiteX1" fmla="*/ 601317 w 600411"/>
                    <a:gd name="connsiteY1" fmla="*/ 162 h 917936"/>
                    <a:gd name="connsiteX2" fmla="*/ 601317 w 600411"/>
                    <a:gd name="connsiteY2" fmla="*/ 918098 h 917936"/>
                    <a:gd name="connsiteX3" fmla="*/ 906 w 600411"/>
                    <a:gd name="connsiteY3" fmla="*/ 918098 h 9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411" h="917936">
                      <a:moveTo>
                        <a:pt x="906" y="162"/>
                      </a:moveTo>
                      <a:lnTo>
                        <a:pt x="601317" y="162"/>
                      </a:lnTo>
                      <a:lnTo>
                        <a:pt x="601317" y="918098"/>
                      </a:lnTo>
                      <a:lnTo>
                        <a:pt x="906" y="9180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8" name="Picture 4117">
                  <a:extLst>
                    <a:ext uri="{FF2B5EF4-FFF2-40B4-BE49-F238E27FC236}">
                      <a16:creationId xmlns:a16="http://schemas.microsoft.com/office/drawing/2014/main" id="{911A6E40-87FE-4CEA-BBF3-FFF966BFC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15020" y="3644342"/>
                  <a:ext cx="421442" cy="704328"/>
                </a:xfrm>
                <a:custGeom>
                  <a:avLst/>
                  <a:gdLst>
                    <a:gd name="connsiteX0" fmla="*/ 733 w 421442"/>
                    <a:gd name="connsiteY0" fmla="*/ 71 h 704328"/>
                    <a:gd name="connsiteX1" fmla="*/ 422176 w 421442"/>
                    <a:gd name="connsiteY1" fmla="*/ 71 h 704328"/>
                    <a:gd name="connsiteX2" fmla="*/ 422176 w 421442"/>
                    <a:gd name="connsiteY2" fmla="*/ 704399 h 704328"/>
                    <a:gd name="connsiteX3" fmla="*/ 733 w 421442"/>
                    <a:gd name="connsiteY3" fmla="*/ 704399 h 7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1442" h="704328">
                      <a:moveTo>
                        <a:pt x="733" y="71"/>
                      </a:moveTo>
                      <a:lnTo>
                        <a:pt x="422176" y="71"/>
                      </a:lnTo>
                      <a:lnTo>
                        <a:pt x="422176" y="704399"/>
                      </a:lnTo>
                      <a:lnTo>
                        <a:pt x="733" y="70439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19" name="Picture 4118">
                  <a:extLst>
                    <a:ext uri="{FF2B5EF4-FFF2-40B4-BE49-F238E27FC236}">
                      <a16:creationId xmlns:a16="http://schemas.microsoft.com/office/drawing/2014/main" id="{F0EFB66F-6417-4DB3-B68A-39AAF666CB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76258" y="3829084"/>
                  <a:ext cx="796699" cy="658142"/>
                </a:xfrm>
                <a:custGeom>
                  <a:avLst/>
                  <a:gdLst>
                    <a:gd name="connsiteX0" fmla="*/ 657 w 796699"/>
                    <a:gd name="connsiteY0" fmla="*/ 103 h 658142"/>
                    <a:gd name="connsiteX1" fmla="*/ 797357 w 796699"/>
                    <a:gd name="connsiteY1" fmla="*/ 103 h 658142"/>
                    <a:gd name="connsiteX2" fmla="*/ 797357 w 796699"/>
                    <a:gd name="connsiteY2" fmla="*/ 658246 h 658142"/>
                    <a:gd name="connsiteX3" fmla="*/ 657 w 796699"/>
                    <a:gd name="connsiteY3" fmla="*/ 658246 h 65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6699" h="658142">
                      <a:moveTo>
                        <a:pt x="657" y="103"/>
                      </a:moveTo>
                      <a:lnTo>
                        <a:pt x="797357" y="103"/>
                      </a:lnTo>
                      <a:lnTo>
                        <a:pt x="797357" y="658246"/>
                      </a:lnTo>
                      <a:lnTo>
                        <a:pt x="657" y="658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0" name="Picture 4119">
                  <a:extLst>
                    <a:ext uri="{FF2B5EF4-FFF2-40B4-BE49-F238E27FC236}">
                      <a16:creationId xmlns:a16="http://schemas.microsoft.com/office/drawing/2014/main" id="{2189BED5-A05A-4BE7-89BD-0D2378D346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76463" y="3788671"/>
                  <a:ext cx="669689" cy="756287"/>
                </a:xfrm>
                <a:custGeom>
                  <a:avLst/>
                  <a:gdLst>
                    <a:gd name="connsiteX0" fmla="*/ 709 w 669689"/>
                    <a:gd name="connsiteY0" fmla="*/ 96 h 756287"/>
                    <a:gd name="connsiteX1" fmla="*/ 670399 w 669689"/>
                    <a:gd name="connsiteY1" fmla="*/ 96 h 756287"/>
                    <a:gd name="connsiteX2" fmla="*/ 670399 w 669689"/>
                    <a:gd name="connsiteY2" fmla="*/ 756383 h 756287"/>
                    <a:gd name="connsiteX3" fmla="*/ 709 w 669689"/>
                    <a:gd name="connsiteY3" fmla="*/ 756383 h 756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689" h="756287">
                      <a:moveTo>
                        <a:pt x="709" y="96"/>
                      </a:moveTo>
                      <a:lnTo>
                        <a:pt x="670399" y="96"/>
                      </a:lnTo>
                      <a:lnTo>
                        <a:pt x="670399" y="756383"/>
                      </a:lnTo>
                      <a:lnTo>
                        <a:pt x="709" y="7563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1" name="Picture 4120">
                  <a:extLst>
                    <a:ext uri="{FF2B5EF4-FFF2-40B4-BE49-F238E27FC236}">
                      <a16:creationId xmlns:a16="http://schemas.microsoft.com/office/drawing/2014/main" id="{EAF1E6BC-3965-4C35-9ECC-9DF4920D1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63267" y="3713620"/>
                  <a:ext cx="565772" cy="889070"/>
                </a:xfrm>
                <a:custGeom>
                  <a:avLst/>
                  <a:gdLst>
                    <a:gd name="connsiteX0" fmla="*/ 776 w 565772"/>
                    <a:gd name="connsiteY0" fmla="*/ 83 h 889070"/>
                    <a:gd name="connsiteX1" fmla="*/ 566548 w 565772"/>
                    <a:gd name="connsiteY1" fmla="*/ 83 h 889070"/>
                    <a:gd name="connsiteX2" fmla="*/ 566548 w 565772"/>
                    <a:gd name="connsiteY2" fmla="*/ 889153 h 889070"/>
                    <a:gd name="connsiteX3" fmla="*/ 776 w 565772"/>
                    <a:gd name="connsiteY3" fmla="*/ 889153 h 88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772" h="889070">
                      <a:moveTo>
                        <a:pt x="776" y="83"/>
                      </a:moveTo>
                      <a:lnTo>
                        <a:pt x="566548" y="83"/>
                      </a:lnTo>
                      <a:lnTo>
                        <a:pt x="566548" y="889153"/>
                      </a:lnTo>
                      <a:lnTo>
                        <a:pt x="776" y="88915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2" name="Picture 4121">
                  <a:extLst>
                    <a:ext uri="{FF2B5EF4-FFF2-40B4-BE49-F238E27FC236}">
                      <a16:creationId xmlns:a16="http://schemas.microsoft.com/office/drawing/2014/main" id="{4CD97DA2-AEFF-4050-9FAA-F697F0434C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84709" y="3725166"/>
                  <a:ext cx="606184" cy="941028"/>
                </a:xfrm>
                <a:custGeom>
                  <a:avLst/>
                  <a:gdLst>
                    <a:gd name="connsiteX0" fmla="*/ 849 w 606184"/>
                    <a:gd name="connsiteY0" fmla="*/ 85 h 941028"/>
                    <a:gd name="connsiteX1" fmla="*/ 607034 w 606184"/>
                    <a:gd name="connsiteY1" fmla="*/ 85 h 941028"/>
                    <a:gd name="connsiteX2" fmla="*/ 607034 w 606184"/>
                    <a:gd name="connsiteY2" fmla="*/ 941114 h 941028"/>
                    <a:gd name="connsiteX3" fmla="*/ 849 w 606184"/>
                    <a:gd name="connsiteY3" fmla="*/ 941114 h 94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184" h="941028">
                      <a:moveTo>
                        <a:pt x="849" y="85"/>
                      </a:moveTo>
                      <a:lnTo>
                        <a:pt x="607034" y="85"/>
                      </a:lnTo>
                      <a:lnTo>
                        <a:pt x="607034" y="941114"/>
                      </a:lnTo>
                      <a:lnTo>
                        <a:pt x="849" y="94111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3" name="Picture 4122">
                  <a:extLst>
                    <a:ext uri="{FF2B5EF4-FFF2-40B4-BE49-F238E27FC236}">
                      <a16:creationId xmlns:a16="http://schemas.microsoft.com/office/drawing/2014/main" id="{DAFECD96-3361-4A5A-9A36-0193D96648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4709" y="3875269"/>
                  <a:ext cx="733194" cy="1085358"/>
                </a:xfrm>
                <a:custGeom>
                  <a:avLst/>
                  <a:gdLst>
                    <a:gd name="connsiteX0" fmla="*/ 849 w 733194"/>
                    <a:gd name="connsiteY0" fmla="*/ 111 h 1085358"/>
                    <a:gd name="connsiteX1" fmla="*/ 734044 w 733194"/>
                    <a:gd name="connsiteY1" fmla="*/ 111 h 1085358"/>
                    <a:gd name="connsiteX2" fmla="*/ 734044 w 733194"/>
                    <a:gd name="connsiteY2" fmla="*/ 1085469 h 1085358"/>
                    <a:gd name="connsiteX3" fmla="*/ 849 w 733194"/>
                    <a:gd name="connsiteY3" fmla="*/ 1085469 h 108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94" h="1085358">
                      <a:moveTo>
                        <a:pt x="849" y="111"/>
                      </a:moveTo>
                      <a:lnTo>
                        <a:pt x="734044" y="111"/>
                      </a:lnTo>
                      <a:lnTo>
                        <a:pt x="734044" y="1085469"/>
                      </a:lnTo>
                      <a:lnTo>
                        <a:pt x="849" y="10854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4" name="Picture 4123">
                  <a:extLst>
                    <a:ext uri="{FF2B5EF4-FFF2-40B4-BE49-F238E27FC236}">
                      <a16:creationId xmlns:a16="http://schemas.microsoft.com/office/drawing/2014/main" id="{62664CBE-7C42-41B6-B033-BF20A7E839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52131" y="3944547"/>
                  <a:ext cx="952575" cy="1235461"/>
                </a:xfrm>
                <a:custGeom>
                  <a:avLst/>
                  <a:gdLst>
                    <a:gd name="connsiteX0" fmla="*/ 878 w 952575"/>
                    <a:gd name="connsiteY0" fmla="*/ 123 h 1235461"/>
                    <a:gd name="connsiteX1" fmla="*/ 953454 w 952575"/>
                    <a:gd name="connsiteY1" fmla="*/ 123 h 1235461"/>
                    <a:gd name="connsiteX2" fmla="*/ 953454 w 952575"/>
                    <a:gd name="connsiteY2" fmla="*/ 1235584 h 1235461"/>
                    <a:gd name="connsiteX3" fmla="*/ 878 w 952575"/>
                    <a:gd name="connsiteY3" fmla="*/ 1235584 h 123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1235461">
                      <a:moveTo>
                        <a:pt x="878" y="123"/>
                      </a:moveTo>
                      <a:lnTo>
                        <a:pt x="953454" y="123"/>
                      </a:lnTo>
                      <a:lnTo>
                        <a:pt x="953454" y="1235584"/>
                      </a:lnTo>
                      <a:lnTo>
                        <a:pt x="878" y="123558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5" name="Picture 4124">
                  <a:extLst>
                    <a:ext uri="{FF2B5EF4-FFF2-40B4-BE49-F238E27FC236}">
                      <a16:creationId xmlns:a16="http://schemas.microsoft.com/office/drawing/2014/main" id="{950B6E3B-104C-4D62-97B2-592970B38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56671" y="5434029"/>
                  <a:ext cx="1033400" cy="588864"/>
                </a:xfrm>
                <a:custGeom>
                  <a:avLst/>
                  <a:gdLst>
                    <a:gd name="connsiteX0" fmla="*/ 567 w 1033400"/>
                    <a:gd name="connsiteY0" fmla="*/ 381 h 588864"/>
                    <a:gd name="connsiteX1" fmla="*/ 1033967 w 1033400"/>
                    <a:gd name="connsiteY1" fmla="*/ 381 h 588864"/>
                    <a:gd name="connsiteX2" fmla="*/ 1033967 w 1033400"/>
                    <a:gd name="connsiteY2" fmla="*/ 589246 h 588864"/>
                    <a:gd name="connsiteX3" fmla="*/ 567 w 1033400"/>
                    <a:gd name="connsiteY3" fmla="*/ 589246 h 58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3400" h="588864">
                      <a:moveTo>
                        <a:pt x="567" y="381"/>
                      </a:moveTo>
                      <a:lnTo>
                        <a:pt x="1033967" y="381"/>
                      </a:lnTo>
                      <a:lnTo>
                        <a:pt x="1033967" y="589246"/>
                      </a:lnTo>
                      <a:lnTo>
                        <a:pt x="567" y="589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6" name="Picture 4125">
                  <a:extLst>
                    <a:ext uri="{FF2B5EF4-FFF2-40B4-BE49-F238E27FC236}">
                      <a16:creationId xmlns:a16="http://schemas.microsoft.com/office/drawing/2014/main" id="{2E7C4306-3EB6-45BC-B9B9-476D5EB9A0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64711" y="4060011"/>
                  <a:ext cx="508040" cy="842884"/>
                </a:xfrm>
                <a:custGeom>
                  <a:avLst/>
                  <a:gdLst>
                    <a:gd name="connsiteX0" fmla="*/ 655 w 508040"/>
                    <a:gd name="connsiteY0" fmla="*/ 143 h 842884"/>
                    <a:gd name="connsiteX1" fmla="*/ 508696 w 508040"/>
                    <a:gd name="connsiteY1" fmla="*/ 143 h 842884"/>
                    <a:gd name="connsiteX2" fmla="*/ 508696 w 508040"/>
                    <a:gd name="connsiteY2" fmla="*/ 843028 h 842884"/>
                    <a:gd name="connsiteX3" fmla="*/ 655 w 508040"/>
                    <a:gd name="connsiteY3" fmla="*/ 843028 h 8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842884">
                      <a:moveTo>
                        <a:pt x="655" y="143"/>
                      </a:moveTo>
                      <a:lnTo>
                        <a:pt x="508696" y="143"/>
                      </a:lnTo>
                      <a:lnTo>
                        <a:pt x="508696" y="843028"/>
                      </a:lnTo>
                      <a:lnTo>
                        <a:pt x="655" y="8430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27" name="Picture 4126">
                  <a:extLst>
                    <a:ext uri="{FF2B5EF4-FFF2-40B4-BE49-F238E27FC236}">
                      <a16:creationId xmlns:a16="http://schemas.microsoft.com/office/drawing/2014/main" id="{3D0FE543-7205-478A-82E8-D6A354D77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97083" y="4804752"/>
                  <a:ext cx="952575" cy="479174"/>
                </a:xfrm>
                <a:custGeom>
                  <a:avLst/>
                  <a:gdLst>
                    <a:gd name="connsiteX0" fmla="*/ 574 w 952575"/>
                    <a:gd name="connsiteY0" fmla="*/ 272 h 479174"/>
                    <a:gd name="connsiteX1" fmla="*/ 953150 w 952575"/>
                    <a:gd name="connsiteY1" fmla="*/ 272 h 479174"/>
                    <a:gd name="connsiteX2" fmla="*/ 953150 w 952575"/>
                    <a:gd name="connsiteY2" fmla="*/ 479446 h 479174"/>
                    <a:gd name="connsiteX3" fmla="*/ 574 w 952575"/>
                    <a:gd name="connsiteY3" fmla="*/ 479446 h 479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479174">
                      <a:moveTo>
                        <a:pt x="574" y="272"/>
                      </a:moveTo>
                      <a:lnTo>
                        <a:pt x="953150" y="272"/>
                      </a:lnTo>
                      <a:lnTo>
                        <a:pt x="953150" y="479446"/>
                      </a:lnTo>
                      <a:lnTo>
                        <a:pt x="574" y="479446"/>
                      </a:lnTo>
                      <a:close/>
                    </a:path>
                  </a:pathLst>
                </a:custGeom>
              </p:spPr>
            </p:pic>
            <p:sp>
              <p:nvSpPr>
                <p:cNvPr id="4128" name="Freeform: Shape 4127">
                  <a:extLst>
                    <a:ext uri="{FF2B5EF4-FFF2-40B4-BE49-F238E27FC236}">
                      <a16:creationId xmlns:a16="http://schemas.microsoft.com/office/drawing/2014/main" id="{B10E44D9-FC27-4C17-AC55-0A5CBA1722D7}"/>
                    </a:ext>
                  </a:extLst>
                </p:cNvPr>
                <p:cNvSpPr/>
                <p:nvPr/>
              </p:nvSpPr>
              <p:spPr>
                <a:xfrm>
                  <a:off x="2667367" y="5446751"/>
                  <a:ext cx="379037" cy="177883"/>
                </a:xfrm>
                <a:custGeom>
                  <a:avLst/>
                  <a:gdLst>
                    <a:gd name="connsiteX0" fmla="*/ 62609 w 379037"/>
                    <a:gd name="connsiteY0" fmla="*/ 45550 h 177883"/>
                    <a:gd name="connsiteX1" fmla="*/ 379038 w 379037"/>
                    <a:gd name="connsiteY1" fmla="*/ 146697 h 177883"/>
                    <a:gd name="connsiteX2" fmla="*/ 350691 w 379037"/>
                    <a:gd name="connsiteY2" fmla="*/ 165459 h 177883"/>
                    <a:gd name="connsiteX3" fmla="*/ 142799 w 379037"/>
                    <a:gd name="connsiteY3" fmla="*/ 165402 h 177883"/>
                    <a:gd name="connsiteX4" fmla="*/ 2972 w 379037"/>
                    <a:gd name="connsiteY4" fmla="*/ 0 h 177883"/>
                    <a:gd name="connsiteX5" fmla="*/ 62609 w 379037"/>
                    <a:gd name="connsiteY5" fmla="*/ 45550 h 17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9037" h="177883">
                      <a:moveTo>
                        <a:pt x="62609" y="45550"/>
                      </a:moveTo>
                      <a:cubicBezTo>
                        <a:pt x="144415" y="126260"/>
                        <a:pt x="265594" y="164998"/>
                        <a:pt x="379038" y="146697"/>
                      </a:cubicBezTo>
                      <a:cubicBezTo>
                        <a:pt x="377710" y="158878"/>
                        <a:pt x="362815" y="163554"/>
                        <a:pt x="350691" y="165459"/>
                      </a:cubicBezTo>
                      <a:cubicBezTo>
                        <a:pt x="281586" y="176313"/>
                        <a:pt x="209421" y="186936"/>
                        <a:pt x="142799" y="165402"/>
                      </a:cubicBezTo>
                      <a:cubicBezTo>
                        <a:pt x="84721" y="146639"/>
                        <a:pt x="-18850" y="67777"/>
                        <a:pt x="2972" y="0"/>
                      </a:cubicBezTo>
                      <a:cubicBezTo>
                        <a:pt x="28259" y="9757"/>
                        <a:pt x="43154" y="26326"/>
                        <a:pt x="62609" y="45550"/>
                      </a:cubicBezTo>
                      <a:close/>
                    </a:path>
                  </a:pathLst>
                </a:custGeom>
                <a:solidFill>
                  <a:srgbClr val="DCDDDC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129" name="Picture 4128">
                  <a:extLst>
                    <a:ext uri="{FF2B5EF4-FFF2-40B4-BE49-F238E27FC236}">
                      <a16:creationId xmlns:a16="http://schemas.microsoft.com/office/drawing/2014/main" id="{8BEA88E4-8CEA-4D42-B626-3BC5A721AA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34812" y="4885576"/>
                  <a:ext cx="1189275" cy="617730"/>
                </a:xfrm>
                <a:custGeom>
                  <a:avLst/>
                  <a:gdLst>
                    <a:gd name="connsiteX0" fmla="*/ 875 w 1189275"/>
                    <a:gd name="connsiteY0" fmla="*/ 286 h 617730"/>
                    <a:gd name="connsiteX1" fmla="*/ 1190151 w 1189275"/>
                    <a:gd name="connsiteY1" fmla="*/ 286 h 617730"/>
                    <a:gd name="connsiteX2" fmla="*/ 1190151 w 1189275"/>
                    <a:gd name="connsiteY2" fmla="*/ 618016 h 617730"/>
                    <a:gd name="connsiteX3" fmla="*/ 875 w 1189275"/>
                    <a:gd name="connsiteY3" fmla="*/ 618016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9275" h="617730">
                      <a:moveTo>
                        <a:pt x="875" y="286"/>
                      </a:moveTo>
                      <a:lnTo>
                        <a:pt x="1190151" y="286"/>
                      </a:lnTo>
                      <a:lnTo>
                        <a:pt x="1190151" y="618016"/>
                      </a:lnTo>
                      <a:lnTo>
                        <a:pt x="875" y="61801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0" name="Picture 4129">
                  <a:extLst>
                    <a:ext uri="{FF2B5EF4-FFF2-40B4-BE49-F238E27FC236}">
                      <a16:creationId xmlns:a16="http://schemas.microsoft.com/office/drawing/2014/main" id="{64B058D5-0A16-4B44-B927-825AFFAA4A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79141" y="5139596"/>
                  <a:ext cx="987214" cy="444535"/>
                </a:xfrm>
                <a:custGeom>
                  <a:avLst/>
                  <a:gdLst>
                    <a:gd name="connsiteX0" fmla="*/ 900 w 987214"/>
                    <a:gd name="connsiteY0" fmla="*/ 330 h 444535"/>
                    <a:gd name="connsiteX1" fmla="*/ 988115 w 987214"/>
                    <a:gd name="connsiteY1" fmla="*/ 330 h 444535"/>
                    <a:gd name="connsiteX2" fmla="*/ 988115 w 987214"/>
                    <a:gd name="connsiteY2" fmla="*/ 444865 h 444535"/>
                    <a:gd name="connsiteX3" fmla="*/ 900 w 987214"/>
                    <a:gd name="connsiteY3" fmla="*/ 444865 h 44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14" h="444535">
                      <a:moveTo>
                        <a:pt x="900" y="330"/>
                      </a:moveTo>
                      <a:lnTo>
                        <a:pt x="988115" y="330"/>
                      </a:lnTo>
                      <a:lnTo>
                        <a:pt x="988115" y="444865"/>
                      </a:lnTo>
                      <a:lnTo>
                        <a:pt x="900" y="4448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4131" name="Freeform: Shape 4130">
                  <a:extLst>
                    <a:ext uri="{FF2B5EF4-FFF2-40B4-BE49-F238E27FC236}">
                      <a16:creationId xmlns:a16="http://schemas.microsoft.com/office/drawing/2014/main" id="{021D6878-F01C-42D1-8574-4BBB7F271006}"/>
                    </a:ext>
                  </a:extLst>
                </p:cNvPr>
                <p:cNvSpPr/>
                <p:nvPr/>
              </p:nvSpPr>
              <p:spPr>
                <a:xfrm>
                  <a:off x="3947946" y="5208580"/>
                  <a:ext cx="686488" cy="244710"/>
                </a:xfrm>
                <a:custGeom>
                  <a:avLst/>
                  <a:gdLst>
                    <a:gd name="connsiteX0" fmla="*/ 400831 w 686488"/>
                    <a:gd name="connsiteY0" fmla="*/ 5973 h 244710"/>
                    <a:gd name="connsiteX1" fmla="*/ 434720 w 686488"/>
                    <a:gd name="connsiteY1" fmla="*/ 6666 h 244710"/>
                    <a:gd name="connsiteX2" fmla="*/ 435989 w 686488"/>
                    <a:gd name="connsiteY2" fmla="*/ 21214 h 244710"/>
                    <a:gd name="connsiteX3" fmla="*/ 417919 w 686488"/>
                    <a:gd name="connsiteY3" fmla="*/ 76232 h 244710"/>
                    <a:gd name="connsiteX4" fmla="*/ 357359 w 686488"/>
                    <a:gd name="connsiteY4" fmla="*/ 107812 h 244710"/>
                    <a:gd name="connsiteX5" fmla="*/ 325837 w 686488"/>
                    <a:gd name="connsiteY5" fmla="*/ 161329 h 244710"/>
                    <a:gd name="connsiteX6" fmla="*/ 373870 w 686488"/>
                    <a:gd name="connsiteY6" fmla="*/ 185403 h 244710"/>
                    <a:gd name="connsiteX7" fmla="*/ 686488 w 686488"/>
                    <a:gd name="connsiteY7" fmla="*/ 224084 h 244710"/>
                    <a:gd name="connsiteX8" fmla="*/ 333631 w 686488"/>
                    <a:gd name="connsiteY8" fmla="*/ 234187 h 244710"/>
                    <a:gd name="connsiteX9" fmla="*/ 137343 w 686488"/>
                    <a:gd name="connsiteY9" fmla="*/ 174954 h 244710"/>
                    <a:gd name="connsiteX10" fmla="*/ 49475 w 686488"/>
                    <a:gd name="connsiteY10" fmla="*/ 132290 h 244710"/>
                    <a:gd name="connsiteX11" fmla="*/ 149524 w 686488"/>
                    <a:gd name="connsiteY11" fmla="*/ 53890 h 244710"/>
                    <a:gd name="connsiteX12" fmla="*/ 400831 w 686488"/>
                    <a:gd name="connsiteY12" fmla="*/ 5973 h 24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6488" h="244710">
                      <a:moveTo>
                        <a:pt x="400831" y="5973"/>
                      </a:moveTo>
                      <a:cubicBezTo>
                        <a:pt x="412088" y="315"/>
                        <a:pt x="428657" y="-4303"/>
                        <a:pt x="434720" y="6666"/>
                      </a:cubicBezTo>
                      <a:cubicBezTo>
                        <a:pt x="437086" y="10995"/>
                        <a:pt x="436567" y="16307"/>
                        <a:pt x="435989" y="21214"/>
                      </a:cubicBezTo>
                      <a:cubicBezTo>
                        <a:pt x="433680" y="40670"/>
                        <a:pt x="430793" y="61453"/>
                        <a:pt x="417919" y="76232"/>
                      </a:cubicBezTo>
                      <a:cubicBezTo>
                        <a:pt x="402851" y="93552"/>
                        <a:pt x="378200" y="98113"/>
                        <a:pt x="357359" y="107812"/>
                      </a:cubicBezTo>
                      <a:cubicBezTo>
                        <a:pt x="336518" y="117511"/>
                        <a:pt x="316600" y="140315"/>
                        <a:pt x="325837" y="161329"/>
                      </a:cubicBezTo>
                      <a:cubicBezTo>
                        <a:pt x="333400" y="178533"/>
                        <a:pt x="355223" y="183152"/>
                        <a:pt x="373870" y="185403"/>
                      </a:cubicBezTo>
                      <a:cubicBezTo>
                        <a:pt x="478076" y="198278"/>
                        <a:pt x="582282" y="211209"/>
                        <a:pt x="686488" y="224084"/>
                      </a:cubicBezTo>
                      <a:cubicBezTo>
                        <a:pt x="569523" y="241114"/>
                        <a:pt x="449960" y="255143"/>
                        <a:pt x="333631" y="234187"/>
                      </a:cubicBezTo>
                      <a:cubicBezTo>
                        <a:pt x="266315" y="222063"/>
                        <a:pt x="201656" y="198451"/>
                        <a:pt x="137343" y="174954"/>
                      </a:cubicBezTo>
                      <a:cubicBezTo>
                        <a:pt x="106629" y="163696"/>
                        <a:pt x="75396" y="152207"/>
                        <a:pt x="49475" y="132290"/>
                      </a:cubicBezTo>
                      <a:cubicBezTo>
                        <a:pt x="-83366" y="30162"/>
                        <a:pt x="86423" y="48752"/>
                        <a:pt x="149524" y="53890"/>
                      </a:cubicBezTo>
                      <a:cubicBezTo>
                        <a:pt x="235487" y="61049"/>
                        <a:pt x="323701" y="44711"/>
                        <a:pt x="400831" y="5973"/>
                      </a:cubicBezTo>
                      <a:close/>
                    </a:path>
                  </a:pathLst>
                </a:custGeom>
                <a:solidFill>
                  <a:srgbClr val="E2E2E1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132" name="Picture 4131">
                  <a:extLst>
                    <a:ext uri="{FF2B5EF4-FFF2-40B4-BE49-F238E27FC236}">
                      <a16:creationId xmlns:a16="http://schemas.microsoft.com/office/drawing/2014/main" id="{2E384C44-B6F3-4A6C-9063-03E356FC0F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69245" y="5480214"/>
                  <a:ext cx="1068039" cy="975668"/>
                </a:xfrm>
                <a:custGeom>
                  <a:avLst/>
                  <a:gdLst>
                    <a:gd name="connsiteX0" fmla="*/ 829 w 1068039"/>
                    <a:gd name="connsiteY0" fmla="*/ 389 h 975668"/>
                    <a:gd name="connsiteX1" fmla="*/ 1068868 w 1068039"/>
                    <a:gd name="connsiteY1" fmla="*/ 389 h 975668"/>
                    <a:gd name="connsiteX2" fmla="*/ 1068868 w 1068039"/>
                    <a:gd name="connsiteY2" fmla="*/ 976057 h 975668"/>
                    <a:gd name="connsiteX3" fmla="*/ 829 w 1068039"/>
                    <a:gd name="connsiteY3" fmla="*/ 976057 h 97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8039" h="975668">
                      <a:moveTo>
                        <a:pt x="829" y="389"/>
                      </a:moveTo>
                      <a:lnTo>
                        <a:pt x="1068868" y="389"/>
                      </a:lnTo>
                      <a:lnTo>
                        <a:pt x="1068868" y="976057"/>
                      </a:lnTo>
                      <a:lnTo>
                        <a:pt x="829" y="9760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3" name="Picture 4132">
                  <a:extLst>
                    <a:ext uri="{FF2B5EF4-FFF2-40B4-BE49-F238E27FC236}">
                      <a16:creationId xmlns:a16="http://schemas.microsoft.com/office/drawing/2014/main" id="{1F75030E-73A2-4A37-BC16-D5DDBD5B1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56049" y="5237740"/>
                  <a:ext cx="877524" cy="750513"/>
                </a:xfrm>
                <a:custGeom>
                  <a:avLst/>
                  <a:gdLst>
                    <a:gd name="connsiteX0" fmla="*/ 896 w 877524"/>
                    <a:gd name="connsiteY0" fmla="*/ 347 h 750513"/>
                    <a:gd name="connsiteX1" fmla="*/ 878420 w 877524"/>
                    <a:gd name="connsiteY1" fmla="*/ 347 h 750513"/>
                    <a:gd name="connsiteX2" fmla="*/ 878420 w 877524"/>
                    <a:gd name="connsiteY2" fmla="*/ 750861 h 750513"/>
                    <a:gd name="connsiteX3" fmla="*/ 896 w 877524"/>
                    <a:gd name="connsiteY3" fmla="*/ 750861 h 75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524" h="750513">
                      <a:moveTo>
                        <a:pt x="896" y="347"/>
                      </a:moveTo>
                      <a:lnTo>
                        <a:pt x="878420" y="347"/>
                      </a:lnTo>
                      <a:lnTo>
                        <a:pt x="878420" y="750861"/>
                      </a:lnTo>
                      <a:lnTo>
                        <a:pt x="896" y="7508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4" name="Picture 4133">
                  <a:extLst>
                    <a:ext uri="{FF2B5EF4-FFF2-40B4-BE49-F238E27FC236}">
                      <a16:creationId xmlns:a16="http://schemas.microsoft.com/office/drawing/2014/main" id="{A2D15EA6-6CE9-44FD-BB6A-65942AF824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53165" y="5341658"/>
                  <a:ext cx="808245" cy="894843"/>
                </a:xfrm>
                <a:custGeom>
                  <a:avLst/>
                  <a:gdLst>
                    <a:gd name="connsiteX0" fmla="*/ 653 w 808245"/>
                    <a:gd name="connsiteY0" fmla="*/ 365 h 894843"/>
                    <a:gd name="connsiteX1" fmla="*/ 808899 w 808245"/>
                    <a:gd name="connsiteY1" fmla="*/ 365 h 894843"/>
                    <a:gd name="connsiteX2" fmla="*/ 808899 w 808245"/>
                    <a:gd name="connsiteY2" fmla="*/ 895208 h 894843"/>
                    <a:gd name="connsiteX3" fmla="*/ 653 w 808245"/>
                    <a:gd name="connsiteY3" fmla="*/ 895208 h 89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8245" h="894843">
                      <a:moveTo>
                        <a:pt x="653" y="365"/>
                      </a:moveTo>
                      <a:lnTo>
                        <a:pt x="808899" y="365"/>
                      </a:lnTo>
                      <a:lnTo>
                        <a:pt x="808899" y="895208"/>
                      </a:lnTo>
                      <a:lnTo>
                        <a:pt x="653" y="895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5" name="Picture 4134">
                  <a:extLst>
                    <a:ext uri="{FF2B5EF4-FFF2-40B4-BE49-F238E27FC236}">
                      <a16:creationId xmlns:a16="http://schemas.microsoft.com/office/drawing/2014/main" id="{53AB6664-3B48-411B-8392-DC592F7FB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20793" y="5249287"/>
                  <a:ext cx="917936" cy="663916"/>
                </a:xfrm>
                <a:custGeom>
                  <a:avLst/>
                  <a:gdLst>
                    <a:gd name="connsiteX0" fmla="*/ 734 w 917936"/>
                    <a:gd name="connsiteY0" fmla="*/ 349 h 663916"/>
                    <a:gd name="connsiteX1" fmla="*/ 918671 w 917936"/>
                    <a:gd name="connsiteY1" fmla="*/ 349 h 663916"/>
                    <a:gd name="connsiteX2" fmla="*/ 918671 w 917936"/>
                    <a:gd name="connsiteY2" fmla="*/ 664265 h 663916"/>
                    <a:gd name="connsiteX3" fmla="*/ 734 w 917936"/>
                    <a:gd name="connsiteY3" fmla="*/ 664265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936" h="663916">
                      <a:moveTo>
                        <a:pt x="734" y="349"/>
                      </a:moveTo>
                      <a:lnTo>
                        <a:pt x="918671" y="349"/>
                      </a:lnTo>
                      <a:lnTo>
                        <a:pt x="918671" y="664265"/>
                      </a:lnTo>
                      <a:lnTo>
                        <a:pt x="734" y="6642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6" name="Picture 4135">
                  <a:extLst>
                    <a:ext uri="{FF2B5EF4-FFF2-40B4-BE49-F238E27FC236}">
                      <a16:creationId xmlns:a16="http://schemas.microsoft.com/office/drawing/2014/main" id="{F9735029-BEA9-443B-8446-43EB35605F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94194" y="5266606"/>
                  <a:ext cx="1039173" cy="508040"/>
                </a:xfrm>
                <a:custGeom>
                  <a:avLst/>
                  <a:gdLst>
                    <a:gd name="connsiteX0" fmla="*/ 816 w 1039173"/>
                    <a:gd name="connsiteY0" fmla="*/ 352 h 508040"/>
                    <a:gd name="connsiteX1" fmla="*/ 1039989 w 1039173"/>
                    <a:gd name="connsiteY1" fmla="*/ 352 h 508040"/>
                    <a:gd name="connsiteX2" fmla="*/ 1039989 w 1039173"/>
                    <a:gd name="connsiteY2" fmla="*/ 508392 h 508040"/>
                    <a:gd name="connsiteX3" fmla="*/ 816 w 1039173"/>
                    <a:gd name="connsiteY3" fmla="*/ 508392 h 508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3" h="508040">
                      <a:moveTo>
                        <a:pt x="816" y="352"/>
                      </a:moveTo>
                      <a:lnTo>
                        <a:pt x="1039989" y="352"/>
                      </a:lnTo>
                      <a:lnTo>
                        <a:pt x="1039989" y="508392"/>
                      </a:lnTo>
                      <a:lnTo>
                        <a:pt x="816" y="50839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7" name="Picture 4136">
                  <a:extLst>
                    <a:ext uri="{FF2B5EF4-FFF2-40B4-BE49-F238E27FC236}">
                      <a16:creationId xmlns:a16="http://schemas.microsoft.com/office/drawing/2014/main" id="{F3ED7DA9-BA9F-4BA4-B62D-1516155D22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60794" y="5070318"/>
                  <a:ext cx="715874" cy="531132"/>
                </a:xfrm>
                <a:custGeom>
                  <a:avLst/>
                  <a:gdLst>
                    <a:gd name="connsiteX0" fmla="*/ 637 w 715874"/>
                    <a:gd name="connsiteY0" fmla="*/ 318 h 531132"/>
                    <a:gd name="connsiteX1" fmla="*/ 716512 w 715874"/>
                    <a:gd name="connsiteY1" fmla="*/ 318 h 531132"/>
                    <a:gd name="connsiteX2" fmla="*/ 716512 w 715874"/>
                    <a:gd name="connsiteY2" fmla="*/ 531451 h 531132"/>
                    <a:gd name="connsiteX3" fmla="*/ 637 w 715874"/>
                    <a:gd name="connsiteY3" fmla="*/ 531451 h 53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874" h="531132">
                      <a:moveTo>
                        <a:pt x="637" y="318"/>
                      </a:moveTo>
                      <a:lnTo>
                        <a:pt x="716512" y="318"/>
                      </a:lnTo>
                      <a:lnTo>
                        <a:pt x="716512" y="531451"/>
                      </a:lnTo>
                      <a:lnTo>
                        <a:pt x="637" y="53145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8" name="Picture 4137">
                  <a:extLst>
                    <a:ext uri="{FF2B5EF4-FFF2-40B4-BE49-F238E27FC236}">
                      <a16:creationId xmlns:a16="http://schemas.microsoft.com/office/drawing/2014/main" id="{8031515E-327A-46F5-AE8C-DDBFDF85B7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83681" y="4383309"/>
                  <a:ext cx="912163" cy="687008"/>
                </a:xfrm>
                <a:custGeom>
                  <a:avLst/>
                  <a:gdLst>
                    <a:gd name="connsiteX0" fmla="*/ 589 w 912163"/>
                    <a:gd name="connsiteY0" fmla="*/ 199 h 687008"/>
                    <a:gd name="connsiteX1" fmla="*/ 912752 w 912163"/>
                    <a:gd name="connsiteY1" fmla="*/ 199 h 687008"/>
                    <a:gd name="connsiteX2" fmla="*/ 912752 w 912163"/>
                    <a:gd name="connsiteY2" fmla="*/ 687208 h 687008"/>
                    <a:gd name="connsiteX3" fmla="*/ 589 w 912163"/>
                    <a:gd name="connsiteY3" fmla="*/ 687208 h 6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2163" h="687008">
                      <a:moveTo>
                        <a:pt x="589" y="199"/>
                      </a:moveTo>
                      <a:lnTo>
                        <a:pt x="912752" y="199"/>
                      </a:lnTo>
                      <a:lnTo>
                        <a:pt x="912752" y="687208"/>
                      </a:lnTo>
                      <a:lnTo>
                        <a:pt x="589" y="687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39" name="Picture 4138">
                  <a:extLst>
                    <a:ext uri="{FF2B5EF4-FFF2-40B4-BE49-F238E27FC236}">
                      <a16:creationId xmlns:a16="http://schemas.microsoft.com/office/drawing/2014/main" id="{E772E96E-83F8-444F-9DF1-58FBC8FDD1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55021" y="4423721"/>
                  <a:ext cx="675462" cy="698555"/>
                </a:xfrm>
                <a:custGeom>
                  <a:avLst/>
                  <a:gdLst>
                    <a:gd name="connsiteX0" fmla="*/ 636 w 675462"/>
                    <a:gd name="connsiteY0" fmla="*/ 206 h 698555"/>
                    <a:gd name="connsiteX1" fmla="*/ 676099 w 675462"/>
                    <a:gd name="connsiteY1" fmla="*/ 206 h 698555"/>
                    <a:gd name="connsiteX2" fmla="*/ 676099 w 675462"/>
                    <a:gd name="connsiteY2" fmla="*/ 698761 h 698555"/>
                    <a:gd name="connsiteX3" fmla="*/ 636 w 675462"/>
                    <a:gd name="connsiteY3" fmla="*/ 698761 h 698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462" h="698555">
                      <a:moveTo>
                        <a:pt x="636" y="206"/>
                      </a:moveTo>
                      <a:lnTo>
                        <a:pt x="676099" y="206"/>
                      </a:lnTo>
                      <a:lnTo>
                        <a:pt x="676099" y="698761"/>
                      </a:lnTo>
                      <a:lnTo>
                        <a:pt x="636" y="6987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0" name="Picture 4139">
                  <a:extLst>
                    <a:ext uri="{FF2B5EF4-FFF2-40B4-BE49-F238E27FC236}">
                      <a16:creationId xmlns:a16="http://schemas.microsoft.com/office/drawing/2014/main" id="{876EC93C-2B7D-43D7-B875-9EDBA7D988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95639" y="4163928"/>
                  <a:ext cx="392576" cy="646596"/>
                </a:xfrm>
                <a:custGeom>
                  <a:avLst/>
                  <a:gdLst>
                    <a:gd name="connsiteX0" fmla="*/ 695 w 392576"/>
                    <a:gd name="connsiteY0" fmla="*/ 161 h 646596"/>
                    <a:gd name="connsiteX1" fmla="*/ 393272 w 392576"/>
                    <a:gd name="connsiteY1" fmla="*/ 161 h 646596"/>
                    <a:gd name="connsiteX2" fmla="*/ 393272 w 392576"/>
                    <a:gd name="connsiteY2" fmla="*/ 646757 h 646596"/>
                    <a:gd name="connsiteX3" fmla="*/ 695 w 392576"/>
                    <a:gd name="connsiteY3" fmla="*/ 646757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576" h="646596">
                      <a:moveTo>
                        <a:pt x="695" y="161"/>
                      </a:moveTo>
                      <a:lnTo>
                        <a:pt x="393272" y="161"/>
                      </a:lnTo>
                      <a:lnTo>
                        <a:pt x="393272" y="646757"/>
                      </a:lnTo>
                      <a:lnTo>
                        <a:pt x="695" y="6467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1" name="Picture 4140">
                  <a:extLst>
                    <a:ext uri="{FF2B5EF4-FFF2-40B4-BE49-F238E27FC236}">
                      <a16:creationId xmlns:a16="http://schemas.microsoft.com/office/drawing/2014/main" id="{13A7F400-12F2-4846-A10B-688CEE184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66978" y="4175475"/>
                  <a:ext cx="727421" cy="825565"/>
                </a:xfrm>
                <a:custGeom>
                  <a:avLst/>
                  <a:gdLst>
                    <a:gd name="connsiteX0" fmla="*/ 742 w 727421"/>
                    <a:gd name="connsiteY0" fmla="*/ 163 h 825565"/>
                    <a:gd name="connsiteX1" fmla="*/ 728164 w 727421"/>
                    <a:gd name="connsiteY1" fmla="*/ 163 h 825565"/>
                    <a:gd name="connsiteX2" fmla="*/ 728164 w 727421"/>
                    <a:gd name="connsiteY2" fmla="*/ 825728 h 825565"/>
                    <a:gd name="connsiteX3" fmla="*/ 742 w 727421"/>
                    <a:gd name="connsiteY3" fmla="*/ 825728 h 82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825565">
                      <a:moveTo>
                        <a:pt x="742" y="163"/>
                      </a:moveTo>
                      <a:lnTo>
                        <a:pt x="728164" y="163"/>
                      </a:lnTo>
                      <a:lnTo>
                        <a:pt x="728164" y="825728"/>
                      </a:lnTo>
                      <a:lnTo>
                        <a:pt x="742" y="82572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142" name="Graphic 3">
                  <a:extLst>
                    <a:ext uri="{FF2B5EF4-FFF2-40B4-BE49-F238E27FC236}">
                      <a16:creationId xmlns:a16="http://schemas.microsoft.com/office/drawing/2014/main" id="{989F74CF-78C0-447A-A174-83872A2C78F0}"/>
                    </a:ext>
                  </a:extLst>
                </p:cNvPr>
                <p:cNvGrpSpPr/>
                <p:nvPr/>
              </p:nvGrpSpPr>
              <p:grpSpPr>
                <a:xfrm>
                  <a:off x="3974671" y="4407714"/>
                  <a:ext cx="375810" cy="939716"/>
                  <a:chOff x="3974671" y="4407714"/>
                  <a:chExt cx="375810" cy="939716"/>
                </a:xfrm>
                <a:solidFill>
                  <a:srgbClr val="EEEEEE"/>
                </a:solidFill>
              </p:grpSpPr>
              <p:pic>
                <p:nvPicPr>
                  <p:cNvPr id="4181" name="Picture 4180">
                    <a:extLst>
                      <a:ext uri="{FF2B5EF4-FFF2-40B4-BE49-F238E27FC236}">
                        <a16:creationId xmlns:a16="http://schemas.microsoft.com/office/drawing/2014/main" id="{1D82EECE-08D3-4471-BB20-409A65C3B0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4021410" y="4441041"/>
                    <a:ext cx="329071" cy="906389"/>
                  </a:xfrm>
                  <a:custGeom>
                    <a:avLst/>
                    <a:gdLst>
                      <a:gd name="connsiteX0" fmla="*/ 890 w 329071"/>
                      <a:gd name="connsiteY0" fmla="*/ 209 h 906389"/>
                      <a:gd name="connsiteX1" fmla="*/ 329962 w 329071"/>
                      <a:gd name="connsiteY1" fmla="*/ 209 h 906389"/>
                      <a:gd name="connsiteX2" fmla="*/ 329962 w 329071"/>
                      <a:gd name="connsiteY2" fmla="*/ 906599 h 906389"/>
                      <a:gd name="connsiteX3" fmla="*/ 890 w 329071"/>
                      <a:gd name="connsiteY3" fmla="*/ 906599 h 906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071" h="906389">
                        <a:moveTo>
                          <a:pt x="890" y="209"/>
                        </a:moveTo>
                        <a:lnTo>
                          <a:pt x="329962" y="209"/>
                        </a:lnTo>
                        <a:lnTo>
                          <a:pt x="329962" y="906599"/>
                        </a:lnTo>
                        <a:lnTo>
                          <a:pt x="890" y="906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182" name="Freeform: Shape 4181">
                    <a:extLst>
                      <a:ext uri="{FF2B5EF4-FFF2-40B4-BE49-F238E27FC236}">
                        <a16:creationId xmlns:a16="http://schemas.microsoft.com/office/drawing/2014/main" id="{3FA8DE35-13CF-4FF1-91F5-E06F56960EB7}"/>
                      </a:ext>
                    </a:extLst>
                  </p:cNvPr>
                  <p:cNvSpPr/>
                  <p:nvPr/>
                </p:nvSpPr>
                <p:spPr>
                  <a:xfrm>
                    <a:off x="3974671" y="4407714"/>
                    <a:ext cx="298550" cy="118732"/>
                  </a:xfrm>
                  <a:custGeom>
                    <a:avLst/>
                    <a:gdLst>
                      <a:gd name="connsiteX0" fmla="*/ 41224 w 298550"/>
                      <a:gd name="connsiteY0" fmla="*/ 118733 h 118732"/>
                      <a:gd name="connsiteX1" fmla="*/ 294378 w 298550"/>
                      <a:gd name="connsiteY1" fmla="*/ 83516 h 118732"/>
                      <a:gd name="connsiteX2" fmla="*/ 288548 w 298550"/>
                      <a:gd name="connsiteY2" fmla="*/ 59327 h 118732"/>
                      <a:gd name="connsiteX3" fmla="*/ 48383 w 298550"/>
                      <a:gd name="connsiteY3" fmla="*/ 8465 h 118732"/>
                      <a:gd name="connsiteX4" fmla="*/ 11031 w 298550"/>
                      <a:gd name="connsiteY4" fmla="*/ 26766 h 118732"/>
                      <a:gd name="connsiteX5" fmla="*/ 43130 w 298550"/>
                      <a:gd name="connsiteY5" fmla="*/ 105166 h 118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550" h="118732">
                        <a:moveTo>
                          <a:pt x="41224" y="118733"/>
                        </a:moveTo>
                        <a:cubicBezTo>
                          <a:pt x="94742" y="38832"/>
                          <a:pt x="221117" y="21281"/>
                          <a:pt x="294378" y="83516"/>
                        </a:cubicBezTo>
                        <a:cubicBezTo>
                          <a:pt x="303269" y="79071"/>
                          <a:pt x="296341" y="65504"/>
                          <a:pt x="288548" y="59327"/>
                        </a:cubicBezTo>
                        <a:cubicBezTo>
                          <a:pt x="222098" y="6617"/>
                          <a:pt x="130478" y="-12780"/>
                          <a:pt x="48383" y="8465"/>
                        </a:cubicBezTo>
                        <a:cubicBezTo>
                          <a:pt x="34816" y="11987"/>
                          <a:pt x="20960" y="16836"/>
                          <a:pt x="11031" y="26766"/>
                        </a:cubicBezTo>
                        <a:cubicBezTo>
                          <a:pt x="-14314" y="52226"/>
                          <a:pt x="7220" y="104819"/>
                          <a:pt x="43130" y="105166"/>
                        </a:cubicBezTo>
                      </a:path>
                    </a:pathLst>
                  </a:custGeom>
                  <a:solidFill>
                    <a:srgbClr val="EEEEEE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143" name="Picture 4142">
                  <a:extLst>
                    <a:ext uri="{FF2B5EF4-FFF2-40B4-BE49-F238E27FC236}">
                      <a16:creationId xmlns:a16="http://schemas.microsoft.com/office/drawing/2014/main" id="{B0A97E94-FFDF-4429-AA76-F3038F5F9B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86565" y="4279392"/>
                  <a:ext cx="444535" cy="831338"/>
                </a:xfrm>
                <a:custGeom>
                  <a:avLst/>
                  <a:gdLst>
                    <a:gd name="connsiteX0" fmla="*/ 832 w 444535"/>
                    <a:gd name="connsiteY0" fmla="*/ 181 h 831338"/>
                    <a:gd name="connsiteX1" fmla="*/ 445367 w 444535"/>
                    <a:gd name="connsiteY1" fmla="*/ 181 h 831338"/>
                    <a:gd name="connsiteX2" fmla="*/ 445367 w 444535"/>
                    <a:gd name="connsiteY2" fmla="*/ 831519 h 831338"/>
                    <a:gd name="connsiteX3" fmla="*/ 832 w 444535"/>
                    <a:gd name="connsiteY3" fmla="*/ 831519 h 8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4535" h="831338">
                      <a:moveTo>
                        <a:pt x="832" y="181"/>
                      </a:moveTo>
                      <a:lnTo>
                        <a:pt x="445367" y="181"/>
                      </a:lnTo>
                      <a:lnTo>
                        <a:pt x="445367" y="831519"/>
                      </a:lnTo>
                      <a:lnTo>
                        <a:pt x="832" y="831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4" name="Picture 4143">
                  <a:extLst>
                    <a:ext uri="{FF2B5EF4-FFF2-40B4-BE49-F238E27FC236}">
                      <a16:creationId xmlns:a16="http://schemas.microsoft.com/office/drawing/2014/main" id="{BF154EF7-190B-4F2D-8CA7-F58C6E786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30895" y="4954854"/>
                  <a:ext cx="727421" cy="565772"/>
                </a:xfrm>
                <a:custGeom>
                  <a:avLst/>
                  <a:gdLst>
                    <a:gd name="connsiteX0" fmla="*/ 857 w 727421"/>
                    <a:gd name="connsiteY0" fmla="*/ 298 h 565772"/>
                    <a:gd name="connsiteX1" fmla="*/ 728279 w 727421"/>
                    <a:gd name="connsiteY1" fmla="*/ 298 h 565772"/>
                    <a:gd name="connsiteX2" fmla="*/ 728279 w 727421"/>
                    <a:gd name="connsiteY2" fmla="*/ 566070 h 565772"/>
                    <a:gd name="connsiteX3" fmla="*/ 857 w 727421"/>
                    <a:gd name="connsiteY3" fmla="*/ 56607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565772">
                      <a:moveTo>
                        <a:pt x="857" y="298"/>
                      </a:moveTo>
                      <a:lnTo>
                        <a:pt x="728279" y="298"/>
                      </a:lnTo>
                      <a:lnTo>
                        <a:pt x="728279" y="566070"/>
                      </a:lnTo>
                      <a:lnTo>
                        <a:pt x="857" y="5660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5" name="Picture 4144">
                  <a:extLst>
                    <a:ext uri="{FF2B5EF4-FFF2-40B4-BE49-F238E27FC236}">
                      <a16:creationId xmlns:a16="http://schemas.microsoft.com/office/drawing/2014/main" id="{C0FD02AB-E07C-4FA5-B44A-471CEC2A97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30895" y="5220421"/>
                  <a:ext cx="508040" cy="282886"/>
                </a:xfrm>
                <a:custGeom>
                  <a:avLst/>
                  <a:gdLst>
                    <a:gd name="connsiteX0" fmla="*/ 857 w 508040"/>
                    <a:gd name="connsiteY0" fmla="*/ 344 h 282886"/>
                    <a:gd name="connsiteX1" fmla="*/ 508898 w 508040"/>
                    <a:gd name="connsiteY1" fmla="*/ 344 h 282886"/>
                    <a:gd name="connsiteX2" fmla="*/ 508898 w 508040"/>
                    <a:gd name="connsiteY2" fmla="*/ 283230 h 282886"/>
                    <a:gd name="connsiteX3" fmla="*/ 857 w 508040"/>
                    <a:gd name="connsiteY3" fmla="*/ 283230 h 282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282886">
                      <a:moveTo>
                        <a:pt x="857" y="344"/>
                      </a:moveTo>
                      <a:lnTo>
                        <a:pt x="508898" y="344"/>
                      </a:lnTo>
                      <a:lnTo>
                        <a:pt x="508898" y="283230"/>
                      </a:lnTo>
                      <a:lnTo>
                        <a:pt x="857" y="2832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6" name="Picture 4145">
                  <a:extLst>
                    <a:ext uri="{FF2B5EF4-FFF2-40B4-BE49-F238E27FC236}">
                      <a16:creationId xmlns:a16="http://schemas.microsoft.com/office/drawing/2014/main" id="{DFAD7732-5BE8-4683-A387-08852F6259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26360" y="4666195"/>
                  <a:ext cx="594637" cy="646596"/>
                </a:xfrm>
                <a:custGeom>
                  <a:avLst/>
                  <a:gdLst>
                    <a:gd name="connsiteX0" fmla="*/ 683 w 594637"/>
                    <a:gd name="connsiteY0" fmla="*/ 248 h 646596"/>
                    <a:gd name="connsiteX1" fmla="*/ 595321 w 594637"/>
                    <a:gd name="connsiteY1" fmla="*/ 248 h 646596"/>
                    <a:gd name="connsiteX2" fmla="*/ 595321 w 594637"/>
                    <a:gd name="connsiteY2" fmla="*/ 646844 h 646596"/>
                    <a:gd name="connsiteX3" fmla="*/ 683 w 594637"/>
                    <a:gd name="connsiteY3" fmla="*/ 646844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4637" h="646596">
                      <a:moveTo>
                        <a:pt x="683" y="248"/>
                      </a:moveTo>
                      <a:lnTo>
                        <a:pt x="595321" y="248"/>
                      </a:lnTo>
                      <a:lnTo>
                        <a:pt x="595321" y="646844"/>
                      </a:lnTo>
                      <a:lnTo>
                        <a:pt x="683" y="64684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7" name="Picture 4146">
                  <a:extLst>
                    <a:ext uri="{FF2B5EF4-FFF2-40B4-BE49-F238E27FC236}">
                      <a16:creationId xmlns:a16="http://schemas.microsoft.com/office/drawing/2014/main" id="{C665CD10-64AB-416C-A3BA-B1C63C19C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45741" y="4712381"/>
                  <a:ext cx="496493" cy="773606"/>
                </a:xfrm>
                <a:custGeom>
                  <a:avLst/>
                  <a:gdLst>
                    <a:gd name="connsiteX0" fmla="*/ 721 w 496493"/>
                    <a:gd name="connsiteY0" fmla="*/ 256 h 773606"/>
                    <a:gd name="connsiteX1" fmla="*/ 497215 w 496493"/>
                    <a:gd name="connsiteY1" fmla="*/ 256 h 773606"/>
                    <a:gd name="connsiteX2" fmla="*/ 497215 w 496493"/>
                    <a:gd name="connsiteY2" fmla="*/ 773862 h 773606"/>
                    <a:gd name="connsiteX3" fmla="*/ 721 w 496493"/>
                    <a:gd name="connsiteY3" fmla="*/ 773862 h 77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493" h="773606">
                      <a:moveTo>
                        <a:pt x="721" y="256"/>
                      </a:moveTo>
                      <a:lnTo>
                        <a:pt x="497215" y="256"/>
                      </a:lnTo>
                      <a:lnTo>
                        <a:pt x="497215" y="773862"/>
                      </a:lnTo>
                      <a:lnTo>
                        <a:pt x="721" y="7738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8" name="Picture 4147">
                  <a:extLst>
                    <a:ext uri="{FF2B5EF4-FFF2-40B4-BE49-F238E27FC236}">
                      <a16:creationId xmlns:a16="http://schemas.microsoft.com/office/drawing/2014/main" id="{C3A5C429-81D0-41AB-8501-62EBB3575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40379" y="4614237"/>
                  <a:ext cx="611957" cy="617730"/>
                </a:xfrm>
                <a:custGeom>
                  <a:avLst/>
                  <a:gdLst>
                    <a:gd name="connsiteX0" fmla="*/ 824 w 611957"/>
                    <a:gd name="connsiteY0" fmla="*/ 239 h 617730"/>
                    <a:gd name="connsiteX1" fmla="*/ 612782 w 611957"/>
                    <a:gd name="connsiteY1" fmla="*/ 239 h 617730"/>
                    <a:gd name="connsiteX2" fmla="*/ 612782 w 611957"/>
                    <a:gd name="connsiteY2" fmla="*/ 617969 h 617730"/>
                    <a:gd name="connsiteX3" fmla="*/ 824 w 611957"/>
                    <a:gd name="connsiteY3" fmla="*/ 617969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617730">
                      <a:moveTo>
                        <a:pt x="824" y="239"/>
                      </a:moveTo>
                      <a:lnTo>
                        <a:pt x="612782" y="239"/>
                      </a:lnTo>
                      <a:lnTo>
                        <a:pt x="612782" y="617969"/>
                      </a:lnTo>
                      <a:lnTo>
                        <a:pt x="824" y="6179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49" name="Picture 4148">
                  <a:extLst>
                    <a:ext uri="{FF2B5EF4-FFF2-40B4-BE49-F238E27FC236}">
                      <a16:creationId xmlns:a16="http://schemas.microsoft.com/office/drawing/2014/main" id="{3528C315-3618-40E9-89DF-73AF72A6F6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96050" y="4723927"/>
                  <a:ext cx="738967" cy="675462"/>
                </a:xfrm>
                <a:custGeom>
                  <a:avLst/>
                  <a:gdLst>
                    <a:gd name="connsiteX0" fmla="*/ 799 w 738967"/>
                    <a:gd name="connsiteY0" fmla="*/ 258 h 675462"/>
                    <a:gd name="connsiteX1" fmla="*/ 739767 w 738967"/>
                    <a:gd name="connsiteY1" fmla="*/ 258 h 675462"/>
                    <a:gd name="connsiteX2" fmla="*/ 739767 w 738967"/>
                    <a:gd name="connsiteY2" fmla="*/ 675720 h 675462"/>
                    <a:gd name="connsiteX3" fmla="*/ 799 w 738967"/>
                    <a:gd name="connsiteY3" fmla="*/ 675720 h 67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967" h="675462">
                      <a:moveTo>
                        <a:pt x="799" y="258"/>
                      </a:moveTo>
                      <a:lnTo>
                        <a:pt x="739767" y="258"/>
                      </a:lnTo>
                      <a:lnTo>
                        <a:pt x="739767" y="675720"/>
                      </a:lnTo>
                      <a:lnTo>
                        <a:pt x="799" y="6757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50" name="Picture 4149">
                  <a:extLst>
                    <a:ext uri="{FF2B5EF4-FFF2-40B4-BE49-F238E27FC236}">
                      <a16:creationId xmlns:a16="http://schemas.microsoft.com/office/drawing/2014/main" id="{7DA678A5-8686-4E3D-B025-C94B3DAA4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99762" y="5018359"/>
                  <a:ext cx="369483" cy="542679"/>
                </a:xfrm>
                <a:custGeom>
                  <a:avLst/>
                  <a:gdLst>
                    <a:gd name="connsiteX0" fmla="*/ 765 w 369483"/>
                    <a:gd name="connsiteY0" fmla="*/ 309 h 542679"/>
                    <a:gd name="connsiteX1" fmla="*/ 370249 w 369483"/>
                    <a:gd name="connsiteY1" fmla="*/ 309 h 542679"/>
                    <a:gd name="connsiteX2" fmla="*/ 370249 w 369483"/>
                    <a:gd name="connsiteY2" fmla="*/ 542988 h 542679"/>
                    <a:gd name="connsiteX3" fmla="*/ 765 w 369483"/>
                    <a:gd name="connsiteY3" fmla="*/ 542988 h 542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83" h="542679">
                      <a:moveTo>
                        <a:pt x="765" y="309"/>
                      </a:moveTo>
                      <a:lnTo>
                        <a:pt x="370249" y="309"/>
                      </a:lnTo>
                      <a:lnTo>
                        <a:pt x="370249" y="542988"/>
                      </a:lnTo>
                      <a:lnTo>
                        <a:pt x="765" y="542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51" name="Picture 4150">
                  <a:extLst>
                    <a:ext uri="{FF2B5EF4-FFF2-40B4-BE49-F238E27FC236}">
                      <a16:creationId xmlns:a16="http://schemas.microsoft.com/office/drawing/2014/main" id="{4DD5A390-DC65-411C-AB3B-5D48D5505E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9040" y="4493000"/>
                  <a:ext cx="484947" cy="565772"/>
                </a:xfrm>
                <a:custGeom>
                  <a:avLst/>
                  <a:gdLst>
                    <a:gd name="connsiteX0" fmla="*/ 777 w 484947"/>
                    <a:gd name="connsiteY0" fmla="*/ 218 h 565772"/>
                    <a:gd name="connsiteX1" fmla="*/ 485725 w 484947"/>
                    <a:gd name="connsiteY1" fmla="*/ 218 h 565772"/>
                    <a:gd name="connsiteX2" fmla="*/ 485725 w 484947"/>
                    <a:gd name="connsiteY2" fmla="*/ 565990 h 565772"/>
                    <a:gd name="connsiteX3" fmla="*/ 777 w 484947"/>
                    <a:gd name="connsiteY3" fmla="*/ 56599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4947" h="565772">
                      <a:moveTo>
                        <a:pt x="777" y="218"/>
                      </a:moveTo>
                      <a:lnTo>
                        <a:pt x="485725" y="218"/>
                      </a:lnTo>
                      <a:lnTo>
                        <a:pt x="485725" y="565990"/>
                      </a:lnTo>
                      <a:lnTo>
                        <a:pt x="777" y="565990"/>
                      </a:lnTo>
                      <a:close/>
                    </a:path>
                  </a:pathLst>
                </a:custGeom>
              </p:spPr>
            </p:pic>
            <p:sp>
              <p:nvSpPr>
                <p:cNvPr id="4152" name="Freeform: Shape 4151">
                  <a:extLst>
                    <a:ext uri="{FF2B5EF4-FFF2-40B4-BE49-F238E27FC236}">
                      <a16:creationId xmlns:a16="http://schemas.microsoft.com/office/drawing/2014/main" id="{FD00F248-F507-49FF-970B-1BD2E2D0A8F0}"/>
                    </a:ext>
                  </a:extLst>
                </p:cNvPr>
                <p:cNvSpPr/>
                <p:nvPr/>
              </p:nvSpPr>
              <p:spPr>
                <a:xfrm>
                  <a:off x="3512575" y="4793674"/>
                  <a:ext cx="151887" cy="277234"/>
                </a:xfrm>
                <a:custGeom>
                  <a:avLst/>
                  <a:gdLst>
                    <a:gd name="connsiteX0" fmla="*/ 24492 w 151887"/>
                    <a:gd name="connsiteY0" fmla="*/ 264137 h 277234"/>
                    <a:gd name="connsiteX1" fmla="*/ 15197 w 151887"/>
                    <a:gd name="connsiteY1" fmla="*/ 139956 h 277234"/>
                    <a:gd name="connsiteX2" fmla="*/ 46892 w 151887"/>
                    <a:gd name="connsiteY2" fmla="*/ 81705 h 277234"/>
                    <a:gd name="connsiteX3" fmla="*/ 48451 w 151887"/>
                    <a:gd name="connsiteY3" fmla="*/ 4171 h 277234"/>
                    <a:gd name="connsiteX4" fmla="*/ 94001 w 151887"/>
                    <a:gd name="connsiteY4" fmla="*/ 39792 h 277234"/>
                    <a:gd name="connsiteX5" fmla="*/ 70158 w 151887"/>
                    <a:gd name="connsiteY5" fmla="*/ 107684 h 277234"/>
                    <a:gd name="connsiteX6" fmla="*/ 85399 w 151887"/>
                    <a:gd name="connsiteY6" fmla="*/ 196822 h 277234"/>
                    <a:gd name="connsiteX7" fmla="*/ 145382 w 151887"/>
                    <a:gd name="connsiteY7" fmla="*/ 96715 h 277234"/>
                    <a:gd name="connsiteX8" fmla="*/ 151040 w 151887"/>
                    <a:gd name="connsiteY8" fmla="*/ 230826 h 277234"/>
                    <a:gd name="connsiteX9" fmla="*/ 145786 w 151887"/>
                    <a:gd name="connsiteY9" fmla="*/ 251148 h 277234"/>
                    <a:gd name="connsiteX10" fmla="*/ 128178 w 151887"/>
                    <a:gd name="connsiteY10" fmla="*/ 261655 h 277234"/>
                    <a:gd name="connsiteX11" fmla="*/ 5267 w 151887"/>
                    <a:gd name="connsiteY11" fmla="*/ 257902 h 277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887" h="277234">
                      <a:moveTo>
                        <a:pt x="24492" y="264137"/>
                      </a:moveTo>
                      <a:cubicBezTo>
                        <a:pt x="-4201" y="230307"/>
                        <a:pt x="-8184" y="177713"/>
                        <a:pt x="15197" y="139956"/>
                      </a:cubicBezTo>
                      <a:cubicBezTo>
                        <a:pt x="26974" y="120905"/>
                        <a:pt x="45391" y="104047"/>
                        <a:pt x="46892" y="81705"/>
                      </a:cubicBezTo>
                      <a:cubicBezTo>
                        <a:pt x="48739" y="54513"/>
                        <a:pt x="26743" y="20567"/>
                        <a:pt x="48451" y="4171"/>
                      </a:cubicBezTo>
                      <a:cubicBezTo>
                        <a:pt x="67733" y="-10320"/>
                        <a:pt x="94925" y="15717"/>
                        <a:pt x="94001" y="39792"/>
                      </a:cubicBezTo>
                      <a:cubicBezTo>
                        <a:pt x="93077" y="63866"/>
                        <a:pt x="77374" y="84649"/>
                        <a:pt x="70158" y="107684"/>
                      </a:cubicBezTo>
                      <a:cubicBezTo>
                        <a:pt x="60805" y="137532"/>
                        <a:pt x="66636" y="171767"/>
                        <a:pt x="85399" y="196822"/>
                      </a:cubicBezTo>
                      <a:cubicBezTo>
                        <a:pt x="105374" y="163453"/>
                        <a:pt x="125350" y="130084"/>
                        <a:pt x="145382" y="96715"/>
                      </a:cubicBezTo>
                      <a:cubicBezTo>
                        <a:pt x="151271" y="141111"/>
                        <a:pt x="153176" y="186084"/>
                        <a:pt x="151040" y="230826"/>
                      </a:cubicBezTo>
                      <a:cubicBezTo>
                        <a:pt x="150694" y="237927"/>
                        <a:pt x="150116" y="245490"/>
                        <a:pt x="145786" y="251148"/>
                      </a:cubicBezTo>
                      <a:cubicBezTo>
                        <a:pt x="141572" y="256690"/>
                        <a:pt x="134702" y="259288"/>
                        <a:pt x="128178" y="261655"/>
                      </a:cubicBezTo>
                      <a:cubicBezTo>
                        <a:pt x="87304" y="276492"/>
                        <a:pt x="35519" y="289193"/>
                        <a:pt x="5267" y="257902"/>
                      </a:cubicBezTo>
                    </a:path>
                  </a:pathLst>
                </a:custGeom>
                <a:solidFill>
                  <a:srgbClr val="CDC2B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53" name="Freeform: Shape 4152">
                  <a:extLst>
                    <a:ext uri="{FF2B5EF4-FFF2-40B4-BE49-F238E27FC236}">
                      <a16:creationId xmlns:a16="http://schemas.microsoft.com/office/drawing/2014/main" id="{72E4C77E-7C7E-4036-B6AB-B15852D7DF5C}"/>
                    </a:ext>
                  </a:extLst>
                </p:cNvPr>
                <p:cNvSpPr/>
                <p:nvPr/>
              </p:nvSpPr>
              <p:spPr>
                <a:xfrm>
                  <a:off x="3318851" y="4637307"/>
                  <a:ext cx="550463" cy="424056"/>
                </a:xfrm>
                <a:custGeom>
                  <a:avLst/>
                  <a:gdLst>
                    <a:gd name="connsiteX0" fmla="*/ 180402 w 550463"/>
                    <a:gd name="connsiteY0" fmla="*/ 193272 h 424056"/>
                    <a:gd name="connsiteX1" fmla="*/ 59858 w 550463"/>
                    <a:gd name="connsiteY1" fmla="*/ 90971 h 424056"/>
                    <a:gd name="connsiteX2" fmla="*/ 741 w 550463"/>
                    <a:gd name="connsiteY2" fmla="*/ 9223 h 424056"/>
                    <a:gd name="connsiteX3" fmla="*/ 71405 w 550463"/>
                    <a:gd name="connsiteY3" fmla="*/ 25676 h 424056"/>
                    <a:gd name="connsiteX4" fmla="*/ 132369 w 550463"/>
                    <a:gd name="connsiteY4" fmla="*/ 77577 h 424056"/>
                    <a:gd name="connsiteX5" fmla="*/ 182076 w 550463"/>
                    <a:gd name="connsiteY5" fmla="*/ 59392 h 424056"/>
                    <a:gd name="connsiteX6" fmla="*/ 182423 w 550463"/>
                    <a:gd name="connsiteY6" fmla="*/ 106847 h 424056"/>
                    <a:gd name="connsiteX7" fmla="*/ 231783 w 550463"/>
                    <a:gd name="connsiteY7" fmla="*/ 237206 h 424056"/>
                    <a:gd name="connsiteX8" fmla="*/ 236518 w 550463"/>
                    <a:gd name="connsiteY8" fmla="*/ 362830 h 424056"/>
                    <a:gd name="connsiteX9" fmla="*/ 297771 w 550463"/>
                    <a:gd name="connsiteY9" fmla="*/ 401684 h 424056"/>
                    <a:gd name="connsiteX10" fmla="*/ 321730 w 550463"/>
                    <a:gd name="connsiteY10" fmla="*/ 342162 h 424056"/>
                    <a:gd name="connsiteX11" fmla="*/ 317111 w 550463"/>
                    <a:gd name="connsiteY11" fmla="*/ 274039 h 424056"/>
                    <a:gd name="connsiteX12" fmla="*/ 340550 w 550463"/>
                    <a:gd name="connsiteY12" fmla="*/ 218270 h 424056"/>
                    <a:gd name="connsiteX13" fmla="*/ 335528 w 550463"/>
                    <a:gd name="connsiteY13" fmla="*/ 113717 h 424056"/>
                    <a:gd name="connsiteX14" fmla="*/ 410983 w 550463"/>
                    <a:gd name="connsiteY14" fmla="*/ 78212 h 424056"/>
                    <a:gd name="connsiteX15" fmla="*/ 550463 w 550463"/>
                    <a:gd name="connsiteY15" fmla="*/ 71111 h 424056"/>
                    <a:gd name="connsiteX16" fmla="*/ 396608 w 550463"/>
                    <a:gd name="connsiteY16" fmla="*/ 137907 h 424056"/>
                    <a:gd name="connsiteX17" fmla="*/ 382002 w 550463"/>
                    <a:gd name="connsiteY17" fmla="*/ 189115 h 424056"/>
                    <a:gd name="connsiteX18" fmla="*/ 366588 w 550463"/>
                    <a:gd name="connsiteY18" fmla="*/ 337428 h 424056"/>
                    <a:gd name="connsiteX19" fmla="*/ 358101 w 550463"/>
                    <a:gd name="connsiteY19" fmla="*/ 368488 h 424056"/>
                    <a:gd name="connsiteX20" fmla="*/ 334777 w 550463"/>
                    <a:gd name="connsiteY20" fmla="*/ 386673 h 424056"/>
                    <a:gd name="connsiteX21" fmla="*/ 169260 w 550463"/>
                    <a:gd name="connsiteY21" fmla="*/ 408207 h 424056"/>
                    <a:gd name="connsiteX22" fmla="*/ 180402 w 550463"/>
                    <a:gd name="connsiteY22" fmla="*/ 193272 h 4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0463" h="424056">
                      <a:moveTo>
                        <a:pt x="180402" y="193272"/>
                      </a:moveTo>
                      <a:cubicBezTo>
                        <a:pt x="144320" y="154707"/>
                        <a:pt x="103792" y="120299"/>
                        <a:pt x="59858" y="90971"/>
                      </a:cubicBezTo>
                      <a:cubicBezTo>
                        <a:pt x="30126" y="71111"/>
                        <a:pt x="-5610" y="44381"/>
                        <a:pt x="741" y="9223"/>
                      </a:cubicBezTo>
                      <a:cubicBezTo>
                        <a:pt x="19446" y="-10753"/>
                        <a:pt x="53508" y="4951"/>
                        <a:pt x="71405" y="25676"/>
                      </a:cubicBezTo>
                      <a:cubicBezTo>
                        <a:pt x="89301" y="46402"/>
                        <a:pt x="105351" y="73478"/>
                        <a:pt x="132369" y="77577"/>
                      </a:cubicBezTo>
                      <a:cubicBezTo>
                        <a:pt x="144897" y="61990"/>
                        <a:pt x="167759" y="45363"/>
                        <a:pt x="182076" y="59392"/>
                      </a:cubicBezTo>
                      <a:cubicBezTo>
                        <a:pt x="193969" y="70996"/>
                        <a:pt x="185309" y="90509"/>
                        <a:pt x="182423" y="106847"/>
                      </a:cubicBezTo>
                      <a:cubicBezTo>
                        <a:pt x="174283" y="153437"/>
                        <a:pt x="220122" y="191367"/>
                        <a:pt x="231783" y="237206"/>
                      </a:cubicBezTo>
                      <a:cubicBezTo>
                        <a:pt x="242175" y="278022"/>
                        <a:pt x="224452" y="322418"/>
                        <a:pt x="236518" y="362830"/>
                      </a:cubicBezTo>
                      <a:cubicBezTo>
                        <a:pt x="244369" y="389098"/>
                        <a:pt x="272773" y="412826"/>
                        <a:pt x="297771" y="401684"/>
                      </a:cubicBezTo>
                      <a:cubicBezTo>
                        <a:pt x="318728" y="392331"/>
                        <a:pt x="324270" y="364909"/>
                        <a:pt x="321730" y="342162"/>
                      </a:cubicBezTo>
                      <a:cubicBezTo>
                        <a:pt x="319247" y="319358"/>
                        <a:pt x="311569" y="296265"/>
                        <a:pt x="317111" y="274039"/>
                      </a:cubicBezTo>
                      <a:cubicBezTo>
                        <a:pt x="321961" y="254410"/>
                        <a:pt x="336567" y="238129"/>
                        <a:pt x="340550" y="218270"/>
                      </a:cubicBezTo>
                      <a:cubicBezTo>
                        <a:pt x="347478" y="183457"/>
                        <a:pt x="320229" y="145701"/>
                        <a:pt x="335528" y="113717"/>
                      </a:cubicBezTo>
                      <a:cubicBezTo>
                        <a:pt x="348113" y="87392"/>
                        <a:pt x="381944" y="80810"/>
                        <a:pt x="410983" y="78212"/>
                      </a:cubicBezTo>
                      <a:cubicBezTo>
                        <a:pt x="457342" y="74056"/>
                        <a:pt x="503874" y="71689"/>
                        <a:pt x="550463" y="71111"/>
                      </a:cubicBezTo>
                      <a:cubicBezTo>
                        <a:pt x="521136" y="120992"/>
                        <a:pt x="430612" y="91144"/>
                        <a:pt x="396608" y="137907"/>
                      </a:cubicBezTo>
                      <a:cubicBezTo>
                        <a:pt x="386043" y="152455"/>
                        <a:pt x="383849" y="171276"/>
                        <a:pt x="382002" y="189115"/>
                      </a:cubicBezTo>
                      <a:cubicBezTo>
                        <a:pt x="376864" y="238533"/>
                        <a:pt x="371726" y="288010"/>
                        <a:pt x="366588" y="337428"/>
                      </a:cubicBezTo>
                      <a:cubicBezTo>
                        <a:pt x="365491" y="348224"/>
                        <a:pt x="364163" y="359482"/>
                        <a:pt x="358101" y="368488"/>
                      </a:cubicBezTo>
                      <a:cubicBezTo>
                        <a:pt x="352559" y="376744"/>
                        <a:pt x="343610" y="382055"/>
                        <a:pt x="334777" y="386673"/>
                      </a:cubicBezTo>
                      <a:cubicBezTo>
                        <a:pt x="300080" y="404744"/>
                        <a:pt x="199685" y="446945"/>
                        <a:pt x="169260" y="408207"/>
                      </a:cubicBezTo>
                      <a:cubicBezTo>
                        <a:pt x="146918" y="379515"/>
                        <a:pt x="178439" y="230509"/>
                        <a:pt x="180402" y="193272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54" name="Freeform: Shape 4153">
                  <a:extLst>
                    <a:ext uri="{FF2B5EF4-FFF2-40B4-BE49-F238E27FC236}">
                      <a16:creationId xmlns:a16="http://schemas.microsoft.com/office/drawing/2014/main" id="{99E5ABCC-AD2E-44D8-9F6B-3D0C1070C1B4}"/>
                    </a:ext>
                  </a:extLst>
                </p:cNvPr>
                <p:cNvSpPr/>
                <p:nvPr/>
              </p:nvSpPr>
              <p:spPr>
                <a:xfrm>
                  <a:off x="3257183" y="4467329"/>
                  <a:ext cx="298993" cy="191328"/>
                </a:xfrm>
                <a:custGeom>
                  <a:avLst/>
                  <a:gdLst>
                    <a:gd name="connsiteX0" fmla="*/ 240222 w 298993"/>
                    <a:gd name="connsiteY0" fmla="*/ 14837 h 191328"/>
                    <a:gd name="connsiteX1" fmla="*/ 298993 w 298993"/>
                    <a:gd name="connsiteY1" fmla="*/ 6640 h 191328"/>
                    <a:gd name="connsiteX2" fmla="*/ 130185 w 298993"/>
                    <a:gd name="connsiteY2" fmla="*/ 52998 h 191328"/>
                    <a:gd name="connsiteX3" fmla="*/ 0 w 298993"/>
                    <a:gd name="connsiteY3" fmla="*/ 185262 h 191328"/>
                    <a:gd name="connsiteX4" fmla="*/ 240222 w 298993"/>
                    <a:gd name="connsiteY4" fmla="*/ 14837 h 191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93" h="191328">
                      <a:moveTo>
                        <a:pt x="240222" y="14837"/>
                      </a:moveTo>
                      <a:cubicBezTo>
                        <a:pt x="260775" y="14491"/>
                        <a:pt x="285715" y="22343"/>
                        <a:pt x="298993" y="6640"/>
                      </a:cubicBezTo>
                      <a:cubicBezTo>
                        <a:pt x="240107" y="-11142"/>
                        <a:pt x="171752" y="7621"/>
                        <a:pt x="130185" y="52998"/>
                      </a:cubicBezTo>
                      <a:cubicBezTo>
                        <a:pt x="85327" y="101955"/>
                        <a:pt x="66969" y="161592"/>
                        <a:pt x="0" y="185262"/>
                      </a:cubicBezTo>
                      <a:cubicBezTo>
                        <a:pt x="152932" y="229542"/>
                        <a:pt x="119909" y="16974"/>
                        <a:pt x="240222" y="14837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55" name="Freeform: Shape 4154">
                  <a:extLst>
                    <a:ext uri="{FF2B5EF4-FFF2-40B4-BE49-F238E27FC236}">
                      <a16:creationId xmlns:a16="http://schemas.microsoft.com/office/drawing/2014/main" id="{6406F9BD-F448-4C3F-9E11-33CCC3629C7A}"/>
                    </a:ext>
                  </a:extLst>
                </p:cNvPr>
                <p:cNvSpPr/>
                <p:nvPr/>
              </p:nvSpPr>
              <p:spPr>
                <a:xfrm>
                  <a:off x="3190445" y="4359777"/>
                  <a:ext cx="348700" cy="380277"/>
                </a:xfrm>
                <a:custGeom>
                  <a:avLst/>
                  <a:gdLst>
                    <a:gd name="connsiteX0" fmla="*/ 190977 w 348700"/>
                    <a:gd name="connsiteY0" fmla="*/ 380278 h 380277"/>
                    <a:gd name="connsiteX1" fmla="*/ 0 w 348700"/>
                    <a:gd name="connsiteY1" fmla="*/ 293911 h 380277"/>
                    <a:gd name="connsiteX2" fmla="*/ 121641 w 348700"/>
                    <a:gd name="connsiteY2" fmla="*/ 209969 h 380277"/>
                    <a:gd name="connsiteX3" fmla="*/ 131109 w 348700"/>
                    <a:gd name="connsiteY3" fmla="*/ 173944 h 380277"/>
                    <a:gd name="connsiteX4" fmla="*/ 213781 w 348700"/>
                    <a:gd name="connsiteY4" fmla="*/ 31751 h 380277"/>
                    <a:gd name="connsiteX5" fmla="*/ 265740 w 348700"/>
                    <a:gd name="connsiteY5" fmla="*/ 402 h 380277"/>
                    <a:gd name="connsiteX6" fmla="*/ 199925 w 348700"/>
                    <a:gd name="connsiteY6" fmla="*/ 180641 h 380277"/>
                    <a:gd name="connsiteX7" fmla="*/ 232717 w 348700"/>
                    <a:gd name="connsiteY7" fmla="*/ 157952 h 380277"/>
                    <a:gd name="connsiteX8" fmla="*/ 348700 w 348700"/>
                    <a:gd name="connsiteY8" fmla="*/ 104319 h 380277"/>
                    <a:gd name="connsiteX9" fmla="*/ 223365 w 348700"/>
                    <a:gd name="connsiteY9" fmla="*/ 176888 h 380277"/>
                    <a:gd name="connsiteX10" fmla="*/ 190977 w 348700"/>
                    <a:gd name="connsiteY10" fmla="*/ 380278 h 38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00" h="380277">
                      <a:moveTo>
                        <a:pt x="190977" y="380278"/>
                      </a:moveTo>
                      <a:cubicBezTo>
                        <a:pt x="139653" y="330801"/>
                        <a:pt x="71010" y="299742"/>
                        <a:pt x="0" y="293911"/>
                      </a:cubicBezTo>
                      <a:cubicBezTo>
                        <a:pt x="30194" y="253729"/>
                        <a:pt x="99992" y="255288"/>
                        <a:pt x="121641" y="209969"/>
                      </a:cubicBezTo>
                      <a:cubicBezTo>
                        <a:pt x="127010" y="198769"/>
                        <a:pt x="128453" y="186125"/>
                        <a:pt x="131109" y="173944"/>
                      </a:cubicBezTo>
                      <a:cubicBezTo>
                        <a:pt x="142886" y="119849"/>
                        <a:pt x="178853" y="74761"/>
                        <a:pt x="213781" y="31751"/>
                      </a:cubicBezTo>
                      <a:cubicBezTo>
                        <a:pt x="227175" y="15239"/>
                        <a:pt x="244783" y="-2946"/>
                        <a:pt x="265740" y="402"/>
                      </a:cubicBezTo>
                      <a:cubicBezTo>
                        <a:pt x="233872" y="56229"/>
                        <a:pt x="211472" y="117425"/>
                        <a:pt x="199925" y="180641"/>
                      </a:cubicBezTo>
                      <a:cubicBezTo>
                        <a:pt x="212742" y="188493"/>
                        <a:pt x="225385" y="171000"/>
                        <a:pt x="232717" y="157952"/>
                      </a:cubicBezTo>
                      <a:cubicBezTo>
                        <a:pt x="255290" y="117829"/>
                        <a:pt x="304362" y="95140"/>
                        <a:pt x="348700" y="104319"/>
                      </a:cubicBezTo>
                      <a:cubicBezTo>
                        <a:pt x="312849" y="134686"/>
                        <a:pt x="257542" y="139940"/>
                        <a:pt x="223365" y="176888"/>
                      </a:cubicBezTo>
                      <a:cubicBezTo>
                        <a:pt x="174235" y="230175"/>
                        <a:pt x="173773" y="314117"/>
                        <a:pt x="190977" y="3802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56" name="Freeform: Shape 4155">
                  <a:extLst>
                    <a:ext uri="{FF2B5EF4-FFF2-40B4-BE49-F238E27FC236}">
                      <a16:creationId xmlns:a16="http://schemas.microsoft.com/office/drawing/2014/main" id="{4F015CA0-11BD-46F4-BCBE-DB60126856C5}"/>
                    </a:ext>
                  </a:extLst>
                </p:cNvPr>
                <p:cNvSpPr/>
                <p:nvPr/>
              </p:nvSpPr>
              <p:spPr>
                <a:xfrm>
                  <a:off x="3419844" y="4546568"/>
                  <a:ext cx="411778" cy="253100"/>
                </a:xfrm>
                <a:custGeom>
                  <a:avLst/>
                  <a:gdLst>
                    <a:gd name="connsiteX0" fmla="*/ 216579 w 411778"/>
                    <a:gd name="connsiteY0" fmla="*/ 8629 h 253100"/>
                    <a:gd name="connsiteX1" fmla="*/ 296249 w 411778"/>
                    <a:gd name="connsiteY1" fmla="*/ 51466 h 253100"/>
                    <a:gd name="connsiteX2" fmla="*/ 359177 w 411778"/>
                    <a:gd name="connsiteY2" fmla="*/ 92745 h 253100"/>
                    <a:gd name="connsiteX3" fmla="*/ 411193 w 411778"/>
                    <a:gd name="connsiteY3" fmla="*/ 166988 h 253100"/>
                    <a:gd name="connsiteX4" fmla="*/ 294575 w 411778"/>
                    <a:gd name="connsiteY4" fmla="*/ 103887 h 253100"/>
                    <a:gd name="connsiteX5" fmla="*/ 170971 w 411778"/>
                    <a:gd name="connsiteY5" fmla="*/ 59145 h 253100"/>
                    <a:gd name="connsiteX6" fmla="*/ 62608 w 411778"/>
                    <a:gd name="connsiteY6" fmla="*/ 121091 h 253100"/>
                    <a:gd name="connsiteX7" fmla="*/ 42576 w 411778"/>
                    <a:gd name="connsiteY7" fmla="*/ 253066 h 253100"/>
                    <a:gd name="connsiteX8" fmla="*/ 1066 w 411778"/>
                    <a:gd name="connsiteY8" fmla="*/ 166757 h 253100"/>
                    <a:gd name="connsiteX9" fmla="*/ 216579 w 411778"/>
                    <a:gd name="connsiteY9" fmla="*/ 8629 h 25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78" h="253100">
                      <a:moveTo>
                        <a:pt x="216579" y="8629"/>
                      </a:moveTo>
                      <a:cubicBezTo>
                        <a:pt x="245272" y="18155"/>
                        <a:pt x="270963" y="34897"/>
                        <a:pt x="296249" y="51466"/>
                      </a:cubicBezTo>
                      <a:cubicBezTo>
                        <a:pt x="317206" y="65207"/>
                        <a:pt x="338221" y="78947"/>
                        <a:pt x="359177" y="92745"/>
                      </a:cubicBezTo>
                      <a:cubicBezTo>
                        <a:pt x="386022" y="110353"/>
                        <a:pt x="416389" y="135351"/>
                        <a:pt x="411193" y="166988"/>
                      </a:cubicBezTo>
                      <a:cubicBezTo>
                        <a:pt x="369280" y="152555"/>
                        <a:pt x="332563" y="126691"/>
                        <a:pt x="294575" y="103887"/>
                      </a:cubicBezTo>
                      <a:cubicBezTo>
                        <a:pt x="256588" y="81083"/>
                        <a:pt x="215251" y="60646"/>
                        <a:pt x="170971" y="59145"/>
                      </a:cubicBezTo>
                      <a:cubicBezTo>
                        <a:pt x="126691" y="57702"/>
                        <a:pt x="79004" y="79755"/>
                        <a:pt x="62608" y="121091"/>
                      </a:cubicBezTo>
                      <a:cubicBezTo>
                        <a:pt x="52967" y="145569"/>
                        <a:pt x="82699" y="255318"/>
                        <a:pt x="42576" y="253066"/>
                      </a:cubicBezTo>
                      <a:cubicBezTo>
                        <a:pt x="15615" y="251565"/>
                        <a:pt x="3318" y="185520"/>
                        <a:pt x="1066" y="166757"/>
                      </a:cubicBezTo>
                      <a:cubicBezTo>
                        <a:pt x="-12732" y="50485"/>
                        <a:pt x="110006" y="-26702"/>
                        <a:pt x="216579" y="862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57" name="Freeform: Shape 4156">
                  <a:extLst>
                    <a:ext uri="{FF2B5EF4-FFF2-40B4-BE49-F238E27FC236}">
                      <a16:creationId xmlns:a16="http://schemas.microsoft.com/office/drawing/2014/main" id="{1A417578-4288-4740-8C4E-175E16924FAC}"/>
                    </a:ext>
                  </a:extLst>
                </p:cNvPr>
                <p:cNvSpPr/>
                <p:nvPr/>
              </p:nvSpPr>
              <p:spPr>
                <a:xfrm>
                  <a:off x="3544872" y="4580416"/>
                  <a:ext cx="280267" cy="458151"/>
                </a:xfrm>
                <a:custGeom>
                  <a:avLst/>
                  <a:gdLst>
                    <a:gd name="connsiteX0" fmla="*/ 64071 w 280267"/>
                    <a:gd name="connsiteY0" fmla="*/ 212983 h 458151"/>
                    <a:gd name="connsiteX1" fmla="*/ 36533 w 280267"/>
                    <a:gd name="connsiteY1" fmla="*/ 144687 h 458151"/>
                    <a:gd name="connsiteX2" fmla="*/ 12055 w 280267"/>
                    <a:gd name="connsiteY2" fmla="*/ 47120 h 458151"/>
                    <a:gd name="connsiteX3" fmla="*/ 91090 w 280267"/>
                    <a:gd name="connsiteY3" fmla="*/ 5784 h 458151"/>
                    <a:gd name="connsiteX4" fmla="*/ 117820 w 280267"/>
                    <a:gd name="connsiteY4" fmla="*/ 98386 h 458151"/>
                    <a:gd name="connsiteX5" fmla="*/ 159964 w 280267"/>
                    <a:gd name="connsiteY5" fmla="*/ 180596 h 458151"/>
                    <a:gd name="connsiteX6" fmla="*/ 162735 w 280267"/>
                    <a:gd name="connsiteY6" fmla="*/ 91342 h 458151"/>
                    <a:gd name="connsiteX7" fmla="*/ 179189 w 280267"/>
                    <a:gd name="connsiteY7" fmla="*/ 52258 h 458151"/>
                    <a:gd name="connsiteX8" fmla="*/ 217003 w 280267"/>
                    <a:gd name="connsiteY8" fmla="*/ 62188 h 458151"/>
                    <a:gd name="connsiteX9" fmla="*/ 259551 w 280267"/>
                    <a:gd name="connsiteY9" fmla="*/ 90881 h 458151"/>
                    <a:gd name="connsiteX10" fmla="*/ 279700 w 280267"/>
                    <a:gd name="connsiteY10" fmla="*/ 113569 h 458151"/>
                    <a:gd name="connsiteX11" fmla="*/ 228665 w 280267"/>
                    <a:gd name="connsiteY11" fmla="*/ 155829 h 458151"/>
                    <a:gd name="connsiteX12" fmla="*/ 141952 w 280267"/>
                    <a:gd name="connsiteY12" fmla="*/ 244909 h 458151"/>
                    <a:gd name="connsiteX13" fmla="*/ 119263 w 280267"/>
                    <a:gd name="connsiteY13" fmla="*/ 370534 h 458151"/>
                    <a:gd name="connsiteX14" fmla="*/ 9110 w 280267"/>
                    <a:gd name="connsiteY14" fmla="*/ 423070 h 458151"/>
                    <a:gd name="connsiteX15" fmla="*/ 64071 w 280267"/>
                    <a:gd name="connsiteY15" fmla="*/ 212983 h 45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0267" h="458151">
                      <a:moveTo>
                        <a:pt x="64071" y="212983"/>
                      </a:moveTo>
                      <a:cubicBezTo>
                        <a:pt x="66496" y="188043"/>
                        <a:pt x="49985" y="165817"/>
                        <a:pt x="36533" y="144687"/>
                      </a:cubicBezTo>
                      <a:cubicBezTo>
                        <a:pt x="18001" y="115590"/>
                        <a:pt x="3453" y="80546"/>
                        <a:pt x="12055" y="47120"/>
                      </a:cubicBezTo>
                      <a:cubicBezTo>
                        <a:pt x="20657" y="13693"/>
                        <a:pt x="61473" y="-11940"/>
                        <a:pt x="91090" y="5784"/>
                      </a:cubicBezTo>
                      <a:cubicBezTo>
                        <a:pt x="120129" y="23219"/>
                        <a:pt x="119147" y="64555"/>
                        <a:pt x="117820" y="98386"/>
                      </a:cubicBezTo>
                      <a:cubicBezTo>
                        <a:pt x="116492" y="132217"/>
                        <a:pt x="126422" y="175631"/>
                        <a:pt x="159964" y="180596"/>
                      </a:cubicBezTo>
                      <a:cubicBezTo>
                        <a:pt x="160888" y="150864"/>
                        <a:pt x="161811" y="121074"/>
                        <a:pt x="162735" y="91342"/>
                      </a:cubicBezTo>
                      <a:cubicBezTo>
                        <a:pt x="163197" y="76390"/>
                        <a:pt x="165564" y="58435"/>
                        <a:pt x="179189" y="52258"/>
                      </a:cubicBezTo>
                      <a:cubicBezTo>
                        <a:pt x="191659" y="46600"/>
                        <a:pt x="205687" y="54567"/>
                        <a:pt x="217003" y="62188"/>
                      </a:cubicBezTo>
                      <a:cubicBezTo>
                        <a:pt x="231205" y="71771"/>
                        <a:pt x="245349" y="81355"/>
                        <a:pt x="259551" y="90881"/>
                      </a:cubicBezTo>
                      <a:cubicBezTo>
                        <a:pt x="268153" y="96711"/>
                        <a:pt x="277448" y="103466"/>
                        <a:pt x="279700" y="113569"/>
                      </a:cubicBezTo>
                      <a:cubicBezTo>
                        <a:pt x="285011" y="137470"/>
                        <a:pt x="251873" y="148035"/>
                        <a:pt x="228665" y="155829"/>
                      </a:cubicBezTo>
                      <a:cubicBezTo>
                        <a:pt x="188137" y="169453"/>
                        <a:pt x="158059" y="205305"/>
                        <a:pt x="141952" y="244909"/>
                      </a:cubicBezTo>
                      <a:cubicBezTo>
                        <a:pt x="125787" y="284513"/>
                        <a:pt x="121745" y="327870"/>
                        <a:pt x="119263" y="370534"/>
                      </a:cubicBezTo>
                      <a:cubicBezTo>
                        <a:pt x="115452" y="434962"/>
                        <a:pt x="48946" y="500372"/>
                        <a:pt x="9110" y="423070"/>
                      </a:cubicBezTo>
                      <a:cubicBezTo>
                        <a:pt x="-27607" y="352175"/>
                        <a:pt x="58125" y="274237"/>
                        <a:pt x="64071" y="21298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58" name="Freeform: Shape 4157">
                  <a:extLst>
                    <a:ext uri="{FF2B5EF4-FFF2-40B4-BE49-F238E27FC236}">
                      <a16:creationId xmlns:a16="http://schemas.microsoft.com/office/drawing/2014/main" id="{69EA14A7-83D2-448D-B3BE-3BBEF0FF4D18}"/>
                    </a:ext>
                  </a:extLst>
                </p:cNvPr>
                <p:cNvSpPr/>
                <p:nvPr/>
              </p:nvSpPr>
              <p:spPr>
                <a:xfrm>
                  <a:off x="3482897" y="4631981"/>
                  <a:ext cx="339596" cy="404340"/>
                </a:xfrm>
                <a:custGeom>
                  <a:avLst/>
                  <a:gdLst>
                    <a:gd name="connsiteX0" fmla="*/ 1576 w 339596"/>
                    <a:gd name="connsiteY0" fmla="*/ 148775 h 404340"/>
                    <a:gd name="connsiteX1" fmla="*/ 25650 w 339596"/>
                    <a:gd name="connsiteY1" fmla="*/ 84404 h 404340"/>
                    <a:gd name="connsiteX2" fmla="*/ 87828 w 339596"/>
                    <a:gd name="connsiteY2" fmla="*/ 249459 h 404340"/>
                    <a:gd name="connsiteX3" fmla="*/ 96892 w 339596"/>
                    <a:gd name="connsiteY3" fmla="*/ 270301 h 404340"/>
                    <a:gd name="connsiteX4" fmla="*/ 131646 w 339596"/>
                    <a:gd name="connsiteY4" fmla="*/ 236412 h 404340"/>
                    <a:gd name="connsiteX5" fmla="*/ 113403 w 339596"/>
                    <a:gd name="connsiteY5" fmla="*/ 0 h 404340"/>
                    <a:gd name="connsiteX6" fmla="*/ 131589 w 339596"/>
                    <a:gd name="connsiteY6" fmla="*/ 58367 h 404340"/>
                    <a:gd name="connsiteX7" fmla="*/ 166978 w 339596"/>
                    <a:gd name="connsiteY7" fmla="*/ 279480 h 404340"/>
                    <a:gd name="connsiteX8" fmla="*/ 175118 w 339596"/>
                    <a:gd name="connsiteY8" fmla="*/ 189880 h 404340"/>
                    <a:gd name="connsiteX9" fmla="*/ 239547 w 339596"/>
                    <a:gd name="connsiteY9" fmla="*/ 105938 h 404340"/>
                    <a:gd name="connsiteX10" fmla="*/ 339596 w 339596"/>
                    <a:gd name="connsiteY10" fmla="*/ 95893 h 404340"/>
                    <a:gd name="connsiteX11" fmla="*/ 182623 w 339596"/>
                    <a:gd name="connsiteY11" fmla="*/ 332247 h 404340"/>
                    <a:gd name="connsiteX12" fmla="*/ 68661 w 339596"/>
                    <a:gd name="connsiteY12" fmla="*/ 377220 h 404340"/>
                    <a:gd name="connsiteX13" fmla="*/ 45857 w 339596"/>
                    <a:gd name="connsiteY13" fmla="*/ 261583 h 404340"/>
                    <a:gd name="connsiteX14" fmla="*/ 1576 w 339596"/>
                    <a:gd name="connsiteY14" fmla="*/ 148775 h 40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9596" h="404340">
                      <a:moveTo>
                        <a:pt x="1576" y="148775"/>
                      </a:moveTo>
                      <a:cubicBezTo>
                        <a:pt x="-3504" y="124643"/>
                        <a:pt x="3482" y="95258"/>
                        <a:pt x="25650" y="84404"/>
                      </a:cubicBezTo>
                      <a:cubicBezTo>
                        <a:pt x="67737" y="126894"/>
                        <a:pt x="78648" y="190342"/>
                        <a:pt x="87828" y="249459"/>
                      </a:cubicBezTo>
                      <a:cubicBezTo>
                        <a:pt x="89040" y="257138"/>
                        <a:pt x="90657" y="265624"/>
                        <a:pt x="96892" y="270301"/>
                      </a:cubicBezTo>
                      <a:cubicBezTo>
                        <a:pt x="112941" y="282193"/>
                        <a:pt x="130607" y="256329"/>
                        <a:pt x="131646" y="236412"/>
                      </a:cubicBezTo>
                      <a:cubicBezTo>
                        <a:pt x="135803" y="156742"/>
                        <a:pt x="89386" y="76033"/>
                        <a:pt x="113403" y="0"/>
                      </a:cubicBezTo>
                      <a:cubicBezTo>
                        <a:pt x="131589" y="11258"/>
                        <a:pt x="132108" y="37006"/>
                        <a:pt x="131589" y="58367"/>
                      </a:cubicBezTo>
                      <a:cubicBezTo>
                        <a:pt x="129741" y="133418"/>
                        <a:pt x="141807" y="208758"/>
                        <a:pt x="166978" y="279480"/>
                      </a:cubicBezTo>
                      <a:cubicBezTo>
                        <a:pt x="146483" y="255001"/>
                        <a:pt x="159993" y="217995"/>
                        <a:pt x="175118" y="189880"/>
                      </a:cubicBezTo>
                      <a:cubicBezTo>
                        <a:pt x="191976" y="158532"/>
                        <a:pt x="210854" y="126952"/>
                        <a:pt x="239547" y="105938"/>
                      </a:cubicBezTo>
                      <a:cubicBezTo>
                        <a:pt x="268298" y="84923"/>
                        <a:pt x="309403" y="77072"/>
                        <a:pt x="339596" y="95893"/>
                      </a:cubicBezTo>
                      <a:cubicBezTo>
                        <a:pt x="240471" y="123835"/>
                        <a:pt x="169980" y="230004"/>
                        <a:pt x="182623" y="332247"/>
                      </a:cubicBezTo>
                      <a:cubicBezTo>
                        <a:pt x="191630" y="404816"/>
                        <a:pt x="107803" y="427735"/>
                        <a:pt x="68661" y="377220"/>
                      </a:cubicBezTo>
                      <a:cubicBezTo>
                        <a:pt x="47935" y="350490"/>
                        <a:pt x="54863" y="293509"/>
                        <a:pt x="45857" y="261583"/>
                      </a:cubicBezTo>
                      <a:cubicBezTo>
                        <a:pt x="34945" y="222672"/>
                        <a:pt x="9832" y="187917"/>
                        <a:pt x="1576" y="148775"/>
                      </a:cubicBezTo>
                      <a:close/>
                    </a:path>
                  </a:pathLst>
                </a:custGeom>
                <a:solidFill>
                  <a:srgbClr val="CC9F95">
                    <a:alpha val="43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59" name="Freeform: Shape 4158">
                  <a:extLst>
                    <a:ext uri="{FF2B5EF4-FFF2-40B4-BE49-F238E27FC236}">
                      <a16:creationId xmlns:a16="http://schemas.microsoft.com/office/drawing/2014/main" id="{BD46C952-4D10-44D1-BE50-B48C22A39086}"/>
                    </a:ext>
                  </a:extLst>
                </p:cNvPr>
                <p:cNvSpPr/>
                <p:nvPr/>
              </p:nvSpPr>
              <p:spPr>
                <a:xfrm>
                  <a:off x="3458281" y="4291167"/>
                  <a:ext cx="410686" cy="214669"/>
                </a:xfrm>
                <a:custGeom>
                  <a:avLst/>
                  <a:gdLst>
                    <a:gd name="connsiteX0" fmla="*/ 84097 w 410686"/>
                    <a:gd name="connsiteY0" fmla="*/ 156880 h 214669"/>
                    <a:gd name="connsiteX1" fmla="*/ 217919 w 410686"/>
                    <a:gd name="connsiteY1" fmla="*/ 37606 h 214669"/>
                    <a:gd name="connsiteX2" fmla="*/ 410686 w 410686"/>
                    <a:gd name="connsiteY2" fmla="*/ 3313 h 214669"/>
                    <a:gd name="connsiteX3" fmla="*/ 308328 w 410686"/>
                    <a:gd name="connsiteY3" fmla="*/ 24039 h 214669"/>
                    <a:gd name="connsiteX4" fmla="*/ 241359 w 410686"/>
                    <a:gd name="connsiteY4" fmla="*/ 106249 h 214669"/>
                    <a:gd name="connsiteX5" fmla="*/ 242109 w 410686"/>
                    <a:gd name="connsiteY5" fmla="*/ 214670 h 214669"/>
                    <a:gd name="connsiteX6" fmla="*/ 46802 w 410686"/>
                    <a:gd name="connsiteY6" fmla="*/ 190191 h 214669"/>
                    <a:gd name="connsiteX7" fmla="*/ 84097 w 410686"/>
                    <a:gd name="connsiteY7" fmla="*/ 156880 h 2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0686" h="214669">
                      <a:moveTo>
                        <a:pt x="84097" y="156880"/>
                      </a:moveTo>
                      <a:cubicBezTo>
                        <a:pt x="143850" y="145276"/>
                        <a:pt x="170233" y="75363"/>
                        <a:pt x="217919" y="37606"/>
                      </a:cubicBezTo>
                      <a:cubicBezTo>
                        <a:pt x="270398" y="-4019"/>
                        <a:pt x="344006" y="-3153"/>
                        <a:pt x="410686" y="3313"/>
                      </a:cubicBezTo>
                      <a:cubicBezTo>
                        <a:pt x="381589" y="23058"/>
                        <a:pt x="341061" y="11165"/>
                        <a:pt x="308328" y="24039"/>
                      </a:cubicBezTo>
                      <a:cubicBezTo>
                        <a:pt x="274555" y="37317"/>
                        <a:pt x="256485" y="73284"/>
                        <a:pt x="241359" y="106249"/>
                      </a:cubicBezTo>
                      <a:cubicBezTo>
                        <a:pt x="225078" y="141812"/>
                        <a:pt x="211511" y="190307"/>
                        <a:pt x="242109" y="214670"/>
                      </a:cubicBezTo>
                      <a:cubicBezTo>
                        <a:pt x="179181" y="164558"/>
                        <a:pt x="113425" y="198389"/>
                        <a:pt x="46802" y="190191"/>
                      </a:cubicBezTo>
                      <a:cubicBezTo>
                        <a:pt x="-49898" y="178241"/>
                        <a:pt x="23767" y="168600"/>
                        <a:pt x="84097" y="156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0" name="Freeform: Shape 4159">
                  <a:extLst>
                    <a:ext uri="{FF2B5EF4-FFF2-40B4-BE49-F238E27FC236}">
                      <a16:creationId xmlns:a16="http://schemas.microsoft.com/office/drawing/2014/main" id="{708C3335-17D5-4138-9D83-439426F4C9D1}"/>
                    </a:ext>
                  </a:extLst>
                </p:cNvPr>
                <p:cNvSpPr/>
                <p:nvPr/>
              </p:nvSpPr>
              <p:spPr>
                <a:xfrm>
                  <a:off x="3622279" y="4394491"/>
                  <a:ext cx="323409" cy="300879"/>
                </a:xfrm>
                <a:custGeom>
                  <a:avLst/>
                  <a:gdLst>
                    <a:gd name="connsiteX0" fmla="*/ 225270 w 323409"/>
                    <a:gd name="connsiteY0" fmla="*/ 300880 h 300879"/>
                    <a:gd name="connsiteX1" fmla="*/ 291430 w 323409"/>
                    <a:gd name="connsiteY1" fmla="*/ 273803 h 300879"/>
                    <a:gd name="connsiteX2" fmla="*/ 323125 w 323409"/>
                    <a:gd name="connsiteY2" fmla="*/ 213012 h 300879"/>
                    <a:gd name="connsiteX3" fmla="*/ 300436 w 323409"/>
                    <a:gd name="connsiteY3" fmla="*/ 152509 h 300879"/>
                    <a:gd name="connsiteX4" fmla="*/ 296107 w 323409"/>
                    <a:gd name="connsiteY4" fmla="*/ 12509 h 300879"/>
                    <a:gd name="connsiteX5" fmla="*/ 198598 w 323409"/>
                    <a:gd name="connsiteY5" fmla="*/ 29194 h 300879"/>
                    <a:gd name="connsiteX6" fmla="*/ 110614 w 323409"/>
                    <a:gd name="connsiteY6" fmla="*/ 90736 h 300879"/>
                    <a:gd name="connsiteX7" fmla="*/ 0 w 323409"/>
                    <a:gd name="connsiteY7" fmla="*/ 86348 h 300879"/>
                    <a:gd name="connsiteX8" fmla="*/ 225270 w 323409"/>
                    <a:gd name="connsiteY8" fmla="*/ 300880 h 30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409" h="300879">
                      <a:moveTo>
                        <a:pt x="225270" y="300880"/>
                      </a:moveTo>
                      <a:cubicBezTo>
                        <a:pt x="248363" y="294471"/>
                        <a:pt x="271975" y="287775"/>
                        <a:pt x="291430" y="273803"/>
                      </a:cubicBezTo>
                      <a:cubicBezTo>
                        <a:pt x="310886" y="259832"/>
                        <a:pt x="325665" y="236855"/>
                        <a:pt x="323125" y="213012"/>
                      </a:cubicBezTo>
                      <a:cubicBezTo>
                        <a:pt x="320816" y="191478"/>
                        <a:pt x="305344" y="173581"/>
                        <a:pt x="300436" y="152509"/>
                      </a:cubicBezTo>
                      <a:cubicBezTo>
                        <a:pt x="289468" y="105342"/>
                        <a:pt x="330688" y="46340"/>
                        <a:pt x="296107" y="12509"/>
                      </a:cubicBezTo>
                      <a:cubicBezTo>
                        <a:pt x="270012" y="-13008"/>
                        <a:pt x="225443" y="4542"/>
                        <a:pt x="198598" y="29194"/>
                      </a:cubicBezTo>
                      <a:cubicBezTo>
                        <a:pt x="171694" y="53845"/>
                        <a:pt x="146870" y="86406"/>
                        <a:pt x="110614" y="90736"/>
                      </a:cubicBezTo>
                      <a:cubicBezTo>
                        <a:pt x="71183" y="95470"/>
                        <a:pt x="38334" y="71858"/>
                        <a:pt x="0" y="86348"/>
                      </a:cubicBezTo>
                      <a:cubicBezTo>
                        <a:pt x="8198" y="95354"/>
                        <a:pt x="256907" y="292047"/>
                        <a:pt x="225270" y="300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1" name="Freeform: Shape 4160">
                  <a:extLst>
                    <a:ext uri="{FF2B5EF4-FFF2-40B4-BE49-F238E27FC236}">
                      <a16:creationId xmlns:a16="http://schemas.microsoft.com/office/drawing/2014/main" id="{62193390-0407-42D7-B7A4-15EF482E16BC}"/>
                    </a:ext>
                  </a:extLst>
                </p:cNvPr>
                <p:cNvSpPr/>
                <p:nvPr/>
              </p:nvSpPr>
              <p:spPr>
                <a:xfrm>
                  <a:off x="3042698" y="4660443"/>
                  <a:ext cx="382889" cy="479115"/>
                </a:xfrm>
                <a:custGeom>
                  <a:avLst/>
                  <a:gdLst>
                    <a:gd name="connsiteX0" fmla="*/ 238155 w 382889"/>
                    <a:gd name="connsiteY0" fmla="*/ 115405 h 479115"/>
                    <a:gd name="connsiteX1" fmla="*/ 53933 w 382889"/>
                    <a:gd name="connsiteY1" fmla="*/ 328898 h 479115"/>
                    <a:gd name="connsiteX2" fmla="*/ 3187 w 382889"/>
                    <a:gd name="connsiteY2" fmla="*/ 479116 h 479115"/>
                    <a:gd name="connsiteX3" fmla="*/ 135508 w 382889"/>
                    <a:gd name="connsiteY3" fmla="*/ 127645 h 479115"/>
                    <a:gd name="connsiteX4" fmla="*/ 207788 w 382889"/>
                    <a:gd name="connsiteY4" fmla="*/ 25632 h 479115"/>
                    <a:gd name="connsiteX5" fmla="*/ 230881 w 382889"/>
                    <a:gd name="connsiteY5" fmla="*/ 3117 h 479115"/>
                    <a:gd name="connsiteX6" fmla="*/ 382889 w 382889"/>
                    <a:gd name="connsiteY6" fmla="*/ 98144 h 479115"/>
                    <a:gd name="connsiteX7" fmla="*/ 238155 w 382889"/>
                    <a:gd name="connsiteY7" fmla="*/ 115405 h 47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89" h="479115">
                      <a:moveTo>
                        <a:pt x="238155" y="115405"/>
                      </a:moveTo>
                      <a:cubicBezTo>
                        <a:pt x="170898" y="181220"/>
                        <a:pt x="109183" y="252692"/>
                        <a:pt x="53933" y="328898"/>
                      </a:cubicBezTo>
                      <a:cubicBezTo>
                        <a:pt x="21892" y="373120"/>
                        <a:pt x="-9457" y="426003"/>
                        <a:pt x="3187" y="479116"/>
                      </a:cubicBezTo>
                      <a:cubicBezTo>
                        <a:pt x="-16846" y="352106"/>
                        <a:pt x="61207" y="232543"/>
                        <a:pt x="135508" y="127645"/>
                      </a:cubicBezTo>
                      <a:cubicBezTo>
                        <a:pt x="159582" y="93640"/>
                        <a:pt x="183714" y="59636"/>
                        <a:pt x="207788" y="25632"/>
                      </a:cubicBezTo>
                      <a:cubicBezTo>
                        <a:pt x="214081" y="16742"/>
                        <a:pt x="220894" y="7447"/>
                        <a:pt x="230881" y="3117"/>
                      </a:cubicBezTo>
                      <a:cubicBezTo>
                        <a:pt x="276778" y="-16743"/>
                        <a:pt x="361932" y="63447"/>
                        <a:pt x="382889" y="98144"/>
                      </a:cubicBezTo>
                      <a:cubicBezTo>
                        <a:pt x="343400" y="64890"/>
                        <a:pt x="272968" y="81401"/>
                        <a:pt x="238155" y="11540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2" name="Freeform: Shape 4161">
                  <a:extLst>
                    <a:ext uri="{FF2B5EF4-FFF2-40B4-BE49-F238E27FC236}">
                      <a16:creationId xmlns:a16="http://schemas.microsoft.com/office/drawing/2014/main" id="{01654EA3-4EA0-4866-AB43-4640223DDC64}"/>
                    </a:ext>
                  </a:extLst>
                </p:cNvPr>
                <p:cNvSpPr/>
                <p:nvPr/>
              </p:nvSpPr>
              <p:spPr>
                <a:xfrm>
                  <a:off x="3351459" y="4765457"/>
                  <a:ext cx="234218" cy="420691"/>
                </a:xfrm>
                <a:custGeom>
                  <a:avLst/>
                  <a:gdLst>
                    <a:gd name="connsiteX0" fmla="*/ 167654 w 234218"/>
                    <a:gd name="connsiteY0" fmla="*/ 119678 h 420691"/>
                    <a:gd name="connsiteX1" fmla="*/ 177064 w 234218"/>
                    <a:gd name="connsiteY1" fmla="*/ 169616 h 420691"/>
                    <a:gd name="connsiteX2" fmla="*/ 156569 w 234218"/>
                    <a:gd name="connsiteY2" fmla="*/ 208816 h 420691"/>
                    <a:gd name="connsiteX3" fmla="*/ 0 w 234218"/>
                    <a:gd name="connsiteY3" fmla="*/ 420692 h 420691"/>
                    <a:gd name="connsiteX4" fmla="*/ 234218 w 234218"/>
                    <a:gd name="connsiteY4" fmla="*/ 253789 h 420691"/>
                    <a:gd name="connsiteX5" fmla="*/ 172907 w 234218"/>
                    <a:gd name="connsiteY5" fmla="*/ 88156 h 420691"/>
                    <a:gd name="connsiteX6" fmla="*/ 115060 w 234218"/>
                    <a:gd name="connsiteY6" fmla="*/ 0 h 420691"/>
                    <a:gd name="connsiteX7" fmla="*/ 167654 w 234218"/>
                    <a:gd name="connsiteY7" fmla="*/ 119678 h 42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218" h="420691">
                      <a:moveTo>
                        <a:pt x="167654" y="119678"/>
                      </a:moveTo>
                      <a:cubicBezTo>
                        <a:pt x="173773" y="135728"/>
                        <a:pt x="180008" y="152701"/>
                        <a:pt x="177064" y="169616"/>
                      </a:cubicBezTo>
                      <a:cubicBezTo>
                        <a:pt x="174524" y="184280"/>
                        <a:pt x="165402" y="196808"/>
                        <a:pt x="156569" y="208816"/>
                      </a:cubicBezTo>
                      <a:cubicBezTo>
                        <a:pt x="104379" y="279422"/>
                        <a:pt x="52190" y="350086"/>
                        <a:pt x="0" y="420692"/>
                      </a:cubicBezTo>
                      <a:cubicBezTo>
                        <a:pt x="57674" y="342061"/>
                        <a:pt x="141097" y="282655"/>
                        <a:pt x="234218" y="253789"/>
                      </a:cubicBezTo>
                      <a:cubicBezTo>
                        <a:pt x="197270" y="207430"/>
                        <a:pt x="191208" y="144561"/>
                        <a:pt x="172907" y="88156"/>
                      </a:cubicBezTo>
                      <a:cubicBezTo>
                        <a:pt x="161880" y="54152"/>
                        <a:pt x="143464" y="21707"/>
                        <a:pt x="115060" y="0"/>
                      </a:cubicBezTo>
                      <a:cubicBezTo>
                        <a:pt x="128396" y="40528"/>
                        <a:pt x="152066" y="78920"/>
                        <a:pt x="167654" y="1196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3" name="Freeform: Shape 4162">
                  <a:extLst>
                    <a:ext uri="{FF2B5EF4-FFF2-40B4-BE49-F238E27FC236}">
                      <a16:creationId xmlns:a16="http://schemas.microsoft.com/office/drawing/2014/main" id="{CA89C078-590E-483F-B3FE-C2F2FCE7A227}"/>
                    </a:ext>
                  </a:extLst>
                </p:cNvPr>
                <p:cNvSpPr/>
                <p:nvPr/>
              </p:nvSpPr>
              <p:spPr>
                <a:xfrm>
                  <a:off x="2580864" y="4903766"/>
                  <a:ext cx="587873" cy="577685"/>
                </a:xfrm>
                <a:custGeom>
                  <a:avLst/>
                  <a:gdLst>
                    <a:gd name="connsiteX0" fmla="*/ 230398 w 587873"/>
                    <a:gd name="connsiteY0" fmla="*/ 115769 h 577685"/>
                    <a:gd name="connsiteX1" fmla="*/ 272139 w 587873"/>
                    <a:gd name="connsiteY1" fmla="*/ 126507 h 577685"/>
                    <a:gd name="connsiteX2" fmla="*/ 301120 w 587873"/>
                    <a:gd name="connsiteY2" fmla="*/ 156065 h 577685"/>
                    <a:gd name="connsiteX3" fmla="*/ 403016 w 587873"/>
                    <a:gd name="connsiteY3" fmla="*/ 293814 h 577685"/>
                    <a:gd name="connsiteX4" fmla="*/ 452493 w 587873"/>
                    <a:gd name="connsiteY4" fmla="*/ 372271 h 577685"/>
                    <a:gd name="connsiteX5" fmla="*/ 491693 w 587873"/>
                    <a:gd name="connsiteY5" fmla="*/ 498531 h 577685"/>
                    <a:gd name="connsiteX6" fmla="*/ 587874 w 587873"/>
                    <a:gd name="connsiteY6" fmla="*/ 577681 h 577685"/>
                    <a:gd name="connsiteX7" fmla="*/ 404691 w 587873"/>
                    <a:gd name="connsiteY7" fmla="*/ 426251 h 577685"/>
                    <a:gd name="connsiteX8" fmla="*/ 366415 w 587873"/>
                    <a:gd name="connsiteY8" fmla="*/ 376947 h 577685"/>
                    <a:gd name="connsiteX9" fmla="*/ 189755 w 587873"/>
                    <a:gd name="connsiteY9" fmla="*/ 291735 h 577685"/>
                    <a:gd name="connsiteX10" fmla="*/ 177054 w 587873"/>
                    <a:gd name="connsiteY10" fmla="*/ 277129 h 577685"/>
                    <a:gd name="connsiteX11" fmla="*/ 182770 w 587873"/>
                    <a:gd name="connsiteY11" fmla="*/ 257269 h 577685"/>
                    <a:gd name="connsiteX12" fmla="*/ 220238 w 587873"/>
                    <a:gd name="connsiteY12" fmla="*/ 193649 h 577685"/>
                    <a:gd name="connsiteX13" fmla="*/ 10498 w 587873"/>
                    <a:gd name="connsiteY13" fmla="*/ 38697 h 577685"/>
                    <a:gd name="connsiteX14" fmla="*/ 8015 w 587873"/>
                    <a:gd name="connsiteY14" fmla="*/ 363 h 577685"/>
                    <a:gd name="connsiteX15" fmla="*/ 230398 w 587873"/>
                    <a:gd name="connsiteY15" fmla="*/ 115769 h 57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7873" h="577685">
                      <a:moveTo>
                        <a:pt x="230398" y="115769"/>
                      </a:moveTo>
                      <a:cubicBezTo>
                        <a:pt x="244658" y="117962"/>
                        <a:pt x="259553" y="119348"/>
                        <a:pt x="272139" y="126507"/>
                      </a:cubicBezTo>
                      <a:cubicBezTo>
                        <a:pt x="284204" y="133377"/>
                        <a:pt x="292807" y="144865"/>
                        <a:pt x="301120" y="156065"/>
                      </a:cubicBezTo>
                      <a:cubicBezTo>
                        <a:pt x="335066" y="201962"/>
                        <a:pt x="369070" y="247917"/>
                        <a:pt x="403016" y="293814"/>
                      </a:cubicBezTo>
                      <a:cubicBezTo>
                        <a:pt x="421433" y="318754"/>
                        <a:pt x="440023" y="343925"/>
                        <a:pt x="452493" y="372271"/>
                      </a:cubicBezTo>
                      <a:cubicBezTo>
                        <a:pt x="470274" y="412626"/>
                        <a:pt x="474951" y="457714"/>
                        <a:pt x="491693" y="498531"/>
                      </a:cubicBezTo>
                      <a:cubicBezTo>
                        <a:pt x="508493" y="539347"/>
                        <a:pt x="543767" y="578143"/>
                        <a:pt x="587874" y="577681"/>
                      </a:cubicBezTo>
                      <a:cubicBezTo>
                        <a:pt x="505548" y="573236"/>
                        <a:pt x="449722" y="495298"/>
                        <a:pt x="404691" y="426251"/>
                      </a:cubicBezTo>
                      <a:cubicBezTo>
                        <a:pt x="393318" y="408758"/>
                        <a:pt x="381656" y="391207"/>
                        <a:pt x="366415" y="376947"/>
                      </a:cubicBezTo>
                      <a:cubicBezTo>
                        <a:pt x="318440" y="331974"/>
                        <a:pt x="244716" y="327818"/>
                        <a:pt x="189755" y="291735"/>
                      </a:cubicBezTo>
                      <a:cubicBezTo>
                        <a:pt x="184213" y="288098"/>
                        <a:pt x="178497" y="283595"/>
                        <a:pt x="177054" y="277129"/>
                      </a:cubicBezTo>
                      <a:cubicBezTo>
                        <a:pt x="175495" y="270201"/>
                        <a:pt x="179190" y="263331"/>
                        <a:pt x="182770" y="257269"/>
                      </a:cubicBezTo>
                      <a:cubicBezTo>
                        <a:pt x="195240" y="236082"/>
                        <a:pt x="207767" y="214894"/>
                        <a:pt x="220238" y="193649"/>
                      </a:cubicBezTo>
                      <a:cubicBezTo>
                        <a:pt x="139297" y="159760"/>
                        <a:pt x="66671" y="106127"/>
                        <a:pt x="10498" y="38697"/>
                      </a:cubicBezTo>
                      <a:cubicBezTo>
                        <a:pt x="857" y="27092"/>
                        <a:pt x="-6129" y="5616"/>
                        <a:pt x="8015" y="363"/>
                      </a:cubicBezTo>
                      <a:cubicBezTo>
                        <a:pt x="28741" y="-7316"/>
                        <a:pt x="189351" y="109418"/>
                        <a:pt x="230398" y="11576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4" name="Freeform: Shape 4163">
                  <a:extLst>
                    <a:ext uri="{FF2B5EF4-FFF2-40B4-BE49-F238E27FC236}">
                      <a16:creationId xmlns:a16="http://schemas.microsoft.com/office/drawing/2014/main" id="{D9C5DF16-DEA0-4DDD-8080-ADB8F80AF02F}"/>
                    </a:ext>
                  </a:extLst>
                </p:cNvPr>
                <p:cNvSpPr/>
                <p:nvPr/>
              </p:nvSpPr>
              <p:spPr>
                <a:xfrm>
                  <a:off x="2603143" y="5569177"/>
                  <a:ext cx="184334" cy="412469"/>
                </a:xfrm>
                <a:custGeom>
                  <a:avLst/>
                  <a:gdLst>
                    <a:gd name="connsiteX0" fmla="*/ 285 w 184334"/>
                    <a:gd name="connsiteY0" fmla="*/ 198562 h 412469"/>
                    <a:gd name="connsiteX1" fmla="*/ 15353 w 184334"/>
                    <a:gd name="connsiteY1" fmla="*/ 344393 h 412469"/>
                    <a:gd name="connsiteX2" fmla="*/ 16277 w 184334"/>
                    <a:gd name="connsiteY2" fmla="*/ 388385 h 412469"/>
                    <a:gd name="connsiteX3" fmla="*/ 48664 w 184334"/>
                    <a:gd name="connsiteY3" fmla="*/ 411882 h 412469"/>
                    <a:gd name="connsiteX4" fmla="*/ 67254 w 184334"/>
                    <a:gd name="connsiteY4" fmla="*/ 355651 h 412469"/>
                    <a:gd name="connsiteX5" fmla="*/ 184334 w 184334"/>
                    <a:gd name="connsiteY5" fmla="*/ 24443 h 412469"/>
                    <a:gd name="connsiteX6" fmla="*/ 285 w 184334"/>
                    <a:gd name="connsiteY6" fmla="*/ 198562 h 4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34" h="412469">
                      <a:moveTo>
                        <a:pt x="285" y="198562"/>
                      </a:moveTo>
                      <a:cubicBezTo>
                        <a:pt x="-2601" y="247461"/>
                        <a:pt x="17431" y="295494"/>
                        <a:pt x="15353" y="344393"/>
                      </a:cubicBezTo>
                      <a:cubicBezTo>
                        <a:pt x="14718" y="359115"/>
                        <a:pt x="12120" y="374241"/>
                        <a:pt x="16277" y="388385"/>
                      </a:cubicBezTo>
                      <a:cubicBezTo>
                        <a:pt x="20433" y="402529"/>
                        <a:pt x="34347" y="415403"/>
                        <a:pt x="48664" y="411882"/>
                      </a:cubicBezTo>
                      <a:cubicBezTo>
                        <a:pt x="69794" y="406744"/>
                        <a:pt x="69621" y="377243"/>
                        <a:pt x="67254" y="355651"/>
                      </a:cubicBezTo>
                      <a:cubicBezTo>
                        <a:pt x="53398" y="229622"/>
                        <a:pt x="128911" y="128880"/>
                        <a:pt x="184334" y="24443"/>
                      </a:cubicBezTo>
                      <a:cubicBezTo>
                        <a:pt x="90693" y="-65792"/>
                        <a:pt x="5077" y="116872"/>
                        <a:pt x="285" y="198562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5" name="Freeform: Shape 4164">
                  <a:extLst>
                    <a:ext uri="{FF2B5EF4-FFF2-40B4-BE49-F238E27FC236}">
                      <a16:creationId xmlns:a16="http://schemas.microsoft.com/office/drawing/2014/main" id="{9B7EDE0B-9920-4C9E-AD05-A3C894A23B5C}"/>
                    </a:ext>
                  </a:extLst>
                </p:cNvPr>
                <p:cNvSpPr/>
                <p:nvPr/>
              </p:nvSpPr>
              <p:spPr>
                <a:xfrm>
                  <a:off x="2495386" y="4449606"/>
                  <a:ext cx="352190" cy="509079"/>
                </a:xfrm>
                <a:custGeom>
                  <a:avLst/>
                  <a:gdLst>
                    <a:gd name="connsiteX0" fmla="*/ 50367 w 352190"/>
                    <a:gd name="connsiteY0" fmla="*/ 149179 h 509079"/>
                    <a:gd name="connsiteX1" fmla="*/ 73864 w 352190"/>
                    <a:gd name="connsiteY1" fmla="*/ 320527 h 509079"/>
                    <a:gd name="connsiteX2" fmla="*/ 278985 w 352190"/>
                    <a:gd name="connsiteY2" fmla="*/ 445343 h 509079"/>
                    <a:gd name="connsiteX3" fmla="*/ 329097 w 352190"/>
                    <a:gd name="connsiteY3" fmla="*/ 463702 h 509079"/>
                    <a:gd name="connsiteX4" fmla="*/ 351554 w 352190"/>
                    <a:gd name="connsiteY4" fmla="*/ 509079 h 509079"/>
                    <a:gd name="connsiteX5" fmla="*/ 160231 w 352190"/>
                    <a:gd name="connsiteY5" fmla="*/ 457583 h 509079"/>
                    <a:gd name="connsiteX6" fmla="*/ 69361 w 352190"/>
                    <a:gd name="connsiteY6" fmla="*/ 389459 h 509079"/>
                    <a:gd name="connsiteX7" fmla="*/ 2103 w 352190"/>
                    <a:gd name="connsiteY7" fmla="*/ 176775 h 509079"/>
                    <a:gd name="connsiteX8" fmla="*/ 105270 w 352190"/>
                    <a:gd name="connsiteY8" fmla="*/ 0 h 509079"/>
                    <a:gd name="connsiteX9" fmla="*/ 50367 w 352190"/>
                    <a:gd name="connsiteY9" fmla="*/ 149179 h 50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190" h="509079">
                      <a:moveTo>
                        <a:pt x="50367" y="149179"/>
                      </a:moveTo>
                      <a:cubicBezTo>
                        <a:pt x="38763" y="207026"/>
                        <a:pt x="43497" y="269954"/>
                        <a:pt x="73864" y="320527"/>
                      </a:cubicBezTo>
                      <a:cubicBezTo>
                        <a:pt x="116182" y="391018"/>
                        <a:pt x="199200" y="425599"/>
                        <a:pt x="278985" y="445343"/>
                      </a:cubicBezTo>
                      <a:cubicBezTo>
                        <a:pt x="296363" y="449616"/>
                        <a:pt x="314259" y="453657"/>
                        <a:pt x="329097" y="463702"/>
                      </a:cubicBezTo>
                      <a:cubicBezTo>
                        <a:pt x="343876" y="473748"/>
                        <a:pt x="355018" y="491529"/>
                        <a:pt x="351554" y="509079"/>
                      </a:cubicBezTo>
                      <a:cubicBezTo>
                        <a:pt x="284989" y="506424"/>
                        <a:pt x="219118" y="488700"/>
                        <a:pt x="160231" y="457583"/>
                      </a:cubicBezTo>
                      <a:cubicBezTo>
                        <a:pt x="126631" y="439801"/>
                        <a:pt x="95052" y="417517"/>
                        <a:pt x="69361" y="389459"/>
                      </a:cubicBezTo>
                      <a:cubicBezTo>
                        <a:pt x="17518" y="332824"/>
                        <a:pt x="-7769" y="252923"/>
                        <a:pt x="2103" y="176775"/>
                      </a:cubicBezTo>
                      <a:cubicBezTo>
                        <a:pt x="10994" y="107901"/>
                        <a:pt x="48924" y="40874"/>
                        <a:pt x="105270" y="0"/>
                      </a:cubicBezTo>
                      <a:cubicBezTo>
                        <a:pt x="90260" y="47571"/>
                        <a:pt x="60932" y="96470"/>
                        <a:pt x="50367" y="14917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6" name="Freeform: Shape 4165">
                  <a:extLst>
                    <a:ext uri="{FF2B5EF4-FFF2-40B4-BE49-F238E27FC236}">
                      <a16:creationId xmlns:a16="http://schemas.microsoft.com/office/drawing/2014/main" id="{452CA602-F23C-4C59-80DA-005282CE79E5}"/>
                    </a:ext>
                  </a:extLst>
                </p:cNvPr>
                <p:cNvSpPr/>
                <p:nvPr/>
              </p:nvSpPr>
              <p:spPr>
                <a:xfrm>
                  <a:off x="2938908" y="5796863"/>
                  <a:ext cx="722834" cy="451645"/>
                </a:xfrm>
                <a:custGeom>
                  <a:avLst/>
                  <a:gdLst>
                    <a:gd name="connsiteX0" fmla="*/ 430795 w 722834"/>
                    <a:gd name="connsiteY0" fmla="*/ 11693 h 451645"/>
                    <a:gd name="connsiteX1" fmla="*/ 456139 w 722834"/>
                    <a:gd name="connsiteY1" fmla="*/ 666 h 451645"/>
                    <a:gd name="connsiteX2" fmla="*/ 490778 w 722834"/>
                    <a:gd name="connsiteY2" fmla="*/ 4592 h 451645"/>
                    <a:gd name="connsiteX3" fmla="*/ 692436 w 722834"/>
                    <a:gd name="connsiteY3" fmla="*/ 57070 h 451645"/>
                    <a:gd name="connsiteX4" fmla="*/ 721821 w 722834"/>
                    <a:gd name="connsiteY4" fmla="*/ 87379 h 451645"/>
                    <a:gd name="connsiteX5" fmla="*/ 687471 w 722834"/>
                    <a:gd name="connsiteY5" fmla="*/ 99214 h 451645"/>
                    <a:gd name="connsiteX6" fmla="*/ 494531 w 722834"/>
                    <a:gd name="connsiteY6" fmla="*/ 210290 h 451645"/>
                    <a:gd name="connsiteX7" fmla="*/ 338251 w 722834"/>
                    <a:gd name="connsiteY7" fmla="*/ 378406 h 451645"/>
                    <a:gd name="connsiteX8" fmla="*/ 223249 w 722834"/>
                    <a:gd name="connsiteY8" fmla="*/ 427535 h 451645"/>
                    <a:gd name="connsiteX9" fmla="*/ 102012 w 722834"/>
                    <a:gd name="connsiteY9" fmla="*/ 451436 h 451645"/>
                    <a:gd name="connsiteX10" fmla="*/ 0 w 722834"/>
                    <a:gd name="connsiteY10" fmla="*/ 391568 h 451645"/>
                    <a:gd name="connsiteX11" fmla="*/ 382012 w 722834"/>
                    <a:gd name="connsiteY11" fmla="*/ 267907 h 451645"/>
                    <a:gd name="connsiteX12" fmla="*/ 447018 w 722834"/>
                    <a:gd name="connsiteY12" fmla="*/ 173400 h 451645"/>
                    <a:gd name="connsiteX13" fmla="*/ 461624 w 722834"/>
                    <a:gd name="connsiteY13" fmla="*/ 113474 h 451645"/>
                    <a:gd name="connsiteX14" fmla="*/ 369542 w 722834"/>
                    <a:gd name="connsiteY14" fmla="*/ 95519 h 451645"/>
                    <a:gd name="connsiteX15" fmla="*/ 430795 w 722834"/>
                    <a:gd name="connsiteY15" fmla="*/ 11693 h 45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834" h="451645">
                      <a:moveTo>
                        <a:pt x="430795" y="11693"/>
                      </a:moveTo>
                      <a:cubicBezTo>
                        <a:pt x="438704" y="6901"/>
                        <a:pt x="447018" y="2282"/>
                        <a:pt x="456139" y="666"/>
                      </a:cubicBezTo>
                      <a:cubicBezTo>
                        <a:pt x="467686" y="-1355"/>
                        <a:pt x="479463" y="1590"/>
                        <a:pt x="490778" y="4592"/>
                      </a:cubicBezTo>
                      <a:cubicBezTo>
                        <a:pt x="557978" y="22085"/>
                        <a:pt x="625236" y="39577"/>
                        <a:pt x="692436" y="57070"/>
                      </a:cubicBezTo>
                      <a:cubicBezTo>
                        <a:pt x="707908" y="61111"/>
                        <a:pt x="727537" y="72427"/>
                        <a:pt x="721821" y="87379"/>
                      </a:cubicBezTo>
                      <a:cubicBezTo>
                        <a:pt x="717203" y="99503"/>
                        <a:pt x="700461" y="99618"/>
                        <a:pt x="687471" y="99214"/>
                      </a:cubicBezTo>
                      <a:cubicBezTo>
                        <a:pt x="610630" y="96732"/>
                        <a:pt x="543949" y="151404"/>
                        <a:pt x="494531" y="210290"/>
                      </a:cubicBezTo>
                      <a:cubicBezTo>
                        <a:pt x="445112" y="269177"/>
                        <a:pt x="403026" y="336954"/>
                        <a:pt x="338251" y="378406"/>
                      </a:cubicBezTo>
                      <a:cubicBezTo>
                        <a:pt x="303034" y="400921"/>
                        <a:pt x="262968" y="414430"/>
                        <a:pt x="223249" y="427535"/>
                      </a:cubicBezTo>
                      <a:cubicBezTo>
                        <a:pt x="183876" y="440525"/>
                        <a:pt x="143406" y="453457"/>
                        <a:pt x="102012" y="451436"/>
                      </a:cubicBezTo>
                      <a:cubicBezTo>
                        <a:pt x="60618" y="449415"/>
                        <a:pt x="17550" y="429152"/>
                        <a:pt x="0" y="391568"/>
                      </a:cubicBezTo>
                      <a:cubicBezTo>
                        <a:pt x="136882" y="425341"/>
                        <a:pt x="290911" y="375519"/>
                        <a:pt x="382012" y="267907"/>
                      </a:cubicBezTo>
                      <a:cubicBezTo>
                        <a:pt x="406721" y="238694"/>
                        <a:pt x="426927" y="205960"/>
                        <a:pt x="447018" y="173400"/>
                      </a:cubicBezTo>
                      <a:cubicBezTo>
                        <a:pt x="458218" y="155156"/>
                        <a:pt x="469822" y="133218"/>
                        <a:pt x="461624" y="113474"/>
                      </a:cubicBezTo>
                      <a:cubicBezTo>
                        <a:pt x="442746" y="68154"/>
                        <a:pt x="383339" y="113763"/>
                        <a:pt x="369542" y="95519"/>
                      </a:cubicBezTo>
                      <a:cubicBezTo>
                        <a:pt x="342177" y="59206"/>
                        <a:pt x="405046" y="27280"/>
                        <a:pt x="430795" y="11693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7" name="Freeform: Shape 4166">
                  <a:extLst>
                    <a:ext uri="{FF2B5EF4-FFF2-40B4-BE49-F238E27FC236}">
                      <a16:creationId xmlns:a16="http://schemas.microsoft.com/office/drawing/2014/main" id="{17E0B153-B373-45D7-A772-786FE225E7C8}"/>
                    </a:ext>
                  </a:extLst>
                </p:cNvPr>
                <p:cNvSpPr/>
                <p:nvPr/>
              </p:nvSpPr>
              <p:spPr>
                <a:xfrm>
                  <a:off x="2766387" y="5568648"/>
                  <a:ext cx="648750" cy="370233"/>
                </a:xfrm>
                <a:custGeom>
                  <a:avLst/>
                  <a:gdLst>
                    <a:gd name="connsiteX0" fmla="*/ 388322 w 648750"/>
                    <a:gd name="connsiteY0" fmla="*/ 260576 h 370233"/>
                    <a:gd name="connsiteX1" fmla="*/ 404487 w 648750"/>
                    <a:gd name="connsiteY1" fmla="*/ 303298 h 370233"/>
                    <a:gd name="connsiteX2" fmla="*/ 445419 w 648750"/>
                    <a:gd name="connsiteY2" fmla="*/ 314093 h 370233"/>
                    <a:gd name="connsiteX3" fmla="*/ 467992 w 648750"/>
                    <a:gd name="connsiteY3" fmla="*/ 301796 h 370233"/>
                    <a:gd name="connsiteX4" fmla="*/ 485716 w 648750"/>
                    <a:gd name="connsiteY4" fmla="*/ 310110 h 370233"/>
                    <a:gd name="connsiteX5" fmla="*/ 500841 w 648750"/>
                    <a:gd name="connsiteY5" fmla="*/ 303182 h 370233"/>
                    <a:gd name="connsiteX6" fmla="*/ 567233 w 648750"/>
                    <a:gd name="connsiteY6" fmla="*/ 249722 h 370233"/>
                    <a:gd name="connsiteX7" fmla="*/ 648750 w 648750"/>
                    <a:gd name="connsiteY7" fmla="*/ 244584 h 370233"/>
                    <a:gd name="connsiteX8" fmla="*/ 614227 w 648750"/>
                    <a:gd name="connsiteY8" fmla="*/ 286382 h 370233"/>
                    <a:gd name="connsiteX9" fmla="*/ 442763 w 648750"/>
                    <a:gd name="connsiteY9" fmla="*/ 369574 h 370233"/>
                    <a:gd name="connsiteX10" fmla="*/ 293642 w 648750"/>
                    <a:gd name="connsiteY10" fmla="*/ 275702 h 370233"/>
                    <a:gd name="connsiteX11" fmla="*/ 277361 w 648750"/>
                    <a:gd name="connsiteY11" fmla="*/ 125079 h 370233"/>
                    <a:gd name="connsiteX12" fmla="*/ 149370 w 648750"/>
                    <a:gd name="connsiteY12" fmla="*/ 97022 h 370233"/>
                    <a:gd name="connsiteX13" fmla="*/ 133 w 648750"/>
                    <a:gd name="connsiteY13" fmla="*/ 23067 h 370233"/>
                    <a:gd name="connsiteX14" fmla="*/ 39391 w 648750"/>
                    <a:gd name="connsiteY14" fmla="*/ 148 h 370233"/>
                    <a:gd name="connsiteX15" fmla="*/ 207968 w 648750"/>
                    <a:gd name="connsiteY15" fmla="*/ 36576 h 370233"/>
                    <a:gd name="connsiteX16" fmla="*/ 367943 w 648750"/>
                    <a:gd name="connsiteY16" fmla="*/ 23875 h 370233"/>
                    <a:gd name="connsiteX17" fmla="*/ 388322 w 648750"/>
                    <a:gd name="connsiteY17" fmla="*/ 260576 h 37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750" h="370233">
                      <a:moveTo>
                        <a:pt x="388322" y="260576"/>
                      </a:moveTo>
                      <a:cubicBezTo>
                        <a:pt x="391439" y="275644"/>
                        <a:pt x="394846" y="291347"/>
                        <a:pt x="404487" y="303298"/>
                      </a:cubicBezTo>
                      <a:cubicBezTo>
                        <a:pt x="414186" y="315248"/>
                        <a:pt x="432198" y="322003"/>
                        <a:pt x="445419" y="314093"/>
                      </a:cubicBezTo>
                      <a:cubicBezTo>
                        <a:pt x="452982" y="309590"/>
                        <a:pt x="459274" y="300584"/>
                        <a:pt x="467992" y="301796"/>
                      </a:cubicBezTo>
                      <a:cubicBezTo>
                        <a:pt x="474516" y="302720"/>
                        <a:pt x="479192" y="309302"/>
                        <a:pt x="485716" y="310110"/>
                      </a:cubicBezTo>
                      <a:cubicBezTo>
                        <a:pt x="491373" y="310803"/>
                        <a:pt x="496511" y="306935"/>
                        <a:pt x="500841" y="303182"/>
                      </a:cubicBezTo>
                      <a:cubicBezTo>
                        <a:pt x="522375" y="284592"/>
                        <a:pt x="542293" y="263578"/>
                        <a:pt x="567233" y="249722"/>
                      </a:cubicBezTo>
                      <a:cubicBezTo>
                        <a:pt x="592115" y="235924"/>
                        <a:pt x="624041" y="230440"/>
                        <a:pt x="648750" y="244584"/>
                      </a:cubicBezTo>
                      <a:cubicBezTo>
                        <a:pt x="644074" y="262423"/>
                        <a:pt x="628833" y="275124"/>
                        <a:pt x="614227" y="286382"/>
                      </a:cubicBezTo>
                      <a:cubicBezTo>
                        <a:pt x="563192" y="325697"/>
                        <a:pt x="506845" y="363454"/>
                        <a:pt x="442763" y="369574"/>
                      </a:cubicBezTo>
                      <a:cubicBezTo>
                        <a:pt x="378681" y="375693"/>
                        <a:pt x="306169" y="338860"/>
                        <a:pt x="293642" y="275702"/>
                      </a:cubicBezTo>
                      <a:cubicBezTo>
                        <a:pt x="283596" y="225013"/>
                        <a:pt x="311019" y="164279"/>
                        <a:pt x="277361" y="125079"/>
                      </a:cubicBezTo>
                      <a:cubicBezTo>
                        <a:pt x="247976" y="90844"/>
                        <a:pt x="194401" y="99562"/>
                        <a:pt x="149370" y="97022"/>
                      </a:cubicBezTo>
                      <a:cubicBezTo>
                        <a:pt x="92389" y="93789"/>
                        <a:pt x="37197" y="66424"/>
                        <a:pt x="133" y="23067"/>
                      </a:cubicBezTo>
                      <a:cubicBezTo>
                        <a:pt x="-2003" y="5748"/>
                        <a:pt x="22013" y="-1123"/>
                        <a:pt x="39391" y="148"/>
                      </a:cubicBezTo>
                      <a:cubicBezTo>
                        <a:pt x="96776" y="4477"/>
                        <a:pt x="151506" y="25319"/>
                        <a:pt x="207968" y="36576"/>
                      </a:cubicBezTo>
                      <a:cubicBezTo>
                        <a:pt x="263159" y="47603"/>
                        <a:pt x="315695" y="44197"/>
                        <a:pt x="367943" y="23875"/>
                      </a:cubicBezTo>
                      <a:cubicBezTo>
                        <a:pt x="370079" y="103603"/>
                        <a:pt x="371695" y="180040"/>
                        <a:pt x="388322" y="26057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8" name="Freeform: Shape 4167">
                  <a:extLst>
                    <a:ext uri="{FF2B5EF4-FFF2-40B4-BE49-F238E27FC236}">
                      <a16:creationId xmlns:a16="http://schemas.microsoft.com/office/drawing/2014/main" id="{3C9E795D-FCB5-4A47-B32A-CBF250FF494B}"/>
                    </a:ext>
                  </a:extLst>
                </p:cNvPr>
                <p:cNvSpPr/>
                <p:nvPr/>
              </p:nvSpPr>
              <p:spPr>
                <a:xfrm>
                  <a:off x="3613717" y="5907508"/>
                  <a:ext cx="693320" cy="711948"/>
                </a:xfrm>
                <a:custGeom>
                  <a:avLst/>
                  <a:gdLst>
                    <a:gd name="connsiteX0" fmla="*/ 165998 w 693320"/>
                    <a:gd name="connsiteY0" fmla="*/ 516353 h 711948"/>
                    <a:gd name="connsiteX1" fmla="*/ 77033 w 693320"/>
                    <a:gd name="connsiteY1" fmla="*/ 381550 h 711948"/>
                    <a:gd name="connsiteX2" fmla="*/ 41585 w 693320"/>
                    <a:gd name="connsiteY2" fmla="*/ 0 h 711948"/>
                    <a:gd name="connsiteX3" fmla="*/ 108093 w 693320"/>
                    <a:gd name="connsiteY3" fmla="*/ 280403 h 711948"/>
                    <a:gd name="connsiteX4" fmla="*/ 198154 w 693320"/>
                    <a:gd name="connsiteY4" fmla="*/ 452791 h 711948"/>
                    <a:gd name="connsiteX5" fmla="*/ 505057 w 693320"/>
                    <a:gd name="connsiteY5" fmla="*/ 533904 h 711948"/>
                    <a:gd name="connsiteX6" fmla="*/ 693320 w 693320"/>
                    <a:gd name="connsiteY6" fmla="*/ 535001 h 711948"/>
                    <a:gd name="connsiteX7" fmla="*/ 632760 w 693320"/>
                    <a:gd name="connsiteY7" fmla="*/ 564964 h 711948"/>
                    <a:gd name="connsiteX8" fmla="*/ 387341 w 693320"/>
                    <a:gd name="connsiteY8" fmla="*/ 554572 h 711948"/>
                    <a:gd name="connsiteX9" fmla="*/ 265989 w 693320"/>
                    <a:gd name="connsiteY9" fmla="*/ 569640 h 711948"/>
                    <a:gd name="connsiteX10" fmla="*/ 103358 w 693320"/>
                    <a:gd name="connsiteY10" fmla="*/ 711949 h 711948"/>
                    <a:gd name="connsiteX11" fmla="*/ 165998 w 693320"/>
                    <a:gd name="connsiteY11" fmla="*/ 516353 h 711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320" h="711948">
                      <a:moveTo>
                        <a:pt x="165998" y="516353"/>
                      </a:moveTo>
                      <a:cubicBezTo>
                        <a:pt x="160225" y="461855"/>
                        <a:pt x="112249" y="423521"/>
                        <a:pt x="77033" y="381550"/>
                      </a:cubicBezTo>
                      <a:cubicBezTo>
                        <a:pt x="-10373" y="277459"/>
                        <a:pt x="-25095" y="118408"/>
                        <a:pt x="41585" y="0"/>
                      </a:cubicBezTo>
                      <a:cubicBezTo>
                        <a:pt x="57577" y="94796"/>
                        <a:pt x="79804" y="188552"/>
                        <a:pt x="108093" y="280403"/>
                      </a:cubicBezTo>
                      <a:cubicBezTo>
                        <a:pt x="127375" y="343043"/>
                        <a:pt x="150987" y="407298"/>
                        <a:pt x="198154" y="452791"/>
                      </a:cubicBezTo>
                      <a:cubicBezTo>
                        <a:pt x="276265" y="528189"/>
                        <a:pt x="396463" y="533269"/>
                        <a:pt x="505057" y="533904"/>
                      </a:cubicBezTo>
                      <a:cubicBezTo>
                        <a:pt x="567811" y="534251"/>
                        <a:pt x="630566" y="534597"/>
                        <a:pt x="693320" y="535001"/>
                      </a:cubicBezTo>
                      <a:cubicBezTo>
                        <a:pt x="691415" y="559999"/>
                        <a:pt x="657758" y="566003"/>
                        <a:pt x="632760" y="564964"/>
                      </a:cubicBezTo>
                      <a:cubicBezTo>
                        <a:pt x="550954" y="561500"/>
                        <a:pt x="469147" y="558036"/>
                        <a:pt x="387341" y="554572"/>
                      </a:cubicBezTo>
                      <a:cubicBezTo>
                        <a:pt x="346179" y="552840"/>
                        <a:pt x="302995" y="551512"/>
                        <a:pt x="265989" y="569640"/>
                      </a:cubicBezTo>
                      <a:cubicBezTo>
                        <a:pt x="199886" y="602085"/>
                        <a:pt x="172752" y="688568"/>
                        <a:pt x="103358" y="711949"/>
                      </a:cubicBezTo>
                      <a:cubicBezTo>
                        <a:pt x="77957" y="656757"/>
                        <a:pt x="173329" y="585747"/>
                        <a:pt x="165998" y="51635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69" name="Freeform: Shape 4168">
                  <a:extLst>
                    <a:ext uri="{FF2B5EF4-FFF2-40B4-BE49-F238E27FC236}">
                      <a16:creationId xmlns:a16="http://schemas.microsoft.com/office/drawing/2014/main" id="{6158E7B5-4CA8-4B5E-BADC-59E66C9930B0}"/>
                    </a:ext>
                  </a:extLst>
                </p:cNvPr>
                <p:cNvSpPr/>
                <p:nvPr/>
              </p:nvSpPr>
              <p:spPr>
                <a:xfrm>
                  <a:off x="3561199" y="5738538"/>
                  <a:ext cx="932311" cy="411121"/>
                </a:xfrm>
                <a:custGeom>
                  <a:avLst/>
                  <a:gdLst>
                    <a:gd name="connsiteX0" fmla="*/ 932312 w 932311"/>
                    <a:gd name="connsiteY0" fmla="*/ 253778 h 411121"/>
                    <a:gd name="connsiteX1" fmla="*/ 767083 w 932311"/>
                    <a:gd name="connsiteY1" fmla="*/ 373976 h 411121"/>
                    <a:gd name="connsiteX2" fmla="*/ 704733 w 932311"/>
                    <a:gd name="connsiteY2" fmla="*/ 408153 h 411121"/>
                    <a:gd name="connsiteX3" fmla="*/ 532980 w 932311"/>
                    <a:gd name="connsiteY3" fmla="*/ 299675 h 411121"/>
                    <a:gd name="connsiteX4" fmla="*/ 449269 w 932311"/>
                    <a:gd name="connsiteY4" fmla="*/ 228549 h 411121"/>
                    <a:gd name="connsiteX5" fmla="*/ 407125 w 932311"/>
                    <a:gd name="connsiteY5" fmla="*/ 235708 h 411121"/>
                    <a:gd name="connsiteX6" fmla="*/ 283579 w 932311"/>
                    <a:gd name="connsiteY6" fmla="*/ 227799 h 411121"/>
                    <a:gd name="connsiteX7" fmla="*/ 0 w 932311"/>
                    <a:gd name="connsiteY7" fmla="*/ 106100 h 411121"/>
                    <a:gd name="connsiteX8" fmla="*/ 158532 w 932311"/>
                    <a:gd name="connsiteY8" fmla="*/ 150669 h 411121"/>
                    <a:gd name="connsiteX9" fmla="*/ 289121 w 932311"/>
                    <a:gd name="connsiteY9" fmla="*/ 174570 h 411121"/>
                    <a:gd name="connsiteX10" fmla="*/ 409319 w 932311"/>
                    <a:gd name="connsiteY10" fmla="*/ 126826 h 411121"/>
                    <a:gd name="connsiteX11" fmla="*/ 529055 w 932311"/>
                    <a:gd name="connsiteY11" fmla="*/ 1028 h 411121"/>
                    <a:gd name="connsiteX12" fmla="*/ 626218 w 932311"/>
                    <a:gd name="connsiteY12" fmla="*/ 125787 h 411121"/>
                    <a:gd name="connsiteX13" fmla="*/ 932312 w 932311"/>
                    <a:gd name="connsiteY13" fmla="*/ 253778 h 41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2311" h="411121">
                      <a:moveTo>
                        <a:pt x="932312" y="253778"/>
                      </a:moveTo>
                      <a:cubicBezTo>
                        <a:pt x="877235" y="293844"/>
                        <a:pt x="822159" y="333910"/>
                        <a:pt x="767083" y="373976"/>
                      </a:cubicBezTo>
                      <a:cubicBezTo>
                        <a:pt x="747801" y="388005"/>
                        <a:pt x="727883" y="402322"/>
                        <a:pt x="704733" y="408153"/>
                      </a:cubicBezTo>
                      <a:cubicBezTo>
                        <a:pt x="634358" y="425877"/>
                        <a:pt x="571776" y="360986"/>
                        <a:pt x="532980" y="299675"/>
                      </a:cubicBezTo>
                      <a:cubicBezTo>
                        <a:pt x="512543" y="267403"/>
                        <a:pt x="487430" y="230166"/>
                        <a:pt x="449269" y="228549"/>
                      </a:cubicBezTo>
                      <a:cubicBezTo>
                        <a:pt x="435010" y="227972"/>
                        <a:pt x="421096" y="232764"/>
                        <a:pt x="407125" y="235708"/>
                      </a:cubicBezTo>
                      <a:cubicBezTo>
                        <a:pt x="366424" y="244368"/>
                        <a:pt x="324049" y="237498"/>
                        <a:pt x="283579" y="227799"/>
                      </a:cubicBezTo>
                      <a:cubicBezTo>
                        <a:pt x="183068" y="203782"/>
                        <a:pt x="86713" y="162446"/>
                        <a:pt x="0" y="106100"/>
                      </a:cubicBezTo>
                      <a:cubicBezTo>
                        <a:pt x="52825" y="120937"/>
                        <a:pt x="105707" y="135832"/>
                        <a:pt x="158532" y="150669"/>
                      </a:cubicBezTo>
                      <a:cubicBezTo>
                        <a:pt x="201253" y="162677"/>
                        <a:pt x="244725" y="174801"/>
                        <a:pt x="289121" y="174570"/>
                      </a:cubicBezTo>
                      <a:cubicBezTo>
                        <a:pt x="333517" y="174339"/>
                        <a:pt x="379818" y="160022"/>
                        <a:pt x="409319" y="126826"/>
                      </a:cubicBezTo>
                      <a:cubicBezTo>
                        <a:pt x="440205" y="92013"/>
                        <a:pt x="464857" y="-11384"/>
                        <a:pt x="529055" y="1028"/>
                      </a:cubicBezTo>
                      <a:cubicBezTo>
                        <a:pt x="571949" y="9342"/>
                        <a:pt x="599199" y="94785"/>
                        <a:pt x="626218" y="125787"/>
                      </a:cubicBezTo>
                      <a:cubicBezTo>
                        <a:pt x="672114" y="178554"/>
                        <a:pt x="854662" y="310297"/>
                        <a:pt x="932312" y="2537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0" name="Freeform: Shape 4169">
                  <a:extLst>
                    <a:ext uri="{FF2B5EF4-FFF2-40B4-BE49-F238E27FC236}">
                      <a16:creationId xmlns:a16="http://schemas.microsoft.com/office/drawing/2014/main" id="{B56B5A8F-72A3-448A-A40D-347D7AE98546}"/>
                    </a:ext>
                  </a:extLst>
                </p:cNvPr>
                <p:cNvSpPr/>
                <p:nvPr/>
              </p:nvSpPr>
              <p:spPr>
                <a:xfrm>
                  <a:off x="4129569" y="4936345"/>
                  <a:ext cx="648963" cy="888872"/>
                </a:xfrm>
                <a:custGeom>
                  <a:avLst/>
                  <a:gdLst>
                    <a:gd name="connsiteX0" fmla="*/ 451059 w 648963"/>
                    <a:gd name="connsiteY0" fmla="*/ 620327 h 888872"/>
                    <a:gd name="connsiteX1" fmla="*/ 518778 w 648963"/>
                    <a:gd name="connsiteY1" fmla="*/ 712755 h 888872"/>
                    <a:gd name="connsiteX2" fmla="*/ 461335 w 648963"/>
                    <a:gd name="connsiteY2" fmla="*/ 797852 h 888872"/>
                    <a:gd name="connsiteX3" fmla="*/ 356148 w 648963"/>
                    <a:gd name="connsiteY3" fmla="*/ 821291 h 888872"/>
                    <a:gd name="connsiteX4" fmla="*/ 107497 w 648963"/>
                    <a:gd name="connsiteY4" fmla="*/ 815345 h 888872"/>
                    <a:gd name="connsiteX5" fmla="*/ 0 w 648963"/>
                    <a:gd name="connsiteY5" fmla="*/ 829951 h 888872"/>
                    <a:gd name="connsiteX6" fmla="*/ 270531 w 648963"/>
                    <a:gd name="connsiteY6" fmla="*/ 888433 h 888872"/>
                    <a:gd name="connsiteX7" fmla="*/ 476403 w 648963"/>
                    <a:gd name="connsiteY7" fmla="*/ 822157 h 888872"/>
                    <a:gd name="connsiteX8" fmla="*/ 567273 w 648963"/>
                    <a:gd name="connsiteY8" fmla="*/ 756689 h 888872"/>
                    <a:gd name="connsiteX9" fmla="*/ 588518 w 648963"/>
                    <a:gd name="connsiteY9" fmla="*/ 651964 h 888872"/>
                    <a:gd name="connsiteX10" fmla="*/ 535809 w 648963"/>
                    <a:gd name="connsiteY10" fmla="*/ 597119 h 888872"/>
                    <a:gd name="connsiteX11" fmla="*/ 340272 w 648963"/>
                    <a:gd name="connsiteY11" fmla="*/ 452904 h 888872"/>
                    <a:gd name="connsiteX12" fmla="*/ 648964 w 648963"/>
                    <a:gd name="connsiteY12" fmla="*/ 140287 h 888872"/>
                    <a:gd name="connsiteX13" fmla="*/ 304247 w 648963"/>
                    <a:gd name="connsiteY13" fmla="*/ 6753 h 888872"/>
                    <a:gd name="connsiteX14" fmla="*/ 381954 w 648963"/>
                    <a:gd name="connsiteY14" fmla="*/ 44452 h 888872"/>
                    <a:gd name="connsiteX15" fmla="*/ 396444 w 648963"/>
                    <a:gd name="connsiteY15" fmla="*/ 152814 h 888872"/>
                    <a:gd name="connsiteX16" fmla="*/ 195191 w 648963"/>
                    <a:gd name="connsiteY16" fmla="*/ 522702 h 888872"/>
                    <a:gd name="connsiteX17" fmla="*/ 451059 w 648963"/>
                    <a:gd name="connsiteY17" fmla="*/ 620327 h 88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963" h="888872">
                      <a:moveTo>
                        <a:pt x="451059" y="620327"/>
                      </a:moveTo>
                      <a:cubicBezTo>
                        <a:pt x="483966" y="642496"/>
                        <a:pt x="517162" y="673094"/>
                        <a:pt x="518778" y="712755"/>
                      </a:cubicBezTo>
                      <a:cubicBezTo>
                        <a:pt x="520222" y="748896"/>
                        <a:pt x="493549" y="781399"/>
                        <a:pt x="461335" y="797852"/>
                      </a:cubicBezTo>
                      <a:cubicBezTo>
                        <a:pt x="429121" y="814306"/>
                        <a:pt x="392115" y="817943"/>
                        <a:pt x="356148" y="821291"/>
                      </a:cubicBezTo>
                      <a:cubicBezTo>
                        <a:pt x="273129" y="829027"/>
                        <a:pt x="188090" y="836533"/>
                        <a:pt x="107497" y="815345"/>
                      </a:cubicBezTo>
                      <a:cubicBezTo>
                        <a:pt x="69336" y="805300"/>
                        <a:pt x="17435" y="794562"/>
                        <a:pt x="0" y="829951"/>
                      </a:cubicBezTo>
                      <a:cubicBezTo>
                        <a:pt x="91158" y="809803"/>
                        <a:pt x="177410" y="882256"/>
                        <a:pt x="270531" y="888433"/>
                      </a:cubicBezTo>
                      <a:cubicBezTo>
                        <a:pt x="343504" y="893283"/>
                        <a:pt x="412206" y="857143"/>
                        <a:pt x="476403" y="822157"/>
                      </a:cubicBezTo>
                      <a:cubicBezTo>
                        <a:pt x="509368" y="804145"/>
                        <a:pt x="543141" y="785498"/>
                        <a:pt x="567273" y="756689"/>
                      </a:cubicBezTo>
                      <a:cubicBezTo>
                        <a:pt x="591405" y="727881"/>
                        <a:pt x="603991" y="686199"/>
                        <a:pt x="588518" y="651964"/>
                      </a:cubicBezTo>
                      <a:cubicBezTo>
                        <a:pt x="577953" y="628583"/>
                        <a:pt x="556477" y="612302"/>
                        <a:pt x="535809" y="597119"/>
                      </a:cubicBezTo>
                      <a:cubicBezTo>
                        <a:pt x="470630" y="549028"/>
                        <a:pt x="405451" y="500995"/>
                        <a:pt x="340272" y="452904"/>
                      </a:cubicBezTo>
                      <a:cubicBezTo>
                        <a:pt x="407529" y="320121"/>
                        <a:pt x="517104" y="209218"/>
                        <a:pt x="648964" y="140287"/>
                      </a:cubicBezTo>
                      <a:cubicBezTo>
                        <a:pt x="549088" y="60212"/>
                        <a:pt x="428370" y="-24827"/>
                        <a:pt x="304247" y="6753"/>
                      </a:cubicBezTo>
                      <a:cubicBezTo>
                        <a:pt x="321509" y="30307"/>
                        <a:pt x="358572" y="26901"/>
                        <a:pt x="381954" y="44452"/>
                      </a:cubicBezTo>
                      <a:cubicBezTo>
                        <a:pt x="413071" y="67775"/>
                        <a:pt x="407471" y="115462"/>
                        <a:pt x="396444" y="152814"/>
                      </a:cubicBezTo>
                      <a:cubicBezTo>
                        <a:pt x="353838" y="296393"/>
                        <a:pt x="261237" y="396269"/>
                        <a:pt x="195191" y="522702"/>
                      </a:cubicBezTo>
                      <a:cubicBezTo>
                        <a:pt x="285715" y="547585"/>
                        <a:pt x="370927" y="566348"/>
                        <a:pt x="451059" y="620327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1" name="Freeform: Shape 4170">
                  <a:extLst>
                    <a:ext uri="{FF2B5EF4-FFF2-40B4-BE49-F238E27FC236}">
                      <a16:creationId xmlns:a16="http://schemas.microsoft.com/office/drawing/2014/main" id="{766210CC-DA84-4E2F-93AC-4151F9436574}"/>
                    </a:ext>
                  </a:extLst>
                </p:cNvPr>
                <p:cNvSpPr/>
                <p:nvPr/>
              </p:nvSpPr>
              <p:spPr>
                <a:xfrm>
                  <a:off x="3271651" y="5297134"/>
                  <a:ext cx="780037" cy="451307"/>
                </a:xfrm>
                <a:custGeom>
                  <a:avLst/>
                  <a:gdLst>
                    <a:gd name="connsiteX0" fmla="*/ 512854 w 780037"/>
                    <a:gd name="connsiteY0" fmla="*/ 297872 h 451307"/>
                    <a:gd name="connsiteX1" fmla="*/ 780038 w 780037"/>
                    <a:gd name="connsiteY1" fmla="*/ 448032 h 451307"/>
                    <a:gd name="connsiteX2" fmla="*/ 577110 w 780037"/>
                    <a:gd name="connsiteY2" fmla="*/ 409063 h 451307"/>
                    <a:gd name="connsiteX3" fmla="*/ 386883 w 780037"/>
                    <a:gd name="connsiteY3" fmla="*/ 325525 h 451307"/>
                    <a:gd name="connsiteX4" fmla="*/ 256352 w 780037"/>
                    <a:gd name="connsiteY4" fmla="*/ 271546 h 451307"/>
                    <a:gd name="connsiteX5" fmla="*/ 72072 w 780037"/>
                    <a:gd name="connsiteY5" fmla="*/ 274317 h 451307"/>
                    <a:gd name="connsiteX6" fmla="*/ 19478 w 780037"/>
                    <a:gd name="connsiteY6" fmla="*/ 102218 h 451307"/>
                    <a:gd name="connsiteX7" fmla="*/ 178241 w 780037"/>
                    <a:gd name="connsiteY7" fmla="*/ 264214 h 451307"/>
                    <a:gd name="connsiteX8" fmla="*/ 205202 w 780037"/>
                    <a:gd name="connsiteY8" fmla="*/ 266350 h 451307"/>
                    <a:gd name="connsiteX9" fmla="*/ 218653 w 780037"/>
                    <a:gd name="connsiteY9" fmla="*/ 249492 h 451307"/>
                    <a:gd name="connsiteX10" fmla="*/ 303115 w 780037"/>
                    <a:gd name="connsiteY10" fmla="*/ 379 h 451307"/>
                    <a:gd name="connsiteX11" fmla="*/ 342084 w 780037"/>
                    <a:gd name="connsiteY11" fmla="*/ 24800 h 451307"/>
                    <a:gd name="connsiteX12" fmla="*/ 332500 w 780037"/>
                    <a:gd name="connsiteY12" fmla="*/ 78779 h 451307"/>
                    <a:gd name="connsiteX13" fmla="*/ 383882 w 780037"/>
                    <a:gd name="connsiteY13" fmla="*/ 157410 h 451307"/>
                    <a:gd name="connsiteX14" fmla="*/ 512854 w 780037"/>
                    <a:gd name="connsiteY14" fmla="*/ 297872 h 45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0037" h="451307">
                      <a:moveTo>
                        <a:pt x="512854" y="297872"/>
                      </a:moveTo>
                      <a:cubicBezTo>
                        <a:pt x="587444" y="372172"/>
                        <a:pt x="674850" y="451727"/>
                        <a:pt x="780038" y="448032"/>
                      </a:cubicBezTo>
                      <a:cubicBezTo>
                        <a:pt x="711337" y="460618"/>
                        <a:pt x="642116" y="434638"/>
                        <a:pt x="577110" y="409063"/>
                      </a:cubicBezTo>
                      <a:cubicBezTo>
                        <a:pt x="512624" y="383719"/>
                        <a:pt x="447964" y="358259"/>
                        <a:pt x="386883" y="325525"/>
                      </a:cubicBezTo>
                      <a:cubicBezTo>
                        <a:pt x="345086" y="303125"/>
                        <a:pt x="303461" y="276800"/>
                        <a:pt x="256352" y="271546"/>
                      </a:cubicBezTo>
                      <a:cubicBezTo>
                        <a:pt x="194810" y="264734"/>
                        <a:pt x="130439" y="294870"/>
                        <a:pt x="72072" y="274317"/>
                      </a:cubicBezTo>
                      <a:cubicBezTo>
                        <a:pt x="6315" y="251167"/>
                        <a:pt x="-22089" y="158218"/>
                        <a:pt x="19478" y="102218"/>
                      </a:cubicBezTo>
                      <a:cubicBezTo>
                        <a:pt x="46670" y="175191"/>
                        <a:pt x="105845" y="235579"/>
                        <a:pt x="178241" y="264214"/>
                      </a:cubicBezTo>
                      <a:cubicBezTo>
                        <a:pt x="186901" y="267620"/>
                        <a:pt x="196888" y="270564"/>
                        <a:pt x="205202" y="266350"/>
                      </a:cubicBezTo>
                      <a:cubicBezTo>
                        <a:pt x="211725" y="263002"/>
                        <a:pt x="215420" y="256074"/>
                        <a:pt x="218653" y="249492"/>
                      </a:cubicBezTo>
                      <a:cubicBezTo>
                        <a:pt x="257564" y="170631"/>
                        <a:pt x="286026" y="86631"/>
                        <a:pt x="303115" y="379"/>
                      </a:cubicBezTo>
                      <a:cubicBezTo>
                        <a:pt x="319626" y="-2219"/>
                        <a:pt x="337176" y="8808"/>
                        <a:pt x="342084" y="24800"/>
                      </a:cubicBezTo>
                      <a:cubicBezTo>
                        <a:pt x="348030" y="44313"/>
                        <a:pt x="329383" y="59612"/>
                        <a:pt x="332500" y="78779"/>
                      </a:cubicBezTo>
                      <a:cubicBezTo>
                        <a:pt x="336714" y="104759"/>
                        <a:pt x="368236" y="136742"/>
                        <a:pt x="383882" y="157410"/>
                      </a:cubicBezTo>
                      <a:cubicBezTo>
                        <a:pt x="422216" y="208098"/>
                        <a:pt x="467881" y="253129"/>
                        <a:pt x="512854" y="29787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2" name="Freeform: Shape 4171">
                  <a:extLst>
                    <a:ext uri="{FF2B5EF4-FFF2-40B4-BE49-F238E27FC236}">
                      <a16:creationId xmlns:a16="http://schemas.microsoft.com/office/drawing/2014/main" id="{145B8150-4435-4A0E-A09C-4D11D1FCC3B8}"/>
                    </a:ext>
                  </a:extLst>
                </p:cNvPr>
                <p:cNvSpPr/>
                <p:nvPr/>
              </p:nvSpPr>
              <p:spPr>
                <a:xfrm>
                  <a:off x="3165799" y="5050941"/>
                  <a:ext cx="337725" cy="371469"/>
                </a:xfrm>
                <a:custGeom>
                  <a:avLst/>
                  <a:gdLst>
                    <a:gd name="connsiteX0" fmla="*/ 191837 w 337725"/>
                    <a:gd name="connsiteY0" fmla="*/ 38218 h 371469"/>
                    <a:gd name="connsiteX1" fmla="*/ 30362 w 337725"/>
                    <a:gd name="connsiteY1" fmla="*/ 193863 h 371469"/>
                    <a:gd name="connsiteX2" fmla="*/ 1669 w 337725"/>
                    <a:gd name="connsiteY2" fmla="*/ 244725 h 371469"/>
                    <a:gd name="connsiteX3" fmla="*/ 51895 w 337725"/>
                    <a:gd name="connsiteY3" fmla="*/ 356436 h 371469"/>
                    <a:gd name="connsiteX4" fmla="*/ 78221 w 337725"/>
                    <a:gd name="connsiteY4" fmla="*/ 371331 h 371469"/>
                    <a:gd name="connsiteX5" fmla="*/ 98658 w 337725"/>
                    <a:gd name="connsiteY5" fmla="*/ 353434 h 371469"/>
                    <a:gd name="connsiteX6" fmla="*/ 160374 w 337725"/>
                    <a:gd name="connsiteY6" fmla="*/ 208470 h 371469"/>
                    <a:gd name="connsiteX7" fmla="*/ 337726 w 337725"/>
                    <a:gd name="connsiteY7" fmla="*/ 0 h 371469"/>
                    <a:gd name="connsiteX8" fmla="*/ 191837 w 337725"/>
                    <a:gd name="connsiteY8" fmla="*/ 38218 h 37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7725" h="371469">
                      <a:moveTo>
                        <a:pt x="191837" y="38218"/>
                      </a:moveTo>
                      <a:cubicBezTo>
                        <a:pt x="124984" y="73031"/>
                        <a:pt x="76605" y="134342"/>
                        <a:pt x="30362" y="193863"/>
                      </a:cubicBezTo>
                      <a:cubicBezTo>
                        <a:pt x="18295" y="209393"/>
                        <a:pt x="5941" y="225558"/>
                        <a:pt x="1669" y="244725"/>
                      </a:cubicBezTo>
                      <a:cubicBezTo>
                        <a:pt x="-7568" y="286234"/>
                        <a:pt x="23261" y="324972"/>
                        <a:pt x="51895" y="356436"/>
                      </a:cubicBezTo>
                      <a:cubicBezTo>
                        <a:pt x="58997" y="364172"/>
                        <a:pt x="67829" y="372659"/>
                        <a:pt x="78221" y="371331"/>
                      </a:cubicBezTo>
                      <a:cubicBezTo>
                        <a:pt x="87516" y="370119"/>
                        <a:pt x="93924" y="361517"/>
                        <a:pt x="98658" y="353434"/>
                      </a:cubicBezTo>
                      <a:cubicBezTo>
                        <a:pt x="125388" y="308172"/>
                        <a:pt x="138840" y="256387"/>
                        <a:pt x="160374" y="208470"/>
                      </a:cubicBezTo>
                      <a:cubicBezTo>
                        <a:pt x="201190" y="117657"/>
                        <a:pt x="269833" y="66161"/>
                        <a:pt x="337726" y="0"/>
                      </a:cubicBezTo>
                      <a:cubicBezTo>
                        <a:pt x="289751" y="346"/>
                        <a:pt x="235194" y="15703"/>
                        <a:pt x="191837" y="3821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3" name="Freeform: Shape 4172">
                  <a:extLst>
                    <a:ext uri="{FF2B5EF4-FFF2-40B4-BE49-F238E27FC236}">
                      <a16:creationId xmlns:a16="http://schemas.microsoft.com/office/drawing/2014/main" id="{08F414C2-30D1-4F14-935A-1DBB01E7E0DA}"/>
                    </a:ext>
                  </a:extLst>
                </p:cNvPr>
                <p:cNvSpPr/>
                <p:nvPr/>
              </p:nvSpPr>
              <p:spPr>
                <a:xfrm>
                  <a:off x="4262930" y="4199801"/>
                  <a:ext cx="281154" cy="814076"/>
                </a:xfrm>
                <a:custGeom>
                  <a:avLst/>
                  <a:gdLst>
                    <a:gd name="connsiteX0" fmla="*/ 62466 w 281154"/>
                    <a:gd name="connsiteY0" fmla="*/ 750514 h 814076"/>
                    <a:gd name="connsiteX1" fmla="*/ 82672 w 281154"/>
                    <a:gd name="connsiteY1" fmla="*/ 548914 h 814076"/>
                    <a:gd name="connsiteX2" fmla="*/ 281154 w 281154"/>
                    <a:gd name="connsiteY2" fmla="*/ 0 h 814076"/>
                    <a:gd name="connsiteX3" fmla="*/ 194556 w 281154"/>
                    <a:gd name="connsiteY3" fmla="*/ 500246 h 814076"/>
                    <a:gd name="connsiteX4" fmla="*/ 144387 w 281154"/>
                    <a:gd name="connsiteY4" fmla="*/ 719166 h 814076"/>
                    <a:gd name="connsiteX5" fmla="*/ 0 w 281154"/>
                    <a:gd name="connsiteY5" fmla="*/ 814077 h 814076"/>
                    <a:gd name="connsiteX6" fmla="*/ 62466 w 281154"/>
                    <a:gd name="connsiteY6" fmla="*/ 750514 h 814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154" h="814076">
                      <a:moveTo>
                        <a:pt x="62466" y="750514"/>
                      </a:moveTo>
                      <a:cubicBezTo>
                        <a:pt x="94507" y="690069"/>
                        <a:pt x="84635" y="617327"/>
                        <a:pt x="82672" y="548914"/>
                      </a:cubicBezTo>
                      <a:cubicBezTo>
                        <a:pt x="77014" y="349797"/>
                        <a:pt x="149410" y="149468"/>
                        <a:pt x="281154" y="0"/>
                      </a:cubicBezTo>
                      <a:cubicBezTo>
                        <a:pt x="231563" y="162284"/>
                        <a:pt x="202408" y="330746"/>
                        <a:pt x="194556" y="500246"/>
                      </a:cubicBezTo>
                      <a:cubicBezTo>
                        <a:pt x="191035" y="576221"/>
                        <a:pt x="189938" y="658201"/>
                        <a:pt x="144387" y="719166"/>
                      </a:cubicBezTo>
                      <a:cubicBezTo>
                        <a:pt x="109171" y="766332"/>
                        <a:pt x="53171" y="792427"/>
                        <a:pt x="0" y="814077"/>
                      </a:cubicBezTo>
                      <a:cubicBezTo>
                        <a:pt x="26499" y="799586"/>
                        <a:pt x="48322" y="777244"/>
                        <a:pt x="62466" y="750514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4" name="Freeform: Shape 4173">
                  <a:extLst>
                    <a:ext uri="{FF2B5EF4-FFF2-40B4-BE49-F238E27FC236}">
                      <a16:creationId xmlns:a16="http://schemas.microsoft.com/office/drawing/2014/main" id="{89BAC193-5BB3-4C3F-9A10-612E53859F3A}"/>
                    </a:ext>
                  </a:extLst>
                </p:cNvPr>
                <p:cNvSpPr/>
                <p:nvPr/>
              </p:nvSpPr>
              <p:spPr>
                <a:xfrm>
                  <a:off x="4749757" y="4550802"/>
                  <a:ext cx="298325" cy="342766"/>
                </a:xfrm>
                <a:custGeom>
                  <a:avLst/>
                  <a:gdLst>
                    <a:gd name="connsiteX0" fmla="*/ 71267 w 298325"/>
                    <a:gd name="connsiteY0" fmla="*/ 215752 h 342766"/>
                    <a:gd name="connsiteX1" fmla="*/ 98747 w 298325"/>
                    <a:gd name="connsiteY1" fmla="*/ 157674 h 342766"/>
                    <a:gd name="connsiteX2" fmla="*/ 107002 w 298325"/>
                    <a:gd name="connsiteY2" fmla="*/ 104734 h 342766"/>
                    <a:gd name="connsiteX3" fmla="*/ 180380 w 298325"/>
                    <a:gd name="connsiteY3" fmla="*/ 12363 h 342766"/>
                    <a:gd name="connsiteX4" fmla="*/ 298326 w 298325"/>
                    <a:gd name="connsiteY4" fmla="*/ 14846 h 342766"/>
                    <a:gd name="connsiteX5" fmla="*/ 189444 w 298325"/>
                    <a:gd name="connsiteY5" fmla="*/ 237806 h 342766"/>
                    <a:gd name="connsiteX6" fmla="*/ 40265 w 298325"/>
                    <a:gd name="connsiteY6" fmla="*/ 342762 h 342766"/>
                    <a:gd name="connsiteX7" fmla="*/ 71267 w 298325"/>
                    <a:gd name="connsiteY7" fmla="*/ 215752 h 34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25" h="342766">
                      <a:moveTo>
                        <a:pt x="71267" y="215752"/>
                      </a:moveTo>
                      <a:cubicBezTo>
                        <a:pt x="82697" y="197509"/>
                        <a:pt x="93609" y="178515"/>
                        <a:pt x="98747" y="157674"/>
                      </a:cubicBezTo>
                      <a:cubicBezTo>
                        <a:pt x="103019" y="140297"/>
                        <a:pt x="103250" y="122227"/>
                        <a:pt x="107002" y="104734"/>
                      </a:cubicBezTo>
                      <a:cubicBezTo>
                        <a:pt x="115547" y="64899"/>
                        <a:pt x="143489" y="29683"/>
                        <a:pt x="180380" y="12363"/>
                      </a:cubicBezTo>
                      <a:cubicBezTo>
                        <a:pt x="217271" y="-4957"/>
                        <a:pt x="262186" y="-4033"/>
                        <a:pt x="298326" y="14846"/>
                      </a:cubicBezTo>
                      <a:cubicBezTo>
                        <a:pt x="269864" y="92899"/>
                        <a:pt x="240652" y="172396"/>
                        <a:pt x="189444" y="237806"/>
                      </a:cubicBezTo>
                      <a:cubicBezTo>
                        <a:pt x="159769" y="275736"/>
                        <a:pt x="93724" y="343340"/>
                        <a:pt x="40265" y="342762"/>
                      </a:cubicBezTo>
                      <a:cubicBezTo>
                        <a:pt x="-52857" y="341665"/>
                        <a:pt x="40553" y="264709"/>
                        <a:pt x="71267" y="21575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5" name="Freeform: Shape 4174">
                  <a:extLst>
                    <a:ext uri="{FF2B5EF4-FFF2-40B4-BE49-F238E27FC236}">
                      <a16:creationId xmlns:a16="http://schemas.microsoft.com/office/drawing/2014/main" id="{8E98670C-D2A8-4E75-ACA0-C92629A36069}"/>
                    </a:ext>
                  </a:extLst>
                </p:cNvPr>
                <p:cNvSpPr/>
                <p:nvPr/>
              </p:nvSpPr>
              <p:spPr>
                <a:xfrm>
                  <a:off x="4705098" y="4865391"/>
                  <a:ext cx="491178" cy="1040789"/>
                </a:xfrm>
                <a:custGeom>
                  <a:avLst/>
                  <a:gdLst>
                    <a:gd name="connsiteX0" fmla="*/ 423174 w 491178"/>
                    <a:gd name="connsiteY0" fmla="*/ 90466 h 1040789"/>
                    <a:gd name="connsiteX1" fmla="*/ 460065 w 491178"/>
                    <a:gd name="connsiteY1" fmla="*/ 0 h 1040789"/>
                    <a:gd name="connsiteX2" fmla="*/ 448461 w 491178"/>
                    <a:gd name="connsiteY2" fmla="*/ 274688 h 1040789"/>
                    <a:gd name="connsiteX3" fmla="*/ 300956 w 491178"/>
                    <a:gd name="connsiteY3" fmla="*/ 521838 h 1040789"/>
                    <a:gd name="connsiteX4" fmla="*/ 382993 w 491178"/>
                    <a:gd name="connsiteY4" fmla="*/ 562366 h 1040789"/>
                    <a:gd name="connsiteX5" fmla="*/ 258004 w 491178"/>
                    <a:gd name="connsiteY5" fmla="*/ 692840 h 1040789"/>
                    <a:gd name="connsiteX6" fmla="*/ 274399 w 491178"/>
                    <a:gd name="connsiteY6" fmla="*/ 771932 h 1040789"/>
                    <a:gd name="connsiteX7" fmla="*/ 269666 w 491178"/>
                    <a:gd name="connsiteY7" fmla="*/ 864592 h 1040789"/>
                    <a:gd name="connsiteX8" fmla="*/ 175159 w 491178"/>
                    <a:gd name="connsiteY8" fmla="*/ 1040790 h 1040789"/>
                    <a:gd name="connsiteX9" fmla="*/ 143752 w 491178"/>
                    <a:gd name="connsiteY9" fmla="*/ 1025318 h 1040789"/>
                    <a:gd name="connsiteX10" fmla="*/ 177295 w 491178"/>
                    <a:gd name="connsiteY10" fmla="*/ 954134 h 1040789"/>
                    <a:gd name="connsiteX11" fmla="*/ 159513 w 491178"/>
                    <a:gd name="connsiteY11" fmla="*/ 776262 h 1040789"/>
                    <a:gd name="connsiteX12" fmla="*/ 0 w 491178"/>
                    <a:gd name="connsiteY12" fmla="*/ 695611 h 1040789"/>
                    <a:gd name="connsiteX13" fmla="*/ 233699 w 491178"/>
                    <a:gd name="connsiteY13" fmla="*/ 445459 h 1040789"/>
                    <a:gd name="connsiteX14" fmla="*/ 423174 w 491178"/>
                    <a:gd name="connsiteY14" fmla="*/ 90466 h 104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1178" h="1040789">
                      <a:moveTo>
                        <a:pt x="423174" y="90466"/>
                      </a:moveTo>
                      <a:cubicBezTo>
                        <a:pt x="431892" y="58829"/>
                        <a:pt x="439455" y="25575"/>
                        <a:pt x="460065" y="0"/>
                      </a:cubicBezTo>
                      <a:cubicBezTo>
                        <a:pt x="512255" y="80651"/>
                        <a:pt x="492164" y="189130"/>
                        <a:pt x="448461" y="274688"/>
                      </a:cubicBezTo>
                      <a:cubicBezTo>
                        <a:pt x="404758" y="360189"/>
                        <a:pt x="340156" y="434201"/>
                        <a:pt x="300956" y="521838"/>
                      </a:cubicBezTo>
                      <a:cubicBezTo>
                        <a:pt x="324569" y="541582"/>
                        <a:pt x="352972" y="555554"/>
                        <a:pt x="382993" y="562366"/>
                      </a:cubicBezTo>
                      <a:cubicBezTo>
                        <a:pt x="382300" y="625294"/>
                        <a:pt x="271051" y="631240"/>
                        <a:pt x="258004" y="692840"/>
                      </a:cubicBezTo>
                      <a:cubicBezTo>
                        <a:pt x="252346" y="719454"/>
                        <a:pt x="268280" y="745376"/>
                        <a:pt x="274399" y="771932"/>
                      </a:cubicBezTo>
                      <a:cubicBezTo>
                        <a:pt x="281442" y="802299"/>
                        <a:pt x="275554" y="833994"/>
                        <a:pt x="269666" y="864592"/>
                      </a:cubicBezTo>
                      <a:cubicBezTo>
                        <a:pt x="252808" y="952056"/>
                        <a:pt x="248767" y="990621"/>
                        <a:pt x="175159" y="1040790"/>
                      </a:cubicBezTo>
                      <a:cubicBezTo>
                        <a:pt x="155761" y="1023066"/>
                        <a:pt x="135843" y="1050373"/>
                        <a:pt x="143752" y="1025318"/>
                      </a:cubicBezTo>
                      <a:cubicBezTo>
                        <a:pt x="151661" y="1000262"/>
                        <a:pt x="167018" y="978324"/>
                        <a:pt x="177295" y="954134"/>
                      </a:cubicBezTo>
                      <a:cubicBezTo>
                        <a:pt x="201600" y="896922"/>
                        <a:pt x="194672" y="827528"/>
                        <a:pt x="159513" y="776262"/>
                      </a:cubicBezTo>
                      <a:cubicBezTo>
                        <a:pt x="124354" y="724996"/>
                        <a:pt x="62120" y="693533"/>
                        <a:pt x="0" y="695611"/>
                      </a:cubicBezTo>
                      <a:cubicBezTo>
                        <a:pt x="58540" y="693648"/>
                        <a:pt x="192998" y="492799"/>
                        <a:pt x="233699" y="445459"/>
                      </a:cubicBezTo>
                      <a:cubicBezTo>
                        <a:pt x="321798" y="342927"/>
                        <a:pt x="387265" y="220882"/>
                        <a:pt x="423174" y="9046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6" name="Freeform: Shape 4175">
                  <a:extLst>
                    <a:ext uri="{FF2B5EF4-FFF2-40B4-BE49-F238E27FC236}">
                      <a16:creationId xmlns:a16="http://schemas.microsoft.com/office/drawing/2014/main" id="{86258CA6-C71F-46D9-9751-5BD89E1EFF2E}"/>
                    </a:ext>
                  </a:extLst>
                </p:cNvPr>
                <p:cNvSpPr/>
                <p:nvPr/>
              </p:nvSpPr>
              <p:spPr>
                <a:xfrm>
                  <a:off x="2685176" y="3923496"/>
                  <a:ext cx="306729" cy="546212"/>
                </a:xfrm>
                <a:custGeom>
                  <a:avLst/>
                  <a:gdLst>
                    <a:gd name="connsiteX0" fmla="*/ 234218 w 306729"/>
                    <a:gd name="connsiteY0" fmla="*/ 345467 h 546212"/>
                    <a:gd name="connsiteX1" fmla="*/ 299166 w 306729"/>
                    <a:gd name="connsiteY1" fmla="*/ 216725 h 546212"/>
                    <a:gd name="connsiteX2" fmla="*/ 282540 w 306729"/>
                    <a:gd name="connsiteY2" fmla="*/ 154144 h 546212"/>
                    <a:gd name="connsiteX3" fmla="*/ 306729 w 306729"/>
                    <a:gd name="connsiteY3" fmla="*/ 0 h 546212"/>
                    <a:gd name="connsiteX4" fmla="*/ 231389 w 306729"/>
                    <a:gd name="connsiteY4" fmla="*/ 118119 h 546212"/>
                    <a:gd name="connsiteX5" fmla="*/ 218400 w 306729"/>
                    <a:gd name="connsiteY5" fmla="*/ 146062 h 546212"/>
                    <a:gd name="connsiteX6" fmla="*/ 221575 w 306729"/>
                    <a:gd name="connsiteY6" fmla="*/ 184222 h 546212"/>
                    <a:gd name="connsiteX7" fmla="*/ 120717 w 306729"/>
                    <a:gd name="connsiteY7" fmla="*/ 391942 h 546212"/>
                    <a:gd name="connsiteX8" fmla="*/ 102647 w 306729"/>
                    <a:gd name="connsiteY8" fmla="*/ 463125 h 546212"/>
                    <a:gd name="connsiteX9" fmla="*/ 46994 w 306729"/>
                    <a:gd name="connsiteY9" fmla="*/ 476692 h 546212"/>
                    <a:gd name="connsiteX10" fmla="*/ 0 w 306729"/>
                    <a:gd name="connsiteY10" fmla="*/ 504461 h 546212"/>
                    <a:gd name="connsiteX11" fmla="*/ 177641 w 306729"/>
                    <a:gd name="connsiteY11" fmla="*/ 530325 h 546212"/>
                    <a:gd name="connsiteX12" fmla="*/ 234218 w 306729"/>
                    <a:gd name="connsiteY12" fmla="*/ 345467 h 54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729" h="546212">
                      <a:moveTo>
                        <a:pt x="234218" y="345467"/>
                      </a:moveTo>
                      <a:cubicBezTo>
                        <a:pt x="252461" y="300206"/>
                        <a:pt x="300263" y="265509"/>
                        <a:pt x="299166" y="216725"/>
                      </a:cubicBezTo>
                      <a:cubicBezTo>
                        <a:pt x="298705" y="195076"/>
                        <a:pt x="288139" y="175101"/>
                        <a:pt x="282540" y="154144"/>
                      </a:cubicBezTo>
                      <a:cubicBezTo>
                        <a:pt x="268742" y="102878"/>
                        <a:pt x="284734" y="48322"/>
                        <a:pt x="306729" y="0"/>
                      </a:cubicBezTo>
                      <a:cubicBezTo>
                        <a:pt x="281616" y="39373"/>
                        <a:pt x="256503" y="78746"/>
                        <a:pt x="231389" y="118119"/>
                      </a:cubicBezTo>
                      <a:cubicBezTo>
                        <a:pt x="225847" y="126837"/>
                        <a:pt x="220132" y="135843"/>
                        <a:pt x="218400" y="146062"/>
                      </a:cubicBezTo>
                      <a:cubicBezTo>
                        <a:pt x="216206" y="158705"/>
                        <a:pt x="220362" y="171464"/>
                        <a:pt x="221575" y="184222"/>
                      </a:cubicBezTo>
                      <a:cubicBezTo>
                        <a:pt x="228964" y="262449"/>
                        <a:pt x="132090" y="314234"/>
                        <a:pt x="120717" y="391942"/>
                      </a:cubicBezTo>
                      <a:cubicBezTo>
                        <a:pt x="117080" y="416766"/>
                        <a:pt x="121237" y="446209"/>
                        <a:pt x="102647" y="463125"/>
                      </a:cubicBezTo>
                      <a:cubicBezTo>
                        <a:pt x="88214" y="476230"/>
                        <a:pt x="66449" y="475422"/>
                        <a:pt x="46994" y="476692"/>
                      </a:cubicBezTo>
                      <a:cubicBezTo>
                        <a:pt x="27538" y="477962"/>
                        <a:pt x="4618" y="485467"/>
                        <a:pt x="0" y="504461"/>
                      </a:cubicBezTo>
                      <a:cubicBezTo>
                        <a:pt x="56751" y="524436"/>
                        <a:pt x="125913" y="570391"/>
                        <a:pt x="177641" y="530325"/>
                      </a:cubicBezTo>
                      <a:cubicBezTo>
                        <a:pt x="229253" y="490259"/>
                        <a:pt x="212915" y="398350"/>
                        <a:pt x="234218" y="34546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7" name="Freeform: Shape 4176">
                  <a:extLst>
                    <a:ext uri="{FF2B5EF4-FFF2-40B4-BE49-F238E27FC236}">
                      <a16:creationId xmlns:a16="http://schemas.microsoft.com/office/drawing/2014/main" id="{E7AA5351-9770-43DD-B718-5BCE720FA9E4}"/>
                    </a:ext>
                  </a:extLst>
                </p:cNvPr>
                <p:cNvSpPr/>
                <p:nvPr/>
              </p:nvSpPr>
              <p:spPr>
                <a:xfrm>
                  <a:off x="3035146" y="4007380"/>
                  <a:ext cx="350720" cy="243415"/>
                </a:xfrm>
                <a:custGeom>
                  <a:avLst/>
                  <a:gdLst>
                    <a:gd name="connsiteX0" fmla="*/ 338020 w 350720"/>
                    <a:gd name="connsiteY0" fmla="*/ 220997 h 243415"/>
                    <a:gd name="connsiteX1" fmla="*/ 246111 w 350720"/>
                    <a:gd name="connsiteY1" fmla="*/ 236065 h 243415"/>
                    <a:gd name="connsiteX2" fmla="*/ 222383 w 350720"/>
                    <a:gd name="connsiteY2" fmla="*/ 243282 h 243415"/>
                    <a:gd name="connsiteX3" fmla="*/ 202177 w 350720"/>
                    <a:gd name="connsiteY3" fmla="*/ 231620 h 243415"/>
                    <a:gd name="connsiteX4" fmla="*/ 0 w 350720"/>
                    <a:gd name="connsiteY4" fmla="*/ 152412 h 243415"/>
                    <a:gd name="connsiteX5" fmla="*/ 184338 w 350720"/>
                    <a:gd name="connsiteY5" fmla="*/ 165113 h 243415"/>
                    <a:gd name="connsiteX6" fmla="*/ 209394 w 350720"/>
                    <a:gd name="connsiteY6" fmla="*/ 164247 h 243415"/>
                    <a:gd name="connsiteX7" fmla="*/ 234853 w 350720"/>
                    <a:gd name="connsiteY7" fmla="*/ 149641 h 243415"/>
                    <a:gd name="connsiteX8" fmla="*/ 350721 w 350720"/>
                    <a:gd name="connsiteY8" fmla="*/ 0 h 243415"/>
                    <a:gd name="connsiteX9" fmla="*/ 338020 w 350720"/>
                    <a:gd name="connsiteY9" fmla="*/ 220997 h 243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20" h="243415">
                      <a:moveTo>
                        <a:pt x="338020" y="220997"/>
                      </a:moveTo>
                      <a:cubicBezTo>
                        <a:pt x="306729" y="221690"/>
                        <a:pt x="274342" y="222672"/>
                        <a:pt x="246111" y="236065"/>
                      </a:cubicBezTo>
                      <a:cubicBezTo>
                        <a:pt x="238548" y="239645"/>
                        <a:pt x="230697" y="244263"/>
                        <a:pt x="222383" y="243282"/>
                      </a:cubicBezTo>
                      <a:cubicBezTo>
                        <a:pt x="214532" y="242358"/>
                        <a:pt x="208181" y="236701"/>
                        <a:pt x="202177" y="231620"/>
                      </a:cubicBezTo>
                      <a:cubicBezTo>
                        <a:pt x="146235" y="184049"/>
                        <a:pt x="72858" y="161303"/>
                        <a:pt x="0" y="152412"/>
                      </a:cubicBezTo>
                      <a:cubicBezTo>
                        <a:pt x="61427" y="156626"/>
                        <a:pt x="122911" y="160841"/>
                        <a:pt x="184338" y="165113"/>
                      </a:cubicBezTo>
                      <a:cubicBezTo>
                        <a:pt x="192709" y="165690"/>
                        <a:pt x="201253" y="166268"/>
                        <a:pt x="209394" y="164247"/>
                      </a:cubicBezTo>
                      <a:cubicBezTo>
                        <a:pt x="218977" y="161880"/>
                        <a:pt x="227348" y="156049"/>
                        <a:pt x="234853" y="149641"/>
                      </a:cubicBezTo>
                      <a:cubicBezTo>
                        <a:pt x="280577" y="110556"/>
                        <a:pt x="295703" y="13221"/>
                        <a:pt x="350721" y="0"/>
                      </a:cubicBezTo>
                      <a:cubicBezTo>
                        <a:pt x="346911" y="17204"/>
                        <a:pt x="309558" y="221690"/>
                        <a:pt x="338020" y="22099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8" name="Freeform: Shape 4177">
                  <a:extLst>
                    <a:ext uri="{FF2B5EF4-FFF2-40B4-BE49-F238E27FC236}">
                      <a16:creationId xmlns:a16="http://schemas.microsoft.com/office/drawing/2014/main" id="{0A04CA95-2A68-4316-BB36-83E7A2A82EB3}"/>
                    </a:ext>
                  </a:extLst>
                </p:cNvPr>
                <p:cNvSpPr/>
                <p:nvPr/>
              </p:nvSpPr>
              <p:spPr>
                <a:xfrm>
                  <a:off x="3396317" y="3751040"/>
                  <a:ext cx="579050" cy="443045"/>
                </a:xfrm>
                <a:custGeom>
                  <a:avLst/>
                  <a:gdLst>
                    <a:gd name="connsiteX0" fmla="*/ 414399 w 579050"/>
                    <a:gd name="connsiteY0" fmla="*/ 443045 h 443045"/>
                    <a:gd name="connsiteX1" fmla="*/ 206045 w 579050"/>
                    <a:gd name="connsiteY1" fmla="*/ 406501 h 443045"/>
                    <a:gd name="connsiteX2" fmla="*/ 0 w 579050"/>
                    <a:gd name="connsiteY2" fmla="*/ 437214 h 443045"/>
                    <a:gd name="connsiteX3" fmla="*/ 248016 w 579050"/>
                    <a:gd name="connsiteY3" fmla="*/ 363433 h 443045"/>
                    <a:gd name="connsiteX4" fmla="*/ 349393 w 579050"/>
                    <a:gd name="connsiteY4" fmla="*/ 231978 h 443045"/>
                    <a:gd name="connsiteX5" fmla="*/ 399793 w 579050"/>
                    <a:gd name="connsiteY5" fmla="*/ 135739 h 443045"/>
                    <a:gd name="connsiteX6" fmla="*/ 409203 w 579050"/>
                    <a:gd name="connsiteY6" fmla="*/ 110337 h 443045"/>
                    <a:gd name="connsiteX7" fmla="*/ 405104 w 579050"/>
                    <a:gd name="connsiteY7" fmla="*/ 85223 h 443045"/>
                    <a:gd name="connsiteX8" fmla="*/ 347892 w 579050"/>
                    <a:gd name="connsiteY8" fmla="*/ 1628 h 443045"/>
                    <a:gd name="connsiteX9" fmla="*/ 579050 w 579050"/>
                    <a:gd name="connsiteY9" fmla="*/ 11 h 443045"/>
                    <a:gd name="connsiteX10" fmla="*/ 414399 w 579050"/>
                    <a:gd name="connsiteY10" fmla="*/ 443045 h 4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050" h="443045">
                      <a:moveTo>
                        <a:pt x="414399" y="443045"/>
                      </a:moveTo>
                      <a:cubicBezTo>
                        <a:pt x="344601" y="432769"/>
                        <a:pt x="276189" y="414006"/>
                        <a:pt x="206045" y="406501"/>
                      </a:cubicBezTo>
                      <a:cubicBezTo>
                        <a:pt x="135901" y="398996"/>
                        <a:pt x="61946" y="403557"/>
                        <a:pt x="0" y="437214"/>
                      </a:cubicBezTo>
                      <a:cubicBezTo>
                        <a:pt x="73724" y="391202"/>
                        <a:pt x="174523" y="409792"/>
                        <a:pt x="248016" y="363433"/>
                      </a:cubicBezTo>
                      <a:cubicBezTo>
                        <a:pt x="295414" y="333528"/>
                        <a:pt x="323414" y="281627"/>
                        <a:pt x="349393" y="231978"/>
                      </a:cubicBezTo>
                      <a:cubicBezTo>
                        <a:pt x="366193" y="199879"/>
                        <a:pt x="382993" y="167838"/>
                        <a:pt x="399793" y="135739"/>
                      </a:cubicBezTo>
                      <a:cubicBezTo>
                        <a:pt x="404007" y="127714"/>
                        <a:pt x="408280" y="119401"/>
                        <a:pt x="409203" y="110337"/>
                      </a:cubicBezTo>
                      <a:cubicBezTo>
                        <a:pt x="410069" y="101850"/>
                        <a:pt x="407876" y="93306"/>
                        <a:pt x="405104" y="85223"/>
                      </a:cubicBezTo>
                      <a:cubicBezTo>
                        <a:pt x="394135" y="52836"/>
                        <a:pt x="374102" y="23566"/>
                        <a:pt x="347892" y="1628"/>
                      </a:cubicBezTo>
                      <a:cubicBezTo>
                        <a:pt x="404123" y="48737"/>
                        <a:pt x="518143" y="-855"/>
                        <a:pt x="579050" y="11"/>
                      </a:cubicBezTo>
                      <a:cubicBezTo>
                        <a:pt x="507867" y="139953"/>
                        <a:pt x="241492" y="247508"/>
                        <a:pt x="414399" y="44304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4179" name="Picture 4178">
                  <a:extLst>
                    <a:ext uri="{FF2B5EF4-FFF2-40B4-BE49-F238E27FC236}">
                      <a16:creationId xmlns:a16="http://schemas.microsoft.com/office/drawing/2014/main" id="{551C216E-0A1F-4D2E-BBBB-EEBDF533C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25327" y="4204341"/>
                  <a:ext cx="265566" cy="819792"/>
                </a:xfrm>
                <a:custGeom>
                  <a:avLst/>
                  <a:gdLst>
                    <a:gd name="connsiteX0" fmla="*/ 908 w 265566"/>
                    <a:gd name="connsiteY0" fmla="*/ 168 h 819792"/>
                    <a:gd name="connsiteX1" fmla="*/ 266475 w 265566"/>
                    <a:gd name="connsiteY1" fmla="*/ 168 h 819792"/>
                    <a:gd name="connsiteX2" fmla="*/ 266475 w 265566"/>
                    <a:gd name="connsiteY2" fmla="*/ 819960 h 819792"/>
                    <a:gd name="connsiteX3" fmla="*/ 908 w 265566"/>
                    <a:gd name="connsiteY3" fmla="*/ 819960 h 81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566" h="819792">
                      <a:moveTo>
                        <a:pt x="908" y="168"/>
                      </a:moveTo>
                      <a:lnTo>
                        <a:pt x="266475" y="168"/>
                      </a:lnTo>
                      <a:lnTo>
                        <a:pt x="266475" y="819960"/>
                      </a:lnTo>
                      <a:lnTo>
                        <a:pt x="908" y="8199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80" name="Picture 4179">
                  <a:extLst>
                    <a:ext uri="{FF2B5EF4-FFF2-40B4-BE49-F238E27FC236}">
                      <a16:creationId xmlns:a16="http://schemas.microsoft.com/office/drawing/2014/main" id="{FD56B147-6CD8-49C0-9C0F-34710A35A9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75224" y="4204341"/>
                  <a:ext cx="311751" cy="167422"/>
                </a:xfrm>
                <a:custGeom>
                  <a:avLst/>
                  <a:gdLst>
                    <a:gd name="connsiteX0" fmla="*/ 882 w 311751"/>
                    <a:gd name="connsiteY0" fmla="*/ 168 h 167422"/>
                    <a:gd name="connsiteX1" fmla="*/ 312634 w 311751"/>
                    <a:gd name="connsiteY1" fmla="*/ 168 h 167422"/>
                    <a:gd name="connsiteX2" fmla="*/ 312634 w 311751"/>
                    <a:gd name="connsiteY2" fmla="*/ 167590 h 167422"/>
                    <a:gd name="connsiteX3" fmla="*/ 882 w 311751"/>
                    <a:gd name="connsiteY3" fmla="*/ 167590 h 16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51" h="167422">
                      <a:moveTo>
                        <a:pt x="882" y="168"/>
                      </a:moveTo>
                      <a:lnTo>
                        <a:pt x="312634" y="168"/>
                      </a:lnTo>
                      <a:lnTo>
                        <a:pt x="312634" y="167590"/>
                      </a:lnTo>
                      <a:lnTo>
                        <a:pt x="882" y="16759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025" name="Graphic 4">
                <a:extLst>
                  <a:ext uri="{FF2B5EF4-FFF2-40B4-BE49-F238E27FC236}">
                    <a16:creationId xmlns:a16="http://schemas.microsoft.com/office/drawing/2014/main" id="{DBADEFEB-01D5-40C1-9275-3375CFEEC810}"/>
                  </a:ext>
                </a:extLst>
              </p:cNvPr>
              <p:cNvGrpSpPr/>
              <p:nvPr/>
            </p:nvGrpSpPr>
            <p:grpSpPr>
              <a:xfrm rot="5129528">
                <a:off x="101723" y="5024111"/>
                <a:ext cx="831804" cy="1108292"/>
                <a:chOff x="8094246" y="2638689"/>
                <a:chExt cx="1625594" cy="2165933"/>
              </a:xfrm>
            </p:grpSpPr>
            <p:pic>
              <p:nvPicPr>
                <p:cNvPr id="4089" name="Picture 4088">
                  <a:extLst>
                    <a:ext uri="{FF2B5EF4-FFF2-40B4-BE49-F238E27FC236}">
                      <a16:creationId xmlns:a16="http://schemas.microsoft.com/office/drawing/2014/main" id="{DC70E828-27CA-4B5E-B442-F9B14FDBC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83341" y="2679901"/>
                  <a:ext cx="471651" cy="975356"/>
                </a:xfrm>
                <a:custGeom>
                  <a:avLst/>
                  <a:gdLst>
                    <a:gd name="connsiteX0" fmla="*/ 765 w 471651"/>
                    <a:gd name="connsiteY0" fmla="*/ 843 h 975356"/>
                    <a:gd name="connsiteX1" fmla="*/ 472417 w 471651"/>
                    <a:gd name="connsiteY1" fmla="*/ 843 h 975356"/>
                    <a:gd name="connsiteX2" fmla="*/ 472417 w 471651"/>
                    <a:gd name="connsiteY2" fmla="*/ 976200 h 975356"/>
                    <a:gd name="connsiteX3" fmla="*/ 765 w 471651"/>
                    <a:gd name="connsiteY3" fmla="*/ 976200 h 97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651" h="975356">
                      <a:moveTo>
                        <a:pt x="765" y="843"/>
                      </a:moveTo>
                      <a:lnTo>
                        <a:pt x="472417" y="843"/>
                      </a:lnTo>
                      <a:lnTo>
                        <a:pt x="472417" y="976200"/>
                      </a:lnTo>
                      <a:lnTo>
                        <a:pt x="765" y="97620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0" name="Picture 4089">
                  <a:extLst>
                    <a:ext uri="{FF2B5EF4-FFF2-40B4-BE49-F238E27FC236}">
                      <a16:creationId xmlns:a16="http://schemas.microsoft.com/office/drawing/2014/main" id="{A8AFBCAE-4673-4BC1-8C96-1FA0F6F035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49196" y="3957481"/>
                  <a:ext cx="805928" cy="750978"/>
                </a:xfrm>
                <a:custGeom>
                  <a:avLst/>
                  <a:gdLst>
                    <a:gd name="connsiteX0" fmla="*/ 561 w 805928"/>
                    <a:gd name="connsiteY0" fmla="*/ 1122 h 750978"/>
                    <a:gd name="connsiteX1" fmla="*/ 806490 w 805928"/>
                    <a:gd name="connsiteY1" fmla="*/ 1122 h 750978"/>
                    <a:gd name="connsiteX2" fmla="*/ 806490 w 805928"/>
                    <a:gd name="connsiteY2" fmla="*/ 752101 h 750978"/>
                    <a:gd name="connsiteX3" fmla="*/ 561 w 805928"/>
                    <a:gd name="connsiteY3" fmla="*/ 752101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928" h="750978">
                      <a:moveTo>
                        <a:pt x="561" y="1122"/>
                      </a:moveTo>
                      <a:lnTo>
                        <a:pt x="806490" y="1122"/>
                      </a:lnTo>
                      <a:lnTo>
                        <a:pt x="806490" y="752101"/>
                      </a:lnTo>
                      <a:lnTo>
                        <a:pt x="561" y="75210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1" name="Picture 4090">
                  <a:extLst>
                    <a:ext uri="{FF2B5EF4-FFF2-40B4-BE49-F238E27FC236}">
                      <a16:creationId xmlns:a16="http://schemas.microsoft.com/office/drawing/2014/main" id="{2A659089-9782-4C20-B868-381DC1D890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4484" y="3833845"/>
                  <a:ext cx="572392" cy="970777"/>
                </a:xfrm>
                <a:custGeom>
                  <a:avLst/>
                  <a:gdLst>
                    <a:gd name="connsiteX0" fmla="*/ 691 w 572392"/>
                    <a:gd name="connsiteY0" fmla="*/ 1095 h 970777"/>
                    <a:gd name="connsiteX1" fmla="*/ 573084 w 572392"/>
                    <a:gd name="connsiteY1" fmla="*/ 1095 h 970777"/>
                    <a:gd name="connsiteX2" fmla="*/ 573084 w 572392"/>
                    <a:gd name="connsiteY2" fmla="*/ 971873 h 970777"/>
                    <a:gd name="connsiteX3" fmla="*/ 691 w 572392"/>
                    <a:gd name="connsiteY3" fmla="*/ 971873 h 97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392" h="970777">
                      <a:moveTo>
                        <a:pt x="691" y="1095"/>
                      </a:moveTo>
                      <a:lnTo>
                        <a:pt x="573084" y="1095"/>
                      </a:lnTo>
                      <a:lnTo>
                        <a:pt x="573084" y="971873"/>
                      </a:lnTo>
                      <a:lnTo>
                        <a:pt x="691" y="9718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2" name="Picture 4091">
                  <a:extLst>
                    <a:ext uri="{FF2B5EF4-FFF2-40B4-BE49-F238E27FC236}">
                      <a16:creationId xmlns:a16="http://schemas.microsoft.com/office/drawing/2014/main" id="{39A0BE0F-CCB5-456D-B83E-8F2BE098F2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23812" y="3595729"/>
                  <a:ext cx="696029" cy="783032"/>
                </a:xfrm>
                <a:custGeom>
                  <a:avLst/>
                  <a:gdLst>
                    <a:gd name="connsiteX0" fmla="*/ 752 w 696029"/>
                    <a:gd name="connsiteY0" fmla="*/ 1043 h 783032"/>
                    <a:gd name="connsiteX1" fmla="*/ 696782 w 696029"/>
                    <a:gd name="connsiteY1" fmla="*/ 1043 h 783032"/>
                    <a:gd name="connsiteX2" fmla="*/ 696782 w 696029"/>
                    <a:gd name="connsiteY2" fmla="*/ 784076 h 783032"/>
                    <a:gd name="connsiteX3" fmla="*/ 752 w 696029"/>
                    <a:gd name="connsiteY3" fmla="*/ 784076 h 78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29" h="783032">
                      <a:moveTo>
                        <a:pt x="752" y="1043"/>
                      </a:moveTo>
                      <a:lnTo>
                        <a:pt x="696782" y="1043"/>
                      </a:lnTo>
                      <a:lnTo>
                        <a:pt x="696782" y="784076"/>
                      </a:lnTo>
                      <a:lnTo>
                        <a:pt x="752" y="78407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093" name="Graphic 4">
                  <a:extLst>
                    <a:ext uri="{FF2B5EF4-FFF2-40B4-BE49-F238E27FC236}">
                      <a16:creationId xmlns:a16="http://schemas.microsoft.com/office/drawing/2014/main" id="{AE1B3010-3FFF-466F-9AE5-18B562E5411C}"/>
                    </a:ext>
                  </a:extLst>
                </p:cNvPr>
                <p:cNvGrpSpPr/>
                <p:nvPr/>
              </p:nvGrpSpPr>
              <p:grpSpPr>
                <a:xfrm>
                  <a:off x="8126300" y="3059970"/>
                  <a:ext cx="851720" cy="769295"/>
                  <a:chOff x="8126300" y="3059970"/>
                  <a:chExt cx="851720" cy="769295"/>
                </a:xfrm>
                <a:solidFill>
                  <a:srgbClr val="F2D5D0">
                    <a:alpha val="32000"/>
                  </a:srgbClr>
                </a:solidFill>
              </p:grpSpPr>
              <p:pic>
                <p:nvPicPr>
                  <p:cNvPr id="4107" name="Picture 4106">
                    <a:extLst>
                      <a:ext uri="{FF2B5EF4-FFF2-40B4-BE49-F238E27FC236}">
                        <a16:creationId xmlns:a16="http://schemas.microsoft.com/office/drawing/2014/main" id="{B414079A-FB49-49F0-9553-0F123C4FB2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8126300" y="3059970"/>
                    <a:ext cx="851720" cy="769295"/>
                  </a:xfrm>
                  <a:custGeom>
                    <a:avLst/>
                    <a:gdLst>
                      <a:gd name="connsiteX0" fmla="*/ 556 w 851720"/>
                      <a:gd name="connsiteY0" fmla="*/ 926 h 769295"/>
                      <a:gd name="connsiteX1" fmla="*/ 852276 w 851720"/>
                      <a:gd name="connsiteY1" fmla="*/ 926 h 769295"/>
                      <a:gd name="connsiteX2" fmla="*/ 852276 w 851720"/>
                      <a:gd name="connsiteY2" fmla="*/ 770222 h 769295"/>
                      <a:gd name="connsiteX3" fmla="*/ 556 w 851720"/>
                      <a:gd name="connsiteY3" fmla="*/ 770222 h 76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1720" h="769295">
                        <a:moveTo>
                          <a:pt x="556" y="926"/>
                        </a:moveTo>
                        <a:lnTo>
                          <a:pt x="852276" y="926"/>
                        </a:lnTo>
                        <a:lnTo>
                          <a:pt x="852276" y="770222"/>
                        </a:lnTo>
                        <a:lnTo>
                          <a:pt x="556" y="77022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108" name="Freeform: Shape 4107">
                    <a:extLst>
                      <a:ext uri="{FF2B5EF4-FFF2-40B4-BE49-F238E27FC236}">
                        <a16:creationId xmlns:a16="http://schemas.microsoft.com/office/drawing/2014/main" id="{6725457D-8E3B-4623-81AB-0DEF5C00F95D}"/>
                      </a:ext>
                    </a:extLst>
                  </p:cNvPr>
                  <p:cNvSpPr/>
                  <p:nvPr/>
                </p:nvSpPr>
                <p:spPr>
                  <a:xfrm>
                    <a:off x="8261944" y="3078188"/>
                    <a:ext cx="245208" cy="584778"/>
                  </a:xfrm>
                  <a:custGeom>
                    <a:avLst/>
                    <a:gdLst>
                      <a:gd name="connsiteX0" fmla="*/ 87548 w 245208"/>
                      <a:gd name="connsiteY0" fmla="*/ 481543 h 584778"/>
                      <a:gd name="connsiteX1" fmla="*/ 19548 w 245208"/>
                      <a:gd name="connsiteY1" fmla="*/ 376772 h 584778"/>
                      <a:gd name="connsiteX2" fmla="*/ 1323 w 245208"/>
                      <a:gd name="connsiteY2" fmla="*/ 197727 h 584778"/>
                      <a:gd name="connsiteX3" fmla="*/ 8833 w 245208"/>
                      <a:gd name="connsiteY3" fmla="*/ 0 h 584778"/>
                      <a:gd name="connsiteX4" fmla="*/ 150878 w 245208"/>
                      <a:gd name="connsiteY4" fmla="*/ 13325 h 584778"/>
                      <a:gd name="connsiteX5" fmla="*/ 33606 w 245208"/>
                      <a:gd name="connsiteY5" fmla="*/ 185638 h 584778"/>
                      <a:gd name="connsiteX6" fmla="*/ 70834 w 245208"/>
                      <a:gd name="connsiteY6" fmla="*/ 400675 h 584778"/>
                      <a:gd name="connsiteX7" fmla="*/ 169332 w 245208"/>
                      <a:gd name="connsiteY7" fmla="*/ 538827 h 584778"/>
                      <a:gd name="connsiteX8" fmla="*/ 245208 w 245208"/>
                      <a:gd name="connsiteY8" fmla="*/ 583291 h 584778"/>
                      <a:gd name="connsiteX9" fmla="*/ 87548 w 245208"/>
                      <a:gd name="connsiteY9" fmla="*/ 481543 h 584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5208" h="584778">
                        <a:moveTo>
                          <a:pt x="87548" y="481543"/>
                        </a:moveTo>
                        <a:cubicBezTo>
                          <a:pt x="61401" y="448939"/>
                          <a:pt x="35071" y="415603"/>
                          <a:pt x="19548" y="376772"/>
                        </a:cubicBezTo>
                        <a:cubicBezTo>
                          <a:pt x="-2936" y="320631"/>
                          <a:pt x="-967" y="258126"/>
                          <a:pt x="1323" y="197727"/>
                        </a:cubicBezTo>
                        <a:cubicBezTo>
                          <a:pt x="3842" y="131833"/>
                          <a:pt x="6314" y="65894"/>
                          <a:pt x="8833" y="0"/>
                        </a:cubicBezTo>
                        <a:cubicBezTo>
                          <a:pt x="55403" y="10303"/>
                          <a:pt x="103209" y="14791"/>
                          <a:pt x="150878" y="13325"/>
                        </a:cubicBezTo>
                        <a:cubicBezTo>
                          <a:pt x="82007" y="38465"/>
                          <a:pt x="40612" y="112647"/>
                          <a:pt x="33606" y="185638"/>
                        </a:cubicBezTo>
                        <a:cubicBezTo>
                          <a:pt x="26600" y="258630"/>
                          <a:pt x="47801" y="331118"/>
                          <a:pt x="70834" y="400675"/>
                        </a:cubicBezTo>
                        <a:cubicBezTo>
                          <a:pt x="89243" y="456220"/>
                          <a:pt x="114748" y="517626"/>
                          <a:pt x="169332" y="538827"/>
                        </a:cubicBezTo>
                        <a:cubicBezTo>
                          <a:pt x="197081" y="549634"/>
                          <a:pt x="232524" y="552153"/>
                          <a:pt x="245208" y="583291"/>
                        </a:cubicBezTo>
                        <a:cubicBezTo>
                          <a:pt x="192594" y="596525"/>
                          <a:pt x="116901" y="518084"/>
                          <a:pt x="87548" y="481543"/>
                        </a:cubicBezTo>
                        <a:close/>
                      </a:path>
                    </a:pathLst>
                  </a:custGeom>
                  <a:solidFill>
                    <a:srgbClr val="F2D5D0">
                      <a:alpha val="32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094" name="Picture 4093">
                  <a:extLst>
                    <a:ext uri="{FF2B5EF4-FFF2-40B4-BE49-F238E27FC236}">
                      <a16:creationId xmlns:a16="http://schemas.microsoft.com/office/drawing/2014/main" id="{FFD1845F-2E79-46BB-B957-E19E77EEE8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23203" y="2638689"/>
                  <a:ext cx="709766" cy="860878"/>
                </a:xfrm>
                <a:custGeom>
                  <a:avLst/>
                  <a:gdLst>
                    <a:gd name="connsiteX0" fmla="*/ 599 w 709766"/>
                    <a:gd name="connsiteY0" fmla="*/ 834 h 860878"/>
                    <a:gd name="connsiteX1" fmla="*/ 710366 w 709766"/>
                    <a:gd name="connsiteY1" fmla="*/ 834 h 860878"/>
                    <a:gd name="connsiteX2" fmla="*/ 710366 w 709766"/>
                    <a:gd name="connsiteY2" fmla="*/ 861713 h 860878"/>
                    <a:gd name="connsiteX3" fmla="*/ 599 w 709766"/>
                    <a:gd name="connsiteY3" fmla="*/ 861713 h 86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66" h="860878">
                      <a:moveTo>
                        <a:pt x="599" y="834"/>
                      </a:moveTo>
                      <a:lnTo>
                        <a:pt x="710366" y="834"/>
                      </a:lnTo>
                      <a:lnTo>
                        <a:pt x="710366" y="861713"/>
                      </a:lnTo>
                      <a:lnTo>
                        <a:pt x="599" y="86171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5" name="Picture 4094">
                  <a:extLst>
                    <a:ext uri="{FF2B5EF4-FFF2-40B4-BE49-F238E27FC236}">
                      <a16:creationId xmlns:a16="http://schemas.microsoft.com/office/drawing/2014/main" id="{F810505A-15B9-41EA-8A37-7611F0F96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82732" y="2895121"/>
                  <a:ext cx="911249" cy="906669"/>
                </a:xfrm>
                <a:custGeom>
                  <a:avLst/>
                  <a:gdLst>
                    <a:gd name="connsiteX0" fmla="*/ 612 w 911249"/>
                    <a:gd name="connsiteY0" fmla="*/ 890 h 906669"/>
                    <a:gd name="connsiteX1" fmla="*/ 911861 w 911249"/>
                    <a:gd name="connsiteY1" fmla="*/ 890 h 906669"/>
                    <a:gd name="connsiteX2" fmla="*/ 911861 w 911249"/>
                    <a:gd name="connsiteY2" fmla="*/ 907560 h 906669"/>
                    <a:gd name="connsiteX3" fmla="*/ 612 w 911249"/>
                    <a:gd name="connsiteY3" fmla="*/ 907560 h 90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249" h="906669">
                      <a:moveTo>
                        <a:pt x="612" y="890"/>
                      </a:moveTo>
                      <a:lnTo>
                        <a:pt x="911861" y="890"/>
                      </a:lnTo>
                      <a:lnTo>
                        <a:pt x="911861" y="907560"/>
                      </a:lnTo>
                      <a:lnTo>
                        <a:pt x="612" y="9075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6" name="Picture 4095">
                  <a:extLst>
                    <a:ext uri="{FF2B5EF4-FFF2-40B4-BE49-F238E27FC236}">
                      <a16:creationId xmlns:a16="http://schemas.microsoft.com/office/drawing/2014/main" id="{7ADA1997-57E1-412A-A6CE-3DDAC937F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19974" y="3064549"/>
                  <a:ext cx="499126" cy="741820"/>
                </a:xfrm>
                <a:custGeom>
                  <a:avLst/>
                  <a:gdLst>
                    <a:gd name="connsiteX0" fmla="*/ 773 w 499126"/>
                    <a:gd name="connsiteY0" fmla="*/ 927 h 741820"/>
                    <a:gd name="connsiteX1" fmla="*/ 499900 w 499126"/>
                    <a:gd name="connsiteY1" fmla="*/ 927 h 741820"/>
                    <a:gd name="connsiteX2" fmla="*/ 499900 w 499126"/>
                    <a:gd name="connsiteY2" fmla="*/ 742748 h 741820"/>
                    <a:gd name="connsiteX3" fmla="*/ 773 w 499126"/>
                    <a:gd name="connsiteY3" fmla="*/ 742748 h 74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9126" h="741820">
                      <a:moveTo>
                        <a:pt x="773" y="927"/>
                      </a:moveTo>
                      <a:lnTo>
                        <a:pt x="499900" y="927"/>
                      </a:lnTo>
                      <a:lnTo>
                        <a:pt x="499900" y="742748"/>
                      </a:lnTo>
                      <a:lnTo>
                        <a:pt x="773" y="7427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7" name="Picture 4096">
                  <a:extLst>
                    <a:ext uri="{FF2B5EF4-FFF2-40B4-BE49-F238E27FC236}">
                      <a16:creationId xmlns:a16="http://schemas.microsoft.com/office/drawing/2014/main" id="{F6497FD8-F197-4779-B136-E5C4514B56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1588" y="3540780"/>
                  <a:ext cx="732662" cy="750978"/>
                </a:xfrm>
                <a:custGeom>
                  <a:avLst/>
                  <a:gdLst>
                    <a:gd name="connsiteX0" fmla="*/ 686 w 732662"/>
                    <a:gd name="connsiteY0" fmla="*/ 1031 h 750978"/>
                    <a:gd name="connsiteX1" fmla="*/ 733349 w 732662"/>
                    <a:gd name="connsiteY1" fmla="*/ 1031 h 750978"/>
                    <a:gd name="connsiteX2" fmla="*/ 733349 w 732662"/>
                    <a:gd name="connsiteY2" fmla="*/ 752010 h 750978"/>
                    <a:gd name="connsiteX3" fmla="*/ 686 w 732662"/>
                    <a:gd name="connsiteY3" fmla="*/ 752010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662" h="750978">
                      <a:moveTo>
                        <a:pt x="686" y="1031"/>
                      </a:moveTo>
                      <a:lnTo>
                        <a:pt x="733349" y="1031"/>
                      </a:lnTo>
                      <a:lnTo>
                        <a:pt x="733349" y="752010"/>
                      </a:lnTo>
                      <a:lnTo>
                        <a:pt x="686" y="75201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8" name="Picture 4097">
                  <a:extLst>
                    <a:ext uri="{FF2B5EF4-FFF2-40B4-BE49-F238E27FC236}">
                      <a16:creationId xmlns:a16="http://schemas.microsoft.com/office/drawing/2014/main" id="{F13477E6-5D99-4B90-89D7-8D420EDB36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94246" y="3485830"/>
                  <a:ext cx="718925" cy="595288"/>
                </a:xfrm>
                <a:custGeom>
                  <a:avLst/>
                  <a:gdLst>
                    <a:gd name="connsiteX0" fmla="*/ 549 w 718925"/>
                    <a:gd name="connsiteY0" fmla="*/ 1019 h 595288"/>
                    <a:gd name="connsiteX1" fmla="*/ 719474 w 718925"/>
                    <a:gd name="connsiteY1" fmla="*/ 1019 h 595288"/>
                    <a:gd name="connsiteX2" fmla="*/ 719474 w 718925"/>
                    <a:gd name="connsiteY2" fmla="*/ 596307 h 595288"/>
                    <a:gd name="connsiteX3" fmla="*/ 549 w 718925"/>
                    <a:gd name="connsiteY3" fmla="*/ 596307 h 59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925" h="595288">
                      <a:moveTo>
                        <a:pt x="549" y="1019"/>
                      </a:moveTo>
                      <a:lnTo>
                        <a:pt x="719474" y="1019"/>
                      </a:lnTo>
                      <a:lnTo>
                        <a:pt x="719474" y="596307"/>
                      </a:lnTo>
                      <a:lnTo>
                        <a:pt x="549" y="59630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99" name="Picture 4098">
                  <a:extLst>
                    <a:ext uri="{FF2B5EF4-FFF2-40B4-BE49-F238E27FC236}">
                      <a16:creationId xmlns:a16="http://schemas.microsoft.com/office/drawing/2014/main" id="{AC3DE286-91E1-4774-9EDA-23303C58C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72833" y="3481251"/>
                  <a:ext cx="760137" cy="544917"/>
                </a:xfrm>
                <a:custGeom>
                  <a:avLst/>
                  <a:gdLst>
                    <a:gd name="connsiteX0" fmla="*/ 588 w 760137"/>
                    <a:gd name="connsiteY0" fmla="*/ 1018 h 544917"/>
                    <a:gd name="connsiteX1" fmla="*/ 760726 w 760137"/>
                    <a:gd name="connsiteY1" fmla="*/ 1018 h 544917"/>
                    <a:gd name="connsiteX2" fmla="*/ 760726 w 760137"/>
                    <a:gd name="connsiteY2" fmla="*/ 545936 h 544917"/>
                    <a:gd name="connsiteX3" fmla="*/ 588 w 760137"/>
                    <a:gd name="connsiteY3" fmla="*/ 545936 h 54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137" h="544917">
                      <a:moveTo>
                        <a:pt x="588" y="1018"/>
                      </a:moveTo>
                      <a:lnTo>
                        <a:pt x="760726" y="1018"/>
                      </a:lnTo>
                      <a:lnTo>
                        <a:pt x="760726" y="545936"/>
                      </a:lnTo>
                      <a:lnTo>
                        <a:pt x="588" y="54593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00" name="Picture 4099">
                  <a:extLst>
                    <a:ext uri="{FF2B5EF4-FFF2-40B4-BE49-F238E27FC236}">
                      <a16:creationId xmlns:a16="http://schemas.microsoft.com/office/drawing/2014/main" id="{CE351812-12E0-4A8D-871B-01E9DD20EE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06369" y="3426301"/>
                  <a:ext cx="613604" cy="531180"/>
                </a:xfrm>
                <a:custGeom>
                  <a:avLst/>
                  <a:gdLst>
                    <a:gd name="connsiteX0" fmla="*/ 639 w 613604"/>
                    <a:gd name="connsiteY0" fmla="*/ 1006 h 531180"/>
                    <a:gd name="connsiteX1" fmla="*/ 614244 w 613604"/>
                    <a:gd name="connsiteY1" fmla="*/ 1006 h 531180"/>
                    <a:gd name="connsiteX2" fmla="*/ 614244 w 613604"/>
                    <a:gd name="connsiteY2" fmla="*/ 532186 h 531180"/>
                    <a:gd name="connsiteX3" fmla="*/ 639 w 613604"/>
                    <a:gd name="connsiteY3" fmla="*/ 532186 h 53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604" h="531180">
                      <a:moveTo>
                        <a:pt x="639" y="1006"/>
                      </a:moveTo>
                      <a:lnTo>
                        <a:pt x="614244" y="1006"/>
                      </a:lnTo>
                      <a:lnTo>
                        <a:pt x="614244" y="532186"/>
                      </a:lnTo>
                      <a:lnTo>
                        <a:pt x="639" y="5321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101" name="Graphic 4">
                  <a:extLst>
                    <a:ext uri="{FF2B5EF4-FFF2-40B4-BE49-F238E27FC236}">
                      <a16:creationId xmlns:a16="http://schemas.microsoft.com/office/drawing/2014/main" id="{9AA5A8FF-EF9C-4ACE-8C0C-567B6574BD3F}"/>
                    </a:ext>
                  </a:extLst>
                </p:cNvPr>
                <p:cNvGrpSpPr/>
                <p:nvPr/>
              </p:nvGrpSpPr>
              <p:grpSpPr>
                <a:xfrm>
                  <a:off x="8945966" y="3252294"/>
                  <a:ext cx="406296" cy="636500"/>
                  <a:chOff x="8945966" y="3252294"/>
                  <a:chExt cx="406296" cy="636500"/>
                </a:xfrm>
                <a:solidFill>
                  <a:srgbClr val="EDCBC3">
                    <a:alpha val="26000"/>
                  </a:srgbClr>
                </a:solidFill>
              </p:grpSpPr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A6DCB725-64EE-4D7E-8C80-10D16B43E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945966" y="3252294"/>
                    <a:ext cx="402964" cy="636500"/>
                  </a:xfrm>
                  <a:custGeom>
                    <a:avLst/>
                    <a:gdLst>
                      <a:gd name="connsiteX0" fmla="*/ 735 w 402964"/>
                      <a:gd name="connsiteY0" fmla="*/ 968 h 636500"/>
                      <a:gd name="connsiteX1" fmla="*/ 403700 w 402964"/>
                      <a:gd name="connsiteY1" fmla="*/ 968 h 636500"/>
                      <a:gd name="connsiteX2" fmla="*/ 403700 w 402964"/>
                      <a:gd name="connsiteY2" fmla="*/ 637469 h 636500"/>
                      <a:gd name="connsiteX3" fmla="*/ 735 w 402964"/>
                      <a:gd name="connsiteY3" fmla="*/ 637469 h 636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964" h="636500">
                        <a:moveTo>
                          <a:pt x="735" y="968"/>
                        </a:moveTo>
                        <a:lnTo>
                          <a:pt x="403700" y="968"/>
                        </a:lnTo>
                        <a:lnTo>
                          <a:pt x="403700" y="637469"/>
                        </a:lnTo>
                        <a:lnTo>
                          <a:pt x="735" y="63746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103" name="Freeform: Shape 4102">
                    <a:extLst>
                      <a:ext uri="{FF2B5EF4-FFF2-40B4-BE49-F238E27FC236}">
                        <a16:creationId xmlns:a16="http://schemas.microsoft.com/office/drawing/2014/main" id="{73245BA5-CB76-4B65-80AB-E547EA7353CA}"/>
                      </a:ext>
                    </a:extLst>
                  </p:cNvPr>
                  <p:cNvSpPr/>
                  <p:nvPr/>
                </p:nvSpPr>
                <p:spPr>
                  <a:xfrm>
                    <a:off x="8952863" y="3307629"/>
                    <a:ext cx="243940" cy="472399"/>
                  </a:xfrm>
                  <a:custGeom>
                    <a:avLst/>
                    <a:gdLst>
                      <a:gd name="connsiteX0" fmla="*/ 157728 w 243940"/>
                      <a:gd name="connsiteY0" fmla="*/ 31844 h 472399"/>
                      <a:gd name="connsiteX1" fmla="*/ 131902 w 243940"/>
                      <a:gd name="connsiteY1" fmla="*/ 19 h 472399"/>
                      <a:gd name="connsiteX2" fmla="*/ 110609 w 243940"/>
                      <a:gd name="connsiteY2" fmla="*/ 9681 h 472399"/>
                      <a:gd name="connsiteX3" fmla="*/ 23 w 243940"/>
                      <a:gd name="connsiteY3" fmla="*/ 245003 h 472399"/>
                      <a:gd name="connsiteX4" fmla="*/ 67153 w 243940"/>
                      <a:gd name="connsiteY4" fmla="*/ 166471 h 472399"/>
                      <a:gd name="connsiteX5" fmla="*/ 97238 w 243940"/>
                      <a:gd name="connsiteY5" fmla="*/ 149253 h 472399"/>
                      <a:gd name="connsiteX6" fmla="*/ 135703 w 243940"/>
                      <a:gd name="connsiteY6" fmla="*/ 176453 h 472399"/>
                      <a:gd name="connsiteX7" fmla="*/ 208878 w 243940"/>
                      <a:gd name="connsiteY7" fmla="*/ 331091 h 472399"/>
                      <a:gd name="connsiteX8" fmla="*/ 201001 w 243940"/>
                      <a:gd name="connsiteY8" fmla="*/ 471395 h 472399"/>
                      <a:gd name="connsiteX9" fmla="*/ 157728 w 243940"/>
                      <a:gd name="connsiteY9" fmla="*/ 31844 h 4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3940" h="472399">
                        <a:moveTo>
                          <a:pt x="157728" y="31844"/>
                        </a:moveTo>
                        <a:cubicBezTo>
                          <a:pt x="153836" y="17694"/>
                          <a:pt x="146555" y="660"/>
                          <a:pt x="131902" y="19"/>
                        </a:cubicBezTo>
                        <a:cubicBezTo>
                          <a:pt x="123934" y="-347"/>
                          <a:pt x="116837" y="4644"/>
                          <a:pt x="110609" y="9681"/>
                        </a:cubicBezTo>
                        <a:cubicBezTo>
                          <a:pt x="40823" y="66050"/>
                          <a:pt x="-1122" y="155343"/>
                          <a:pt x="23" y="245003"/>
                        </a:cubicBezTo>
                        <a:cubicBezTo>
                          <a:pt x="19942" y="216841"/>
                          <a:pt x="42472" y="190557"/>
                          <a:pt x="67153" y="166471"/>
                        </a:cubicBezTo>
                        <a:cubicBezTo>
                          <a:pt x="75625" y="158228"/>
                          <a:pt x="85424" y="149757"/>
                          <a:pt x="97238" y="149253"/>
                        </a:cubicBezTo>
                        <a:cubicBezTo>
                          <a:pt x="113631" y="148520"/>
                          <a:pt x="126224" y="163036"/>
                          <a:pt x="135703" y="176453"/>
                        </a:cubicBezTo>
                        <a:cubicBezTo>
                          <a:pt x="168535" y="223023"/>
                          <a:pt x="197475" y="274676"/>
                          <a:pt x="208878" y="331091"/>
                        </a:cubicBezTo>
                        <a:cubicBezTo>
                          <a:pt x="219181" y="381874"/>
                          <a:pt x="203154" y="423635"/>
                          <a:pt x="201001" y="471395"/>
                        </a:cubicBezTo>
                        <a:cubicBezTo>
                          <a:pt x="313419" y="495436"/>
                          <a:pt x="171100" y="80475"/>
                          <a:pt x="157728" y="31844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04" name="Freeform: Shape 4103">
                    <a:extLst>
                      <a:ext uri="{FF2B5EF4-FFF2-40B4-BE49-F238E27FC236}">
                        <a16:creationId xmlns:a16="http://schemas.microsoft.com/office/drawing/2014/main" id="{DE2C518D-C849-4067-9698-F2811BE75965}"/>
                      </a:ext>
                    </a:extLst>
                  </p:cNvPr>
                  <p:cNvSpPr/>
                  <p:nvPr/>
                </p:nvSpPr>
                <p:spPr>
                  <a:xfrm>
                    <a:off x="8957877" y="3312461"/>
                    <a:ext cx="253390" cy="560299"/>
                  </a:xfrm>
                  <a:custGeom>
                    <a:avLst/>
                    <a:gdLst>
                      <a:gd name="connsiteX0" fmla="*/ 9982 w 253390"/>
                      <a:gd name="connsiteY0" fmla="*/ 127937 h 560299"/>
                      <a:gd name="connsiteX1" fmla="*/ 23582 w 253390"/>
                      <a:gd name="connsiteY1" fmla="*/ 74132 h 560299"/>
                      <a:gd name="connsiteX2" fmla="*/ 105732 w 253390"/>
                      <a:gd name="connsiteY2" fmla="*/ 5994 h 560299"/>
                      <a:gd name="connsiteX3" fmla="*/ 131330 w 253390"/>
                      <a:gd name="connsiteY3" fmla="*/ 1736 h 560299"/>
                      <a:gd name="connsiteX4" fmla="*/ 142365 w 253390"/>
                      <a:gd name="connsiteY4" fmla="*/ 17396 h 560299"/>
                      <a:gd name="connsiteX5" fmla="*/ 244435 w 253390"/>
                      <a:gd name="connsiteY5" fmla="*/ 362388 h 560299"/>
                      <a:gd name="connsiteX6" fmla="*/ 251441 w 253390"/>
                      <a:gd name="connsiteY6" fmla="*/ 437029 h 560299"/>
                      <a:gd name="connsiteX7" fmla="*/ 219158 w 253390"/>
                      <a:gd name="connsiteY7" fmla="*/ 494497 h 560299"/>
                      <a:gd name="connsiteX8" fmla="*/ 132383 w 253390"/>
                      <a:gd name="connsiteY8" fmla="*/ 560299 h 560299"/>
                      <a:gd name="connsiteX9" fmla="*/ 220028 w 253390"/>
                      <a:gd name="connsiteY9" fmla="*/ 422146 h 560299"/>
                      <a:gd name="connsiteX10" fmla="*/ 198506 w 253390"/>
                      <a:gd name="connsiteY10" fmla="*/ 263159 h 560299"/>
                      <a:gd name="connsiteX11" fmla="*/ 109808 w 253390"/>
                      <a:gd name="connsiteY11" fmla="*/ 64928 h 560299"/>
                      <a:gd name="connsiteX12" fmla="*/ 96208 w 253390"/>
                      <a:gd name="connsiteY12" fmla="*/ 51969 h 560299"/>
                      <a:gd name="connsiteX13" fmla="*/ 69832 w 253390"/>
                      <a:gd name="connsiteY13" fmla="*/ 64928 h 560299"/>
                      <a:gd name="connsiteX14" fmla="*/ 0 w 253390"/>
                      <a:gd name="connsiteY14" fmla="*/ 197723 h 560299"/>
                      <a:gd name="connsiteX15" fmla="*/ 9982 w 253390"/>
                      <a:gd name="connsiteY15" fmla="*/ 127937 h 5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3390" h="560299">
                        <a:moveTo>
                          <a:pt x="9982" y="127937"/>
                        </a:moveTo>
                        <a:cubicBezTo>
                          <a:pt x="12593" y="109528"/>
                          <a:pt x="15294" y="90754"/>
                          <a:pt x="23582" y="74132"/>
                        </a:cubicBezTo>
                        <a:cubicBezTo>
                          <a:pt x="39701" y="41711"/>
                          <a:pt x="73724" y="22845"/>
                          <a:pt x="105732" y="5994"/>
                        </a:cubicBezTo>
                        <a:cubicBezTo>
                          <a:pt x="113700" y="1781"/>
                          <a:pt x="123362" y="-2477"/>
                          <a:pt x="131330" y="1736"/>
                        </a:cubicBezTo>
                        <a:cubicBezTo>
                          <a:pt x="137099" y="4758"/>
                          <a:pt x="139984" y="11306"/>
                          <a:pt x="142365" y="17396"/>
                        </a:cubicBezTo>
                        <a:cubicBezTo>
                          <a:pt x="186554" y="128990"/>
                          <a:pt x="215540" y="245895"/>
                          <a:pt x="244435" y="362388"/>
                        </a:cubicBezTo>
                        <a:cubicBezTo>
                          <a:pt x="250525" y="386887"/>
                          <a:pt x="256615" y="412347"/>
                          <a:pt x="251441" y="437029"/>
                        </a:cubicBezTo>
                        <a:cubicBezTo>
                          <a:pt x="246861" y="458779"/>
                          <a:pt x="233903" y="477829"/>
                          <a:pt x="219158" y="494497"/>
                        </a:cubicBezTo>
                        <a:cubicBezTo>
                          <a:pt x="194934" y="521880"/>
                          <a:pt x="165261" y="544363"/>
                          <a:pt x="132383" y="560299"/>
                        </a:cubicBezTo>
                        <a:cubicBezTo>
                          <a:pt x="169565" y="519499"/>
                          <a:pt x="208122" y="476043"/>
                          <a:pt x="220028" y="422146"/>
                        </a:cubicBezTo>
                        <a:cubicBezTo>
                          <a:pt x="231704" y="369257"/>
                          <a:pt x="215815" y="314491"/>
                          <a:pt x="198506" y="263159"/>
                        </a:cubicBezTo>
                        <a:cubicBezTo>
                          <a:pt x="175335" y="194380"/>
                          <a:pt x="149051" y="126013"/>
                          <a:pt x="109808" y="64928"/>
                        </a:cubicBezTo>
                        <a:cubicBezTo>
                          <a:pt x="106328" y="59524"/>
                          <a:pt x="102298" y="53846"/>
                          <a:pt x="96208" y="51969"/>
                        </a:cubicBezTo>
                        <a:cubicBezTo>
                          <a:pt x="86271" y="48901"/>
                          <a:pt x="76655" y="57097"/>
                          <a:pt x="69832" y="64928"/>
                        </a:cubicBezTo>
                        <a:cubicBezTo>
                          <a:pt x="37686" y="101652"/>
                          <a:pt x="8380" y="149046"/>
                          <a:pt x="0" y="197723"/>
                        </a:cubicBezTo>
                        <a:cubicBezTo>
                          <a:pt x="3480" y="174461"/>
                          <a:pt x="6686" y="151199"/>
                          <a:pt x="9982" y="12793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05" name="Freeform: Shape 4104">
                    <a:extLst>
                      <a:ext uri="{FF2B5EF4-FFF2-40B4-BE49-F238E27FC236}">
                        <a16:creationId xmlns:a16="http://schemas.microsoft.com/office/drawing/2014/main" id="{41E6188D-8B8D-45F8-9F57-013EF4AB6301}"/>
                      </a:ext>
                    </a:extLst>
                  </p:cNvPr>
                  <p:cNvSpPr/>
                  <p:nvPr/>
                </p:nvSpPr>
                <p:spPr>
                  <a:xfrm>
                    <a:off x="8956889" y="3356966"/>
                    <a:ext cx="197931" cy="516263"/>
                  </a:xfrm>
                  <a:custGeom>
                    <a:avLst/>
                    <a:gdLst>
                      <a:gd name="connsiteX0" fmla="*/ 15687 w 197931"/>
                      <a:gd name="connsiteY0" fmla="*/ 303597 h 516263"/>
                      <a:gd name="connsiteX1" fmla="*/ 86252 w 197931"/>
                      <a:gd name="connsiteY1" fmla="*/ 468355 h 516263"/>
                      <a:gd name="connsiteX2" fmla="*/ 110704 w 197931"/>
                      <a:gd name="connsiteY2" fmla="*/ 510391 h 516263"/>
                      <a:gd name="connsiteX3" fmla="*/ 180582 w 197931"/>
                      <a:gd name="connsiteY3" fmla="*/ 494180 h 516263"/>
                      <a:gd name="connsiteX4" fmla="*/ 196838 w 197931"/>
                      <a:gd name="connsiteY4" fmla="*/ 473071 h 516263"/>
                      <a:gd name="connsiteX5" fmla="*/ 177193 w 197931"/>
                      <a:gd name="connsiteY5" fmla="*/ 431676 h 516263"/>
                      <a:gd name="connsiteX6" fmla="*/ 135111 w 197931"/>
                      <a:gd name="connsiteY6" fmla="*/ 406765 h 516263"/>
                      <a:gd name="connsiteX7" fmla="*/ 95868 w 197931"/>
                      <a:gd name="connsiteY7" fmla="*/ 339268 h 516263"/>
                      <a:gd name="connsiteX8" fmla="*/ 71690 w 197931"/>
                      <a:gd name="connsiteY8" fmla="*/ 247365 h 516263"/>
                      <a:gd name="connsiteX9" fmla="*/ 72697 w 197931"/>
                      <a:gd name="connsiteY9" fmla="*/ 183853 h 516263"/>
                      <a:gd name="connsiteX10" fmla="*/ 85610 w 197931"/>
                      <a:gd name="connsiteY10" fmla="*/ 0 h 516263"/>
                      <a:gd name="connsiteX11" fmla="*/ 13672 w 197931"/>
                      <a:gd name="connsiteY11" fmla="*/ 141908 h 516263"/>
                      <a:gd name="connsiteX12" fmla="*/ 15687 w 197931"/>
                      <a:gd name="connsiteY12" fmla="*/ 303597 h 5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31" h="516263">
                        <a:moveTo>
                          <a:pt x="15687" y="303597"/>
                        </a:moveTo>
                        <a:cubicBezTo>
                          <a:pt x="35377" y="360058"/>
                          <a:pt x="67019" y="411756"/>
                          <a:pt x="86252" y="468355"/>
                        </a:cubicBezTo>
                        <a:cubicBezTo>
                          <a:pt x="91563" y="484015"/>
                          <a:pt x="96875" y="501324"/>
                          <a:pt x="110704" y="510391"/>
                        </a:cubicBezTo>
                        <a:cubicBezTo>
                          <a:pt x="132226" y="524494"/>
                          <a:pt x="161029" y="510849"/>
                          <a:pt x="180582" y="494180"/>
                        </a:cubicBezTo>
                        <a:cubicBezTo>
                          <a:pt x="187450" y="488365"/>
                          <a:pt x="194228" y="481725"/>
                          <a:pt x="196838" y="473071"/>
                        </a:cubicBezTo>
                        <a:cubicBezTo>
                          <a:pt x="201508" y="457410"/>
                          <a:pt x="190519" y="441108"/>
                          <a:pt x="177193" y="431676"/>
                        </a:cubicBezTo>
                        <a:cubicBezTo>
                          <a:pt x="163868" y="422242"/>
                          <a:pt x="147932" y="416885"/>
                          <a:pt x="135111" y="406765"/>
                        </a:cubicBezTo>
                        <a:cubicBezTo>
                          <a:pt x="114368" y="390418"/>
                          <a:pt x="104660" y="364179"/>
                          <a:pt x="95868" y="339268"/>
                        </a:cubicBezTo>
                        <a:cubicBezTo>
                          <a:pt x="85290" y="309321"/>
                          <a:pt x="74666" y="278961"/>
                          <a:pt x="71690" y="247365"/>
                        </a:cubicBezTo>
                        <a:cubicBezTo>
                          <a:pt x="69721" y="226255"/>
                          <a:pt x="71186" y="205008"/>
                          <a:pt x="72697" y="183853"/>
                        </a:cubicBezTo>
                        <a:cubicBezTo>
                          <a:pt x="77002" y="122583"/>
                          <a:pt x="81306" y="61269"/>
                          <a:pt x="85610" y="0"/>
                        </a:cubicBezTo>
                        <a:cubicBezTo>
                          <a:pt x="82954" y="37503"/>
                          <a:pt x="28280" y="102847"/>
                          <a:pt x="13672" y="141908"/>
                        </a:cubicBezTo>
                        <a:cubicBezTo>
                          <a:pt x="-6430" y="195804"/>
                          <a:pt x="-3179" y="249426"/>
                          <a:pt x="15687" y="30359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06" name="Freeform: Shape 4105">
                    <a:extLst>
                      <a:ext uri="{FF2B5EF4-FFF2-40B4-BE49-F238E27FC236}">
                        <a16:creationId xmlns:a16="http://schemas.microsoft.com/office/drawing/2014/main" id="{2804620C-52F6-4310-B171-B0A7284E5199}"/>
                      </a:ext>
                    </a:extLst>
                  </p:cNvPr>
                  <p:cNvSpPr/>
                  <p:nvPr/>
                </p:nvSpPr>
                <p:spPr>
                  <a:xfrm>
                    <a:off x="9125748" y="3267214"/>
                    <a:ext cx="226514" cy="575094"/>
                  </a:xfrm>
                  <a:custGeom>
                    <a:avLst/>
                    <a:gdLst>
                      <a:gd name="connsiteX0" fmla="*/ 129498 w 226514"/>
                      <a:gd name="connsiteY0" fmla="*/ 469133 h 575094"/>
                      <a:gd name="connsiteX1" fmla="*/ 167551 w 226514"/>
                      <a:gd name="connsiteY1" fmla="*/ 400629 h 575094"/>
                      <a:gd name="connsiteX2" fmla="*/ 161232 w 226514"/>
                      <a:gd name="connsiteY2" fmla="*/ 324798 h 575094"/>
                      <a:gd name="connsiteX3" fmla="*/ 122401 w 226514"/>
                      <a:gd name="connsiteY3" fmla="*/ 272596 h 575094"/>
                      <a:gd name="connsiteX4" fmla="*/ 121759 w 226514"/>
                      <a:gd name="connsiteY4" fmla="*/ 235414 h 575094"/>
                      <a:gd name="connsiteX5" fmla="*/ 113975 w 226514"/>
                      <a:gd name="connsiteY5" fmla="*/ 171626 h 575094"/>
                      <a:gd name="connsiteX6" fmla="*/ 81371 w 226514"/>
                      <a:gd name="connsiteY6" fmla="*/ 67817 h 575094"/>
                      <a:gd name="connsiteX7" fmla="*/ 0 w 226514"/>
                      <a:gd name="connsiteY7" fmla="*/ 0 h 575094"/>
                      <a:gd name="connsiteX8" fmla="*/ 125377 w 226514"/>
                      <a:gd name="connsiteY8" fmla="*/ 78898 h 575094"/>
                      <a:gd name="connsiteX9" fmla="*/ 169566 w 226514"/>
                      <a:gd name="connsiteY9" fmla="*/ 175793 h 575094"/>
                      <a:gd name="connsiteX10" fmla="*/ 211969 w 226514"/>
                      <a:gd name="connsiteY10" fmla="*/ 297599 h 575094"/>
                      <a:gd name="connsiteX11" fmla="*/ 226072 w 226514"/>
                      <a:gd name="connsiteY11" fmla="*/ 370681 h 575094"/>
                      <a:gd name="connsiteX12" fmla="*/ 193973 w 226514"/>
                      <a:gd name="connsiteY12" fmla="*/ 441154 h 575094"/>
                      <a:gd name="connsiteX13" fmla="*/ 42311 w 226514"/>
                      <a:gd name="connsiteY13" fmla="*/ 575094 h 575094"/>
                      <a:gd name="connsiteX14" fmla="*/ 129498 w 226514"/>
                      <a:gd name="connsiteY14" fmla="*/ 469133 h 5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6514" h="575094">
                        <a:moveTo>
                          <a:pt x="129498" y="469133"/>
                        </a:moveTo>
                        <a:cubicBezTo>
                          <a:pt x="144426" y="447565"/>
                          <a:pt x="159537" y="425585"/>
                          <a:pt x="167551" y="400629"/>
                        </a:cubicBezTo>
                        <a:cubicBezTo>
                          <a:pt x="175564" y="375673"/>
                          <a:pt x="175519" y="346778"/>
                          <a:pt x="161232" y="324798"/>
                        </a:cubicBezTo>
                        <a:cubicBezTo>
                          <a:pt x="149326" y="306436"/>
                          <a:pt x="128308" y="293661"/>
                          <a:pt x="122401" y="272596"/>
                        </a:cubicBezTo>
                        <a:cubicBezTo>
                          <a:pt x="119058" y="260599"/>
                          <a:pt x="121256" y="247869"/>
                          <a:pt x="121759" y="235414"/>
                        </a:cubicBezTo>
                        <a:cubicBezTo>
                          <a:pt x="122630" y="213938"/>
                          <a:pt x="118325" y="192644"/>
                          <a:pt x="113975" y="171626"/>
                        </a:cubicBezTo>
                        <a:cubicBezTo>
                          <a:pt x="106603" y="135955"/>
                          <a:pt x="98772" y="99825"/>
                          <a:pt x="81371" y="67817"/>
                        </a:cubicBezTo>
                        <a:cubicBezTo>
                          <a:pt x="64017" y="35809"/>
                          <a:pt x="35488" y="8013"/>
                          <a:pt x="0" y="0"/>
                        </a:cubicBezTo>
                        <a:cubicBezTo>
                          <a:pt x="50004" y="8380"/>
                          <a:pt x="96208" y="37457"/>
                          <a:pt x="125377" y="78898"/>
                        </a:cubicBezTo>
                        <a:cubicBezTo>
                          <a:pt x="145892" y="108022"/>
                          <a:pt x="157843" y="142182"/>
                          <a:pt x="169566" y="175793"/>
                        </a:cubicBezTo>
                        <a:cubicBezTo>
                          <a:pt x="183715" y="216410"/>
                          <a:pt x="197819" y="257027"/>
                          <a:pt x="211969" y="297599"/>
                        </a:cubicBezTo>
                        <a:cubicBezTo>
                          <a:pt x="220211" y="321227"/>
                          <a:pt x="228545" y="345771"/>
                          <a:pt x="226072" y="370681"/>
                        </a:cubicBezTo>
                        <a:cubicBezTo>
                          <a:pt x="223508" y="396691"/>
                          <a:pt x="209404" y="420045"/>
                          <a:pt x="193973" y="441154"/>
                        </a:cubicBezTo>
                        <a:cubicBezTo>
                          <a:pt x="156378" y="492578"/>
                          <a:pt x="102435" y="550916"/>
                          <a:pt x="42311" y="575094"/>
                        </a:cubicBezTo>
                        <a:cubicBezTo>
                          <a:pt x="75419" y="542765"/>
                          <a:pt x="103168" y="507231"/>
                          <a:pt x="129498" y="469133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4026" name="Graphic 3512">
                <a:extLst>
                  <a:ext uri="{FF2B5EF4-FFF2-40B4-BE49-F238E27FC236}">
                    <a16:creationId xmlns:a16="http://schemas.microsoft.com/office/drawing/2014/main" id="{A123D7E4-3257-48F7-96FA-5F32541077D6}"/>
                  </a:ext>
                </a:extLst>
              </p:cNvPr>
              <p:cNvGrpSpPr/>
              <p:nvPr/>
            </p:nvGrpSpPr>
            <p:grpSpPr>
              <a:xfrm flipH="1">
                <a:off x="1626091" y="3647476"/>
                <a:ext cx="1357238" cy="1381344"/>
                <a:chOff x="4692675" y="4122640"/>
                <a:chExt cx="2271848" cy="2312200"/>
              </a:xfrm>
            </p:grpSpPr>
            <p:grpSp>
              <p:nvGrpSpPr>
                <p:cNvPr id="4027" name="Graphic 3512">
                  <a:extLst>
                    <a:ext uri="{FF2B5EF4-FFF2-40B4-BE49-F238E27FC236}">
                      <a16:creationId xmlns:a16="http://schemas.microsoft.com/office/drawing/2014/main" id="{F27D8454-B1AA-4CB8-AB7E-29DA1EA90264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4046" name="Picture 4045">
                    <a:extLst>
                      <a:ext uri="{FF2B5EF4-FFF2-40B4-BE49-F238E27FC236}">
                        <a16:creationId xmlns:a16="http://schemas.microsoft.com/office/drawing/2014/main" id="{960EA780-DF42-4726-A858-ACF968C71C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47" name="Picture 4046">
                    <a:extLst>
                      <a:ext uri="{FF2B5EF4-FFF2-40B4-BE49-F238E27FC236}">
                        <a16:creationId xmlns:a16="http://schemas.microsoft.com/office/drawing/2014/main" id="{55875B92-32F0-42FF-B45A-15CEEF7B53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48" name="Picture 4047">
                    <a:extLst>
                      <a:ext uri="{FF2B5EF4-FFF2-40B4-BE49-F238E27FC236}">
                        <a16:creationId xmlns:a16="http://schemas.microsoft.com/office/drawing/2014/main" id="{B6C9904A-EC47-4922-8B6F-1253FB9BE3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49" name="Picture 4048">
                    <a:extLst>
                      <a:ext uri="{FF2B5EF4-FFF2-40B4-BE49-F238E27FC236}">
                        <a16:creationId xmlns:a16="http://schemas.microsoft.com/office/drawing/2014/main" id="{8BF769C0-B431-43C9-9402-45D2233EFB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0" name="Picture 4049">
                    <a:extLst>
                      <a:ext uri="{FF2B5EF4-FFF2-40B4-BE49-F238E27FC236}">
                        <a16:creationId xmlns:a16="http://schemas.microsoft.com/office/drawing/2014/main" id="{4FFDFCA5-7D36-4ADA-9ACB-4ABE9D3EBC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1" name="Picture 4050">
                    <a:extLst>
                      <a:ext uri="{FF2B5EF4-FFF2-40B4-BE49-F238E27FC236}">
                        <a16:creationId xmlns:a16="http://schemas.microsoft.com/office/drawing/2014/main" id="{A1B08FF0-FC90-4572-ADF9-59A23D0181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2" name="Picture 4051">
                    <a:extLst>
                      <a:ext uri="{FF2B5EF4-FFF2-40B4-BE49-F238E27FC236}">
                        <a16:creationId xmlns:a16="http://schemas.microsoft.com/office/drawing/2014/main" id="{630B7570-59FC-4208-B050-73FDB57936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3" name="Picture 4052">
                    <a:extLst>
                      <a:ext uri="{FF2B5EF4-FFF2-40B4-BE49-F238E27FC236}">
                        <a16:creationId xmlns:a16="http://schemas.microsoft.com/office/drawing/2014/main" id="{3BEECAE5-FCBC-441A-B91F-540BFAA1CB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4" name="Picture 4053">
                    <a:extLst>
                      <a:ext uri="{FF2B5EF4-FFF2-40B4-BE49-F238E27FC236}">
                        <a16:creationId xmlns:a16="http://schemas.microsoft.com/office/drawing/2014/main" id="{56A1E133-E157-46C8-87C0-71C8CFE2BD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5" name="Picture 4054">
                    <a:extLst>
                      <a:ext uri="{FF2B5EF4-FFF2-40B4-BE49-F238E27FC236}">
                        <a16:creationId xmlns:a16="http://schemas.microsoft.com/office/drawing/2014/main" id="{EBD548BE-C4C0-4843-8D2B-43DE089907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6" name="Picture 4055">
                    <a:extLst>
                      <a:ext uri="{FF2B5EF4-FFF2-40B4-BE49-F238E27FC236}">
                        <a16:creationId xmlns:a16="http://schemas.microsoft.com/office/drawing/2014/main" id="{B9DA1410-1B39-4FC0-A844-7886BD542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7" name="Picture 4056">
                    <a:extLst>
                      <a:ext uri="{FF2B5EF4-FFF2-40B4-BE49-F238E27FC236}">
                        <a16:creationId xmlns:a16="http://schemas.microsoft.com/office/drawing/2014/main" id="{621A1D0B-A411-4AC2-9019-1F3FF48044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8" name="Picture 4057">
                    <a:extLst>
                      <a:ext uri="{FF2B5EF4-FFF2-40B4-BE49-F238E27FC236}">
                        <a16:creationId xmlns:a16="http://schemas.microsoft.com/office/drawing/2014/main" id="{148A4D94-2C06-431B-AFBD-C0F77B6E73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59" name="Picture 4058">
                    <a:extLst>
                      <a:ext uri="{FF2B5EF4-FFF2-40B4-BE49-F238E27FC236}">
                        <a16:creationId xmlns:a16="http://schemas.microsoft.com/office/drawing/2014/main" id="{E7695EB2-7278-44DD-83D1-6E5E8F2442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0" name="Picture 4059">
                    <a:extLst>
                      <a:ext uri="{FF2B5EF4-FFF2-40B4-BE49-F238E27FC236}">
                        <a16:creationId xmlns:a16="http://schemas.microsoft.com/office/drawing/2014/main" id="{7CDDF176-1977-467D-82E2-240E73BD71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1" name="Picture 4060">
                    <a:extLst>
                      <a:ext uri="{FF2B5EF4-FFF2-40B4-BE49-F238E27FC236}">
                        <a16:creationId xmlns:a16="http://schemas.microsoft.com/office/drawing/2014/main" id="{19AFB550-2DEA-45BD-87CA-BE423269F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2" name="Picture 4061">
                    <a:extLst>
                      <a:ext uri="{FF2B5EF4-FFF2-40B4-BE49-F238E27FC236}">
                        <a16:creationId xmlns:a16="http://schemas.microsoft.com/office/drawing/2014/main" id="{CA045591-E5B3-4762-888B-1DD99A867E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3" name="Picture 4062">
                    <a:extLst>
                      <a:ext uri="{FF2B5EF4-FFF2-40B4-BE49-F238E27FC236}">
                        <a16:creationId xmlns:a16="http://schemas.microsoft.com/office/drawing/2014/main" id="{15248853-8278-4425-ADA5-6953726CE6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4" name="Picture 4063">
                    <a:extLst>
                      <a:ext uri="{FF2B5EF4-FFF2-40B4-BE49-F238E27FC236}">
                        <a16:creationId xmlns:a16="http://schemas.microsoft.com/office/drawing/2014/main" id="{5B7048F3-AC4F-4787-AAF5-27CF6B815B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5" name="Picture 4064">
                    <a:extLst>
                      <a:ext uri="{FF2B5EF4-FFF2-40B4-BE49-F238E27FC236}">
                        <a16:creationId xmlns:a16="http://schemas.microsoft.com/office/drawing/2014/main" id="{9C363343-1342-4C2C-9C48-E82992E396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6" name="Picture 4065">
                    <a:extLst>
                      <a:ext uri="{FF2B5EF4-FFF2-40B4-BE49-F238E27FC236}">
                        <a16:creationId xmlns:a16="http://schemas.microsoft.com/office/drawing/2014/main" id="{A1562C05-54CE-4385-967A-4213FC067F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7" name="Picture 4066">
                    <a:extLst>
                      <a:ext uri="{FF2B5EF4-FFF2-40B4-BE49-F238E27FC236}">
                        <a16:creationId xmlns:a16="http://schemas.microsoft.com/office/drawing/2014/main" id="{A7A22DE8-DB0E-4557-8BDD-7055D36D67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8" name="Picture 4067">
                    <a:extLst>
                      <a:ext uri="{FF2B5EF4-FFF2-40B4-BE49-F238E27FC236}">
                        <a16:creationId xmlns:a16="http://schemas.microsoft.com/office/drawing/2014/main" id="{F53DAD12-4270-4403-8087-A42E5AE7E7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69" name="Picture 4068">
                    <a:extLst>
                      <a:ext uri="{FF2B5EF4-FFF2-40B4-BE49-F238E27FC236}">
                        <a16:creationId xmlns:a16="http://schemas.microsoft.com/office/drawing/2014/main" id="{E1258847-8F5C-4F74-99A1-56B981812A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4070" name="Picture 4069">
                    <a:extLst>
                      <a:ext uri="{FF2B5EF4-FFF2-40B4-BE49-F238E27FC236}">
                        <a16:creationId xmlns:a16="http://schemas.microsoft.com/office/drawing/2014/main" id="{DD90DBE7-4751-4DAB-A80D-CC635A0CC3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4071" name="Graphic 3512">
                    <a:extLst>
                      <a:ext uri="{FF2B5EF4-FFF2-40B4-BE49-F238E27FC236}">
                        <a16:creationId xmlns:a16="http://schemas.microsoft.com/office/drawing/2014/main" id="{9E2C7D44-830D-45FA-B17F-1371AA797A24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4072" name="Picture 4071">
                      <a:extLst>
                        <a:ext uri="{FF2B5EF4-FFF2-40B4-BE49-F238E27FC236}">
                          <a16:creationId xmlns:a16="http://schemas.microsoft.com/office/drawing/2014/main" id="{58CA01D0-4A10-49A9-877C-556F3695BE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4073" name="Freeform: Shape 4072">
                      <a:extLst>
                        <a:ext uri="{FF2B5EF4-FFF2-40B4-BE49-F238E27FC236}">
                          <a16:creationId xmlns:a16="http://schemas.microsoft.com/office/drawing/2014/main" id="{135E7CB2-A3EC-4DD9-8B1B-AC2E1F25D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4074" name="Picture 4073">
                      <a:extLst>
                        <a:ext uri="{FF2B5EF4-FFF2-40B4-BE49-F238E27FC236}">
                          <a16:creationId xmlns:a16="http://schemas.microsoft.com/office/drawing/2014/main" id="{206F882C-A24A-413D-A3B1-9A9C2EE351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75" name="Picture 4074">
                      <a:extLst>
                        <a:ext uri="{FF2B5EF4-FFF2-40B4-BE49-F238E27FC236}">
                          <a16:creationId xmlns:a16="http://schemas.microsoft.com/office/drawing/2014/main" id="{654B127D-BED5-4410-BEDE-97E947F2E6B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4076" name="Freeform: Shape 4075">
                      <a:extLst>
                        <a:ext uri="{FF2B5EF4-FFF2-40B4-BE49-F238E27FC236}">
                          <a16:creationId xmlns:a16="http://schemas.microsoft.com/office/drawing/2014/main" id="{BF0C6C7D-ED5E-452A-B874-E427B0CF4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pic>
                  <p:nvPicPr>
                    <p:cNvPr id="4077" name="Picture 4076">
                      <a:extLst>
                        <a:ext uri="{FF2B5EF4-FFF2-40B4-BE49-F238E27FC236}">
                          <a16:creationId xmlns:a16="http://schemas.microsoft.com/office/drawing/2014/main" id="{5AC2A7AF-E828-4D72-A4A4-91A1D678D4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78" name="Picture 4077">
                      <a:extLst>
                        <a:ext uri="{FF2B5EF4-FFF2-40B4-BE49-F238E27FC236}">
                          <a16:creationId xmlns:a16="http://schemas.microsoft.com/office/drawing/2014/main" id="{EC5EC19D-3BA5-4B3A-93DD-354257D665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79" name="Picture 4078">
                      <a:extLst>
                        <a:ext uri="{FF2B5EF4-FFF2-40B4-BE49-F238E27FC236}">
                          <a16:creationId xmlns:a16="http://schemas.microsoft.com/office/drawing/2014/main" id="{A6682585-1B16-47DA-9CA5-CB3B20B24F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0" name="Picture 4079">
                      <a:extLst>
                        <a:ext uri="{FF2B5EF4-FFF2-40B4-BE49-F238E27FC236}">
                          <a16:creationId xmlns:a16="http://schemas.microsoft.com/office/drawing/2014/main" id="{CC90D79A-0E36-4D77-9E56-30312A0617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1" name="Picture 4080">
                      <a:extLst>
                        <a:ext uri="{FF2B5EF4-FFF2-40B4-BE49-F238E27FC236}">
                          <a16:creationId xmlns:a16="http://schemas.microsoft.com/office/drawing/2014/main" id="{1BFEDDC2-4168-4C41-AAD2-7ABDE1BF11C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2" name="Picture 4081">
                      <a:extLst>
                        <a:ext uri="{FF2B5EF4-FFF2-40B4-BE49-F238E27FC236}">
                          <a16:creationId xmlns:a16="http://schemas.microsoft.com/office/drawing/2014/main" id="{F5E3F09A-10D8-4879-A1D5-88198AEC67C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3" name="Picture 4082">
                      <a:extLst>
                        <a:ext uri="{FF2B5EF4-FFF2-40B4-BE49-F238E27FC236}">
                          <a16:creationId xmlns:a16="http://schemas.microsoft.com/office/drawing/2014/main" id="{88B6AD55-7D53-447A-BE61-E65ED1021E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4" name="Picture 4083">
                      <a:extLst>
                        <a:ext uri="{FF2B5EF4-FFF2-40B4-BE49-F238E27FC236}">
                          <a16:creationId xmlns:a16="http://schemas.microsoft.com/office/drawing/2014/main" id="{CC774626-59CA-46BA-AA29-0F8EB3B5FF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5" name="Picture 4084">
                      <a:extLst>
                        <a:ext uri="{FF2B5EF4-FFF2-40B4-BE49-F238E27FC236}">
                          <a16:creationId xmlns:a16="http://schemas.microsoft.com/office/drawing/2014/main" id="{EA352DBE-6FEB-4A70-B8F3-FDD326296C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6" name="Picture 4085">
                      <a:extLst>
                        <a:ext uri="{FF2B5EF4-FFF2-40B4-BE49-F238E27FC236}">
                          <a16:creationId xmlns:a16="http://schemas.microsoft.com/office/drawing/2014/main" id="{F551A032-6F10-4A13-B862-0328574127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7" name="Picture 4086">
                      <a:extLst>
                        <a:ext uri="{FF2B5EF4-FFF2-40B4-BE49-F238E27FC236}">
                          <a16:creationId xmlns:a16="http://schemas.microsoft.com/office/drawing/2014/main" id="{21B7986D-0BF0-4283-B56B-31A4395336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4088" name="Picture 4087">
                      <a:extLst>
                        <a:ext uri="{FF2B5EF4-FFF2-40B4-BE49-F238E27FC236}">
                          <a16:creationId xmlns:a16="http://schemas.microsoft.com/office/drawing/2014/main" id="{06B3D96F-312B-4317-87C0-B0F91E3F473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4028" name="Freeform: Shape 4027">
                  <a:extLst>
                    <a:ext uri="{FF2B5EF4-FFF2-40B4-BE49-F238E27FC236}">
                      <a16:creationId xmlns:a16="http://schemas.microsoft.com/office/drawing/2014/main" id="{9B66727D-7DE3-4278-9DA6-6FF66FB0648C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29" name="Freeform: Shape 4028">
                  <a:extLst>
                    <a:ext uri="{FF2B5EF4-FFF2-40B4-BE49-F238E27FC236}">
                      <a16:creationId xmlns:a16="http://schemas.microsoft.com/office/drawing/2014/main" id="{560AA72D-FDF8-4102-A8F4-CC211E8122A1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0" name="Freeform: Shape 4029">
                  <a:extLst>
                    <a:ext uri="{FF2B5EF4-FFF2-40B4-BE49-F238E27FC236}">
                      <a16:creationId xmlns:a16="http://schemas.microsoft.com/office/drawing/2014/main" id="{1A24A47D-2A4C-41C3-ADDD-836C93BFEB42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1" name="Freeform: Shape 4030">
                  <a:extLst>
                    <a:ext uri="{FF2B5EF4-FFF2-40B4-BE49-F238E27FC236}">
                      <a16:creationId xmlns:a16="http://schemas.microsoft.com/office/drawing/2014/main" id="{537628BE-330F-422B-8256-1944105FB14C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2" name="Freeform: Shape 4031">
                  <a:extLst>
                    <a:ext uri="{FF2B5EF4-FFF2-40B4-BE49-F238E27FC236}">
                      <a16:creationId xmlns:a16="http://schemas.microsoft.com/office/drawing/2014/main" id="{964A13A6-5BC3-40C1-BF15-82A33A2C2514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3" name="Freeform: Shape 4032">
                  <a:extLst>
                    <a:ext uri="{FF2B5EF4-FFF2-40B4-BE49-F238E27FC236}">
                      <a16:creationId xmlns:a16="http://schemas.microsoft.com/office/drawing/2014/main" id="{1239E45F-A444-4E79-B3BA-04732F83957A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4" name="Freeform: Shape 4033">
                  <a:extLst>
                    <a:ext uri="{FF2B5EF4-FFF2-40B4-BE49-F238E27FC236}">
                      <a16:creationId xmlns:a16="http://schemas.microsoft.com/office/drawing/2014/main" id="{CF04E6FB-6CC0-45DC-84A0-B598DDEA11B4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5" name="Freeform: Shape 4034">
                  <a:extLst>
                    <a:ext uri="{FF2B5EF4-FFF2-40B4-BE49-F238E27FC236}">
                      <a16:creationId xmlns:a16="http://schemas.microsoft.com/office/drawing/2014/main" id="{E7DF2B9A-E89A-4CE6-B35A-258069A678ED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6" name="Freeform: Shape 4035">
                  <a:extLst>
                    <a:ext uri="{FF2B5EF4-FFF2-40B4-BE49-F238E27FC236}">
                      <a16:creationId xmlns:a16="http://schemas.microsoft.com/office/drawing/2014/main" id="{CB8903CE-79DE-4F63-B4B0-BC51841019E8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7" name="Freeform: Shape 4036">
                  <a:extLst>
                    <a:ext uri="{FF2B5EF4-FFF2-40B4-BE49-F238E27FC236}">
                      <a16:creationId xmlns:a16="http://schemas.microsoft.com/office/drawing/2014/main" id="{C43A1A9B-F0E3-43F4-A6D5-60D5C2E720CC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8" name="Freeform: Shape 4037">
                  <a:extLst>
                    <a:ext uri="{FF2B5EF4-FFF2-40B4-BE49-F238E27FC236}">
                      <a16:creationId xmlns:a16="http://schemas.microsoft.com/office/drawing/2014/main" id="{1E7FCD07-3100-4AAA-9536-46331024306B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39" name="Freeform: Shape 4038">
                  <a:extLst>
                    <a:ext uri="{FF2B5EF4-FFF2-40B4-BE49-F238E27FC236}">
                      <a16:creationId xmlns:a16="http://schemas.microsoft.com/office/drawing/2014/main" id="{D0869F10-27C3-4BC9-9C29-9181878D9F89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40" name="Freeform: Shape 4039">
                  <a:extLst>
                    <a:ext uri="{FF2B5EF4-FFF2-40B4-BE49-F238E27FC236}">
                      <a16:creationId xmlns:a16="http://schemas.microsoft.com/office/drawing/2014/main" id="{943EA18E-6FA1-4063-9409-746F1276A431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41" name="Freeform: Shape 4040">
                  <a:extLst>
                    <a:ext uri="{FF2B5EF4-FFF2-40B4-BE49-F238E27FC236}">
                      <a16:creationId xmlns:a16="http://schemas.microsoft.com/office/drawing/2014/main" id="{1274BE0F-5BF1-4496-B576-66C6258F3B79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42" name="Freeform: Shape 4041">
                  <a:extLst>
                    <a:ext uri="{FF2B5EF4-FFF2-40B4-BE49-F238E27FC236}">
                      <a16:creationId xmlns:a16="http://schemas.microsoft.com/office/drawing/2014/main" id="{5225E82D-CB28-4863-8997-284D402BE4BB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43" name="Freeform: Shape 4042">
                  <a:extLst>
                    <a:ext uri="{FF2B5EF4-FFF2-40B4-BE49-F238E27FC236}">
                      <a16:creationId xmlns:a16="http://schemas.microsoft.com/office/drawing/2014/main" id="{E653786F-9269-4FC1-A4ED-40E2732B924E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44" name="Freeform: Shape 4043">
                  <a:extLst>
                    <a:ext uri="{FF2B5EF4-FFF2-40B4-BE49-F238E27FC236}">
                      <a16:creationId xmlns:a16="http://schemas.microsoft.com/office/drawing/2014/main" id="{9795F5A5-84F3-4448-8DEA-5384ECFE0BA2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45" name="Freeform: Shape 4044">
                  <a:extLst>
                    <a:ext uri="{FF2B5EF4-FFF2-40B4-BE49-F238E27FC236}">
                      <a16:creationId xmlns:a16="http://schemas.microsoft.com/office/drawing/2014/main" id="{937DB8B7-E662-4F1C-BF59-E00CC8645C27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680859" y="5438543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131E2287-4BC6-4831-A991-BA0F89EB7488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508691" y="2706457"/>
            <a:ext cx="1997995" cy="17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3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680859" y="5438543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6F8F9B17-0005-42AC-8E38-EA6DAAD31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245004"/>
              </p:ext>
            </p:extLst>
          </p:nvPr>
        </p:nvGraphicFramePr>
        <p:xfrm>
          <a:off x="5359400" y="195444"/>
          <a:ext cx="2730500" cy="207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1" r:lo="rId72" r:qs="rId73" r:cs="rId74"/>
          </a:graphicData>
        </a:graphic>
      </p:graphicFrame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EEBFC098-4E3E-49A4-8D02-5F6FB74E3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998508"/>
              </p:ext>
            </p:extLst>
          </p:nvPr>
        </p:nvGraphicFramePr>
        <p:xfrm>
          <a:off x="1770157" y="3589006"/>
          <a:ext cx="9786843" cy="164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6" r:lo="rId77" r:qs="rId78" r:cs="rId79"/>
          </a:graphicData>
        </a:graphic>
      </p:graphicFrame>
      <p:sp>
        <p:nvSpPr>
          <p:cNvPr id="273" name="ลูกศร: ลง 272">
            <a:extLst>
              <a:ext uri="{FF2B5EF4-FFF2-40B4-BE49-F238E27FC236}">
                <a16:creationId xmlns:a16="http://schemas.microsoft.com/office/drawing/2014/main" id="{0AC383E0-6937-471A-98C2-89136E4F384B}"/>
              </a:ext>
            </a:extLst>
          </p:cNvPr>
          <p:cNvSpPr/>
          <p:nvPr/>
        </p:nvSpPr>
        <p:spPr>
          <a:xfrm>
            <a:off x="5895228" y="2235200"/>
            <a:ext cx="1536700" cy="1312861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7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680859" y="5438543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aphicFrame>
        <p:nvGraphicFramePr>
          <p:cNvPr id="2" name="ตาราง 3">
            <a:extLst>
              <a:ext uri="{FF2B5EF4-FFF2-40B4-BE49-F238E27FC236}">
                <a16:creationId xmlns:a16="http://schemas.microsoft.com/office/drawing/2014/main" id="{9115BF13-C04E-4D34-8F56-427021BB6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53574"/>
              </p:ext>
            </p:extLst>
          </p:nvPr>
        </p:nvGraphicFramePr>
        <p:xfrm>
          <a:off x="1943602" y="1499380"/>
          <a:ext cx="7817717" cy="358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56">
                  <a:extLst>
                    <a:ext uri="{9D8B030D-6E8A-4147-A177-3AD203B41FA5}">
                      <a16:colId xmlns:a16="http://schemas.microsoft.com/office/drawing/2014/main" val="2338865293"/>
                    </a:ext>
                  </a:extLst>
                </a:gridCol>
                <a:gridCol w="7272561">
                  <a:extLst>
                    <a:ext uri="{9D8B030D-6E8A-4147-A177-3AD203B41FA5}">
                      <a16:colId xmlns:a16="http://schemas.microsoft.com/office/drawing/2014/main" val="588433360"/>
                    </a:ext>
                  </a:extLst>
                </a:gridCol>
              </a:tblGrid>
              <a:tr h="605542">
                <a:tc gridSpan="2"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การประชุมของคณะกรรมการพัฒนาหลักสูตรระดับปริญญาตรีและระดับบัณฑิตศึกษาที่เป็นผู้ทรงคุณวุฒิภายนอก มีดังนี้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119541"/>
                  </a:ext>
                </a:extLst>
              </a:tr>
              <a:tr h="59530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การพัฒนาหลักสูตรระดับปริญญาตรีและระดับบัณฑิตศึกษา ณ มหาวิทยาลัยนเรศวร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822683"/>
                  </a:ext>
                </a:extLst>
              </a:tr>
              <a:tr h="59530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ทางไปรษณีย์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433732"/>
                  </a:ext>
                </a:extLst>
              </a:tr>
              <a:tr h="59530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จดหมายอิเล็กทรอนิกส์ (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E-mail)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798645"/>
                  </a:ext>
                </a:extLst>
              </a:tr>
              <a:tr h="59530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การประชุมทางไกลผ่านจอภาพ (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Conference)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771956"/>
                  </a:ext>
                </a:extLst>
              </a:tr>
              <a:tr h="59530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นอกเหนือจาก ข้อ 1-4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236978"/>
                  </a:ext>
                </a:extLst>
              </a:tr>
            </a:tbl>
          </a:graphicData>
        </a:graphic>
      </p:graphicFrame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sp>
        <p:nvSpPr>
          <p:cNvPr id="271" name="ชื่อเรื่อง 11">
            <a:extLst>
              <a:ext uri="{FF2B5EF4-FFF2-40B4-BE49-F238E27FC236}">
                <a16:creationId xmlns:a16="http://schemas.microsoft.com/office/drawing/2014/main" id="{BC50AEFD-B968-4566-8715-B67A3F6A5AB5}"/>
              </a:ext>
            </a:extLst>
          </p:cNvPr>
          <p:cNvSpPr txBox="1">
            <a:spLocks/>
          </p:cNvSpPr>
          <p:nvPr/>
        </p:nvSpPr>
        <p:spPr>
          <a:xfrm>
            <a:off x="108488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หลักเกณฑ์การเบิกค่าใช้จ่ายในในการพัฒนาหลักสูตร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1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270" name="ชื่อเรื่อง 11">
            <a:extLst>
              <a:ext uri="{FF2B5EF4-FFF2-40B4-BE49-F238E27FC236}">
                <a16:creationId xmlns:a16="http://schemas.microsoft.com/office/drawing/2014/main" id="{571999E8-5DEB-4AED-871E-6B011110B12E}"/>
              </a:ext>
            </a:extLst>
          </p:cNvPr>
          <p:cNvSpPr txBox="1">
            <a:spLocks/>
          </p:cNvSpPr>
          <p:nvPr/>
        </p:nvSpPr>
        <p:spPr>
          <a:xfrm>
            <a:off x="108488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หลักเกณฑ์การเบิกค่าใช้จ่ายในในการพัฒนาหลักสูตร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B5C8C916-84FB-48E5-B3CA-F4A30B8D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47988"/>
              </p:ext>
            </p:extLst>
          </p:nvPr>
        </p:nvGraphicFramePr>
        <p:xfrm>
          <a:off x="655286" y="1457473"/>
          <a:ext cx="1119942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274">
                  <a:extLst>
                    <a:ext uri="{9D8B030D-6E8A-4147-A177-3AD203B41FA5}">
                      <a16:colId xmlns:a16="http://schemas.microsoft.com/office/drawing/2014/main" val="2692105537"/>
                    </a:ext>
                  </a:extLst>
                </a:gridCol>
                <a:gridCol w="1788340">
                  <a:extLst>
                    <a:ext uri="{9D8B030D-6E8A-4147-A177-3AD203B41FA5}">
                      <a16:colId xmlns:a16="http://schemas.microsoft.com/office/drawing/2014/main" val="967729355"/>
                    </a:ext>
                  </a:extLst>
                </a:gridCol>
                <a:gridCol w="3034513">
                  <a:extLst>
                    <a:ext uri="{9D8B030D-6E8A-4147-A177-3AD203B41FA5}">
                      <a16:colId xmlns:a16="http://schemas.microsoft.com/office/drawing/2014/main" val="507788637"/>
                    </a:ext>
                  </a:extLst>
                </a:gridCol>
                <a:gridCol w="3170293">
                  <a:extLst>
                    <a:ext uri="{9D8B030D-6E8A-4147-A177-3AD203B41FA5}">
                      <a16:colId xmlns:a16="http://schemas.microsoft.com/office/drawing/2014/main" val="2385791209"/>
                    </a:ext>
                  </a:extLst>
                </a:gridCol>
              </a:tblGrid>
              <a:tr h="313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หลักเกณฑ์/วิธีการ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549701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ค่าตอบแทนคณะกรรมการพัฒนาหลักสูตร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หลักสูตรละไม่เกิน 3,000 บาทต่อคนต่อหลักสูตร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จัดทำใบสำคัญรับเงินเป็นหลักฐานการจ่ายเงิน            พร้อมแนบหนังสือเชิญ และคำสั่งแต่งตั้งคณะกรรมการพัฒนาหลักสูตร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ประกาศมหาวิทยาลัยนเรศวร เรื่อง อัตราค่าตอบแทนคณะกรรมการพัฒนาหลักสูตรระดับปริญญาตรีและระดับบัณฑิตศึกษา ลว 21 ก.พ. 60 ข้อ 6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20501"/>
                  </a:ext>
                </a:extLst>
              </a:tr>
              <a:tr h="31359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ค่าเช่าที่พักคณะกรรมการพัฒนาหลักสูตร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03669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2.1 ตำแหน่งประเภททั่วไประดับอาวุโส ลงมา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ตำแหน่งประเภทวิชาการระดับชำนาญการพิเศษ ลงมา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ตำแหน่งประเภทอำนวยการระดับต้น หรือระดับ 8 ลงมา</a:t>
                      </a: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หรือเทียบเท่า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ห้องพักคนเดียว 1,500 บาทต่อวันต่อคน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เบิกตามจ่ายจริง ไม่เกินสิทธิ์ที่ได้รับตามหลักเกณฑ์ และวิธีการตามพระราชกฤษฎีกาค่าใช้จ่ายเดินทางไปราชการ พ.ศ. 2526 และที่แก้ไขเพิ่มเติม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จัดทำใบเบิกค่าใช้จ่ายในการเดินทางไปราชการ แนบใบเสร็จรับเงินของโรงแรมพร้อม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Folio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หรือใบเสร็จรับเงินของตัวแทนจำหน่าย หรือใบเสร็จรับเงินของตัวแทนจำหน่ายที่พิมพ์ออกจากระบบอิเล็กทรอนิกส์ เป็นหลักฐานการจ่ายเงิน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พระราชกฤษฎีกา ค่าใช้จ่ายในการเดินทางไปราชการ  พ.ศ. 2526 และที่แก้ไขเพิ่มเติม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ระเบียบกระทรวงการคลัง ว่าด้วยการเบิกค่าใช้จ่ายใน          การเดินทางไปราชการ พ.ศ 2550 และที่แก้ไขเพิ่มเติม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หนังสือที่เกี่ยวข้อง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01572"/>
                  </a:ext>
                </a:extLst>
              </a:tr>
              <a:tr h="408975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2.2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ตำแหน่งประเภททั่วไประดับทักษะพิเศษ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ตำแหน่งประเภทวิชาการระดับเชี่ยวชาญขึ้นไป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ตำแหน่งประเภทอำนวยการระดับสูง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ตำแหน่งประเภทบริหาร หรือระดับ 9 ขึ้นไป </a:t>
                      </a: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หรือเทียบเท่า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ห้องพักคนเดียว 2,200 บาทต่อวันต่อคน</a:t>
                      </a:r>
                    </a:p>
                    <a:p>
                      <a:pPr algn="l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76507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2.3 ตำแหน่งประเภทวิชาการระดับทรงคุณวุฒิ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ตำแหน่งประเภทบริหารระดับสูง หรือระดับ 10 ขึ้นไป หรือตำแหน่งที่เทียบเท่า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ห้องพักคนเดียว 2,500 บาทต่อวันต่อคน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57084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680859" y="5438543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270" name="ชื่อเรื่อง 11">
            <a:extLst>
              <a:ext uri="{FF2B5EF4-FFF2-40B4-BE49-F238E27FC236}">
                <a16:creationId xmlns:a16="http://schemas.microsoft.com/office/drawing/2014/main" id="{571999E8-5DEB-4AED-871E-6B011110B12E}"/>
              </a:ext>
            </a:extLst>
          </p:cNvPr>
          <p:cNvSpPr txBox="1">
            <a:spLocks/>
          </p:cNvSpPr>
          <p:nvPr/>
        </p:nvSpPr>
        <p:spPr>
          <a:xfrm>
            <a:off x="108488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หลักเกณฑ์การเบิกค่าใช้จ่ายในในการพัฒนาหลักสูตร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B5C8C916-84FB-48E5-B3CA-F4A30B8D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2827"/>
              </p:ext>
            </p:extLst>
          </p:nvPr>
        </p:nvGraphicFramePr>
        <p:xfrm>
          <a:off x="744608" y="1299346"/>
          <a:ext cx="11029673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254">
                  <a:extLst>
                    <a:ext uri="{9D8B030D-6E8A-4147-A177-3AD203B41FA5}">
                      <a16:colId xmlns:a16="http://schemas.microsoft.com/office/drawing/2014/main" val="2692105537"/>
                    </a:ext>
                  </a:extLst>
                </a:gridCol>
                <a:gridCol w="2150347">
                  <a:extLst>
                    <a:ext uri="{9D8B030D-6E8A-4147-A177-3AD203B41FA5}">
                      <a16:colId xmlns:a16="http://schemas.microsoft.com/office/drawing/2014/main" val="1910024481"/>
                    </a:ext>
                  </a:extLst>
                </a:gridCol>
                <a:gridCol w="4551903">
                  <a:extLst>
                    <a:ext uri="{9D8B030D-6E8A-4147-A177-3AD203B41FA5}">
                      <a16:colId xmlns:a16="http://schemas.microsoft.com/office/drawing/2014/main" val="1021387124"/>
                    </a:ext>
                  </a:extLst>
                </a:gridCol>
                <a:gridCol w="2399169">
                  <a:extLst>
                    <a:ext uri="{9D8B030D-6E8A-4147-A177-3AD203B41FA5}">
                      <a16:colId xmlns:a16="http://schemas.microsoft.com/office/drawing/2014/main" val="2500579458"/>
                    </a:ext>
                  </a:extLst>
                </a:gridCol>
              </a:tblGrid>
              <a:tr h="317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หลักเกณฑ์/วิธีการ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549701"/>
                  </a:ext>
                </a:extLst>
              </a:tr>
              <a:tr h="3033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ค่าพาหนะคณะกรรมการพัฒนาหลักสูตร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20501"/>
                  </a:ext>
                </a:extLst>
              </a:tr>
              <a:tr h="519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3.1 รถโดยสารประจำทาง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จัดทำใบเบิกค่าใช้จ่ายในการเดินทางไปราชการ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เขียนรายละเอียดใบรับรองแทนใบเสร็จรับเงิน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พระราชกฤษฎีกา ค่าใช้จ่ายในการเดินทาง  ไปราชการ  พ.ศ. 2526 และที่แก้ไขเพิ่มเติม</a:t>
                      </a: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ระเบียบกระทรวงการคลัง ว่าด้วยการเบิกค่าใช้จ่ายในการเดินทางไปราชการ </a:t>
                      </a: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พ.ศ 2550 และที่แก้ไขเพิ่มเติม</a:t>
                      </a:r>
                    </a:p>
                    <a:p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หนังสือที่เกี่ยวข้อง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639305"/>
                  </a:ext>
                </a:extLst>
              </a:tr>
              <a:tr h="519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3.2 รถไฟ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จัดทำใบเบิกค่าใช้จ่ายในการเดินทางไปราชการ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เขียนรายละเอียดใบรับรองแทนใบเสร็จรับเงิน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01572"/>
                  </a:ext>
                </a:extLst>
              </a:tr>
              <a:tr h="11699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3.3 รถแท็กซี่ รถรับจ้าง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 เที่ยวละไม่เกิน 600 บาท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จัดทำใบเบิกค่าใช้จ่ายในการเดินทางไปราชการ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เขียนรายละเอียดใบรับรองแทนใบเสร็จรับเงิน</a:t>
                      </a:r>
                      <a:endParaRPr lang="th-TH" sz="15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5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</a:t>
                      </a:r>
                      <a:r>
                        <a:rPr lang="th-TH" sz="15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ข้าม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เขตจังหวัดระหว่างกรุงเทพฯ กับจังหวัดที่มีเขตติดต่อกับ</a:t>
                      </a:r>
                      <a:r>
                        <a:rPr lang="th-TH" sz="15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กรุงเทพฯ หรือ ข้าม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เขตจังหวัดที่ผ่านเขตกรุงเทพฯ คือ </a:t>
                      </a:r>
                      <a:r>
                        <a:rPr lang="th-TH" sz="1500" b="0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จังหวัดสมุทรสาคร จังหวัดนครปฐม </a:t>
                      </a:r>
                      <a:r>
                        <a:rPr lang="th-TH" sz="1500" b="0" i="0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จังหวัดนนทบุรี จังหวัด</a:t>
                      </a:r>
                      <a:r>
                        <a:rPr lang="th-TH" sz="1500" b="0" i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ปทุมธานี จังหวัดฉะเชิงเทรา และจังหวัดสมุทรปราการ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76507"/>
                  </a:ext>
                </a:extLst>
              </a:tr>
              <a:tr h="7366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 เที่ยวละไม่เกิน 500 บาท</a:t>
                      </a:r>
                      <a:endParaRPr lang="th-TH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จัดทำใบเบิกค่าใช้จ่ายในการเดินทางไปราชการ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เขียนรายละเอียดใบรับรองแทนใบเสร็จรับเงิน</a:t>
                      </a:r>
                      <a:endParaRPr lang="th-TH" sz="15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สำหรับ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ข้ามเขตจังหวัดอื่น ๆ </a:t>
                      </a:r>
                      <a:endParaRPr lang="th-TH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570845"/>
                  </a:ext>
                </a:extLst>
              </a:tr>
              <a:tr h="736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3.4 รถยนต์ส่วนบุคคล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กิโลเมตรละ 4 บาท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จัดทำใบเบิกค่าใช้จ่ายในการเดินทางไปราชการ และเขียนรายละเอียดเงินชดเชย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ในการใช้พาหนะส่วนตัวระบุระยะทางพร้อมแนบระยะทางของกรมทางหลวงเป็นหลักฐานประกอบการเบิกจ่ายเงิน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14831"/>
                  </a:ext>
                </a:extLst>
              </a:tr>
              <a:tr h="736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3.5 รถจักรยานยนต์ส่วนบุคคล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กิโลเมตรละ 2 บาท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จัดทำใบเบิกค่าใช้จ่ายในการเดินทางไปราชการ และเขียนรายละเอียดเงินชดเชย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ในการใช้พาหนะส่วนตัวระบุระยะทางพร้อมแนบระยะทางของกรมทางหลวงเป็นหลักฐานประกอบการเบิกจ่ายเงิน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4177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680859" y="5438543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5B9B38B0-97F6-465D-A95D-2F326C0B9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95208"/>
              </p:ext>
            </p:extLst>
          </p:nvPr>
        </p:nvGraphicFramePr>
        <p:xfrm>
          <a:off x="773434" y="1347235"/>
          <a:ext cx="10927152" cy="515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07">
                  <a:extLst>
                    <a:ext uri="{9D8B030D-6E8A-4147-A177-3AD203B41FA5}">
                      <a16:colId xmlns:a16="http://schemas.microsoft.com/office/drawing/2014/main" val="498466947"/>
                    </a:ext>
                  </a:extLst>
                </a:gridCol>
                <a:gridCol w="3773824">
                  <a:extLst>
                    <a:ext uri="{9D8B030D-6E8A-4147-A177-3AD203B41FA5}">
                      <a16:colId xmlns:a16="http://schemas.microsoft.com/office/drawing/2014/main" val="246697671"/>
                    </a:ext>
                  </a:extLst>
                </a:gridCol>
                <a:gridCol w="833924">
                  <a:extLst>
                    <a:ext uri="{9D8B030D-6E8A-4147-A177-3AD203B41FA5}">
                      <a16:colId xmlns:a16="http://schemas.microsoft.com/office/drawing/2014/main" val="3413677936"/>
                    </a:ext>
                  </a:extLst>
                </a:gridCol>
                <a:gridCol w="4497568">
                  <a:extLst>
                    <a:ext uri="{9D8B030D-6E8A-4147-A177-3AD203B41FA5}">
                      <a16:colId xmlns:a16="http://schemas.microsoft.com/office/drawing/2014/main" val="2931838291"/>
                    </a:ext>
                  </a:extLst>
                </a:gridCol>
                <a:gridCol w="1517929">
                  <a:extLst>
                    <a:ext uri="{9D8B030D-6E8A-4147-A177-3AD203B41FA5}">
                      <a16:colId xmlns:a16="http://schemas.microsoft.com/office/drawing/2014/main" val="3849965513"/>
                    </a:ext>
                  </a:extLst>
                </a:gridCol>
              </a:tblGrid>
              <a:tr h="3411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หลักเกณฑ์/วิธีการ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492810"/>
                  </a:ext>
                </a:extLst>
              </a:tr>
              <a:tr h="31014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ค่าพาหนะคณะกรรมการพัฒนาหลักสูตร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874092"/>
                  </a:ext>
                </a:extLst>
              </a:tr>
              <a:tr h="31014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3.6 เครื่องบิน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58739"/>
                  </a:ext>
                </a:extLst>
              </a:tr>
              <a:tr h="2097879">
                <a:tc>
                  <a:txBody>
                    <a:bodyPr/>
                    <a:lstStyle/>
                    <a:p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ตำแหน่งประเภทบริหารระดับต้น ระดับสูง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ตำแหน่งประเภทอำนวยการระดับต้น ระดับสูง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ตำแหน่งประเภทวิชาการระดับทรงคุณวุฒิ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ตำแหน่งประเภทวิชาการระดับเชี่ยวชาญ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ตำแหน่งประเภทวิชาการระดับชำนาญการพิเศษ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ตำแหน่งประเภทวิชาการระดับชำนาญการ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ตำแหน่งประเภททั่วไประดับอาวุโส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ตำแหน่งประเภททั่วไประดับทักษะพิเศษ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ตำแหน่งประเภททั่วไประดับชำนาญงาน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เดินทางโดยชั้นประหยัด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ซื้อบัตรโดยสารกับสายการบิน ตัวแทน ธุรกิจนำเที่ยว หรือผ่านระบบอิเล็กทรอนิกส์ ก็ได้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ค่าใช้จ่ายเบิกได้ คือ ค่าพาหนะ ค่าสัมภาระ ค่าธรรมเนียม ค่าบริการที่สายการบินเรียกเก็บ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ค่าใช้จ่ายที่เบิกไม่ได้ คือ ค่าเลือกที่นั่ง ค่าบริการอาหารและเครื่องดื่ม ค่าประกันชีวิต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หรือค่าประกันภัยภาคสมัครใจ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จัดทำใบเบิกค่าใช้จ่ายในการเดินทางไปราชการ พร้อมแนบใบเสร็จรับเงินของบริษัท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สายการบิน หรือตัวแทนจำหน่าย หรือผู้ประกอบการธุรกิจนำเที่ยว หรือใบรับเงินที่แสดงรายละเอียดการเดินทาง พร้อม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Boarding Pass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พระราชกฤษฎีกา ค่าใช้จ่ายในการเดินทางไปราชการ  พ.ศ. 2526             และที่แก้ไขเพิ่มเติม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ระเบียบกระทรวงการคลัง ว่าด้วยการเบิกค่าใช้จ่ายในการเดินทางไปราชการ              พ.ศ 2550 และที่แก้ไขเพิ่มเติม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หนังสือที่เกี่ยวข้อง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35094"/>
                  </a:ext>
                </a:extLst>
              </a:tr>
              <a:tr h="2097879">
                <a:tc>
                  <a:txBody>
                    <a:bodyPr/>
                    <a:lstStyle/>
                    <a:p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หัวหน้าคณะผู้แทนรัฐบาล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ประธานรัฐสภา และรองประธานรัฐสภา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ประธานวุฒิสภา และรองประธานวุฒิสภา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ประธานสภาผู้แทนราษฎร และรองประธานสภาผู้แทนราษฎร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รัฐมนตรี 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ผู้ดำรงตำแหน่งประเภทบริหารระดับสูง ตำแหน่งหัวหน้าส่วนราชการระดับกระทรวงหรือตำแหน่งที่เทียบเท่า สม</a:t>
                      </a:r>
                      <a:r>
                        <a:rPr lang="th-TH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ุห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ราชองครักษ์ ผู้บัญชาการทหารสูงสุด          ผู้บัญชาการทหารบก ผู้บัญชาการทหารเรือ ผู้บัญชาการทหารอากาศ                   และผู้บัญชาการตำรวจแห่งชาติ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เดินทางโดยชั้นธุรกิจ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ซื้อบัตรโดยสารกับสายการบิน ตัวแทน ธุรกิจนำเที่ยว หรือผ่านระบบอิเล็กทรอนิกส์ ก็ได้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ค่าใช้จ่ายเบิกได้ คือ ค่าพาหนะ ค่าสัมภาระ ค่าธรรมเนียม ค่าบริการที่สายการบินเรียกเก็บ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ค่าใช้จ่ายที่เบิกไม่ได้ คือ ค่าเลือกที่นั่ง ค่าบริการอาหารและเครื่องดื่ม ค่าประกันชีวิต</a:t>
                      </a:r>
                    </a:p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หรือค่าประกันภัยภาคสมัครใจ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จัดทำใบเบิกค่าใช้จ่ายในการเดินทางไปราชการ พร้อมแนบใบเสร็จรับเงินของบริษัท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สายการบิน หรือตัวแทนจำหน่าย หรือผู้ประกอบการธุรกิจนำเที่ยว หรือใบรับเงินที่แสดงรายละเอียดการเดินทาง พร้อม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Boarding Pass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59941"/>
                  </a:ext>
                </a:extLst>
              </a:tr>
            </a:tbl>
          </a:graphicData>
        </a:graphic>
      </p:graphicFrame>
      <p:sp>
        <p:nvSpPr>
          <p:cNvPr id="269" name="ชื่อเรื่อง 11">
            <a:extLst>
              <a:ext uri="{FF2B5EF4-FFF2-40B4-BE49-F238E27FC236}">
                <a16:creationId xmlns:a16="http://schemas.microsoft.com/office/drawing/2014/main" id="{D2E5E7C5-D4EE-4721-877B-2D34776ECA14}"/>
              </a:ext>
            </a:extLst>
          </p:cNvPr>
          <p:cNvSpPr txBox="1">
            <a:spLocks/>
          </p:cNvSpPr>
          <p:nvPr/>
        </p:nvSpPr>
        <p:spPr>
          <a:xfrm>
            <a:off x="108488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หลักเกณฑ์การเบิกค่าใช้จ่ายในในการพัฒนาหลักสูตร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867471" y="5510765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680859" y="5438543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270" name="ชื่อเรื่อง 11">
            <a:extLst>
              <a:ext uri="{FF2B5EF4-FFF2-40B4-BE49-F238E27FC236}">
                <a16:creationId xmlns:a16="http://schemas.microsoft.com/office/drawing/2014/main" id="{571999E8-5DEB-4AED-871E-6B011110B12E}"/>
              </a:ext>
            </a:extLst>
          </p:cNvPr>
          <p:cNvSpPr txBox="1">
            <a:spLocks/>
          </p:cNvSpPr>
          <p:nvPr/>
        </p:nvSpPr>
        <p:spPr>
          <a:xfrm>
            <a:off x="1084887" y="493396"/>
            <a:ext cx="4929801" cy="72526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w="114300" prst="artDeco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หลักเกณฑ์การเบิกค่าใช้จ่ายในในการพัฒนาหลักสูตร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B5C8C916-84FB-48E5-B3CA-F4A30B8D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05102"/>
              </p:ext>
            </p:extLst>
          </p:nvPr>
        </p:nvGraphicFramePr>
        <p:xfrm>
          <a:off x="857919" y="1419013"/>
          <a:ext cx="1099102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731">
                  <a:extLst>
                    <a:ext uri="{9D8B030D-6E8A-4147-A177-3AD203B41FA5}">
                      <a16:colId xmlns:a16="http://schemas.microsoft.com/office/drawing/2014/main" val="2692105537"/>
                    </a:ext>
                  </a:extLst>
                </a:gridCol>
                <a:gridCol w="1871401">
                  <a:extLst>
                    <a:ext uri="{9D8B030D-6E8A-4147-A177-3AD203B41FA5}">
                      <a16:colId xmlns:a16="http://schemas.microsoft.com/office/drawing/2014/main" val="2561891029"/>
                    </a:ext>
                  </a:extLst>
                </a:gridCol>
                <a:gridCol w="3423433">
                  <a:extLst>
                    <a:ext uri="{9D8B030D-6E8A-4147-A177-3AD203B41FA5}">
                      <a16:colId xmlns:a16="http://schemas.microsoft.com/office/drawing/2014/main" val="507788637"/>
                    </a:ext>
                  </a:extLst>
                </a:gridCol>
                <a:gridCol w="3288462">
                  <a:extLst>
                    <a:ext uri="{9D8B030D-6E8A-4147-A177-3AD203B41FA5}">
                      <a16:colId xmlns:a16="http://schemas.microsoft.com/office/drawing/2014/main" val="2385791209"/>
                    </a:ext>
                  </a:extLst>
                </a:gridCol>
              </a:tblGrid>
              <a:tr h="313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หลักเกณฑ์/วิธีการ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549701"/>
                  </a:ext>
                </a:extLst>
              </a:tr>
              <a:tr h="31359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ค่าอาหาร อาหารว่างและเครื่องดื่ม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369787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4.1 ค่าอาหาร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ไม่เกินคนละ 300 บาทต่อมื้อ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ใช้ใบเสร็จรับเงิน กรณีบุคคลธรรมดาใช้บิลเงินสดพร้อมแนบสำเนาบัตรประจำตัวประชาชนและรับรองสำเนาถูกต้อง </a:t>
                      </a:r>
                    </a:p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จัดทำใบลายมือชื่อผู้เข้าร่วมรับประทานอาหาร อาหารว่างและเครื่องดื่ม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ประกาศมหาวิทยาลัยนเรศวร เรื่อง รายการและอัตรา               การเบิกจ่ายจากเงินรายได้ของมหาวิทยาลัย ลว 20 ก.ย. 66 ข้อ 27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67355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4.2 ค่าอาหารว่างและเครื่องดื่ม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ไม่เกินคนละ 100 บาทต่อมื้อ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th-TH" sz="16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0501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ค่าเลี้ยงรับรอง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ไม่เกินคนละ 500 บาทต่อครั้ง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ใช้ใบเสร็จรับเงิน กรณีบุคคลธรรมดาใช้บิลเงินสดพร้อมแนบสำเนาบัตรประจำตัวประชาชนและรับรองสำเนาถูกต้อง </a:t>
                      </a:r>
                    </a:p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จัดทำใบรายชื่อผู้เข้าร่วมเลี้ยงรับรอง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ประกาศมหาวิทยาลัยนเรศวร เรื่อง รายการและอัตรา               การเบิกจ่ายจากเงินรายได้ของมหาวิทยาลัย ลว 20 ก.ย. 66 ข้อ 8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76507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ค่าธรรมเนียมการส่งไปรษณีย์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ใช้ใบเสร็จรับเงินของบริษัทไปรษณีย์ไทย จำกัด </a:t>
                      </a:r>
                    </a:p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จัดทำใบรับรองการจ่ายเงิน ระบุวันที่จ่ายเงิน จำนวนเงิน</a:t>
                      </a:r>
                    </a:p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ที่จ่าย และชื่อผู้รับและที่อยู่ผู้รับเอกสาร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ระเบียบกระทรวงการคลัง ว่าด้วยการเบิกจ่ายค่าใช้จ่าย              ในการบริหารงานของส่วนราชการ พ.ศ. 2553 หมวด 4              ค่าสาธารณูปโภค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570845"/>
                  </a:ext>
                </a:extLst>
              </a:tr>
              <a:tr h="31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ค่าถ่ายเอกสาร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เท่าที่จ่ายจริง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ใช้ใบเสร็จรับเงินเป็นหลักฐานการจ่ายเงิน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ดำเนินการตามระเบียบพัสดุ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ระเบียบกระทรวงการคลัง ว่าด้วยการจัดซื้อจัดจ้าง              และการบริหารพัสดุภาครัฐ พ.ศ. 2560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1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15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F4950D-77F6-4D69-A341-43A67D57780C}"/>
              </a:ext>
            </a:extLst>
          </p:cNvPr>
          <p:cNvGrpSpPr/>
          <p:nvPr/>
        </p:nvGrpSpPr>
        <p:grpSpPr>
          <a:xfrm>
            <a:off x="9680859" y="5438543"/>
            <a:ext cx="1718841" cy="931416"/>
            <a:chOff x="9477928" y="5439012"/>
            <a:chExt cx="2023341" cy="1096420"/>
          </a:xfrm>
        </p:grpSpPr>
        <p:grpSp>
          <p:nvGrpSpPr>
            <p:cNvPr id="5844" name="Graphic 3339">
              <a:extLst>
                <a:ext uri="{FF2B5EF4-FFF2-40B4-BE49-F238E27FC236}">
                  <a16:creationId xmlns:a16="http://schemas.microsoft.com/office/drawing/2014/main" id="{91BF5E42-B955-4CDC-A710-569B6CB0EE0A}"/>
                </a:ext>
              </a:extLst>
            </p:cNvPr>
            <p:cNvGrpSpPr/>
            <p:nvPr/>
          </p:nvGrpSpPr>
          <p:grpSpPr>
            <a:xfrm rot="16200000">
              <a:off x="10180100" y="5214264"/>
              <a:ext cx="907931" cy="1734406"/>
              <a:chOff x="4830056" y="4928236"/>
              <a:chExt cx="1150845" cy="2198442"/>
            </a:xfrm>
          </p:grpSpPr>
          <p:pic>
            <p:nvPicPr>
              <p:cNvPr id="5845" name="Picture 5844">
                <a:extLst>
                  <a:ext uri="{FF2B5EF4-FFF2-40B4-BE49-F238E27FC236}">
                    <a16:creationId xmlns:a16="http://schemas.microsoft.com/office/drawing/2014/main" id="{246C07E0-A3CD-4AD7-BFDE-69B1EA4BF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5846" name="Graphic 3339">
                <a:extLst>
                  <a:ext uri="{FF2B5EF4-FFF2-40B4-BE49-F238E27FC236}">
                    <a16:creationId xmlns:a16="http://schemas.microsoft.com/office/drawing/2014/main" id="{992D4D09-0CB5-4710-8539-0C78D0EF0340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6003" name="Freeform: Shape 6002">
                  <a:extLst>
                    <a:ext uri="{FF2B5EF4-FFF2-40B4-BE49-F238E27FC236}">
                      <a16:creationId xmlns:a16="http://schemas.microsoft.com/office/drawing/2014/main" id="{68D4D07B-641A-4811-8C05-221E7512BD49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6004" name="Picture 6003">
                  <a:extLst>
                    <a:ext uri="{FF2B5EF4-FFF2-40B4-BE49-F238E27FC236}">
                      <a16:creationId xmlns:a16="http://schemas.microsoft.com/office/drawing/2014/main" id="{630AEAFA-EE1B-4CAD-9685-BF621D034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5" name="Picture 6004">
                  <a:extLst>
                    <a:ext uri="{FF2B5EF4-FFF2-40B4-BE49-F238E27FC236}">
                      <a16:creationId xmlns:a16="http://schemas.microsoft.com/office/drawing/2014/main" id="{CC1FC7DB-6CC5-4E48-AEDB-AAA2021D8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06" name="Graphic 3339">
                  <a:extLst>
                    <a:ext uri="{FF2B5EF4-FFF2-40B4-BE49-F238E27FC236}">
                      <a16:creationId xmlns:a16="http://schemas.microsoft.com/office/drawing/2014/main" id="{31138AB9-6089-48B3-B2C9-4EAEFA63DAE3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6007" name="Freeform: Shape 6006">
                    <a:extLst>
                      <a:ext uri="{FF2B5EF4-FFF2-40B4-BE49-F238E27FC236}">
                        <a16:creationId xmlns:a16="http://schemas.microsoft.com/office/drawing/2014/main" id="{907549AB-44A5-4C08-8894-863C409C6455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8" name="Freeform: Shape 6007">
                    <a:extLst>
                      <a:ext uri="{FF2B5EF4-FFF2-40B4-BE49-F238E27FC236}">
                        <a16:creationId xmlns:a16="http://schemas.microsoft.com/office/drawing/2014/main" id="{684A2BA0-504F-451A-B3B2-9EFF946314E9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9" name="Freeform: Shape 6008">
                    <a:extLst>
                      <a:ext uri="{FF2B5EF4-FFF2-40B4-BE49-F238E27FC236}">
                        <a16:creationId xmlns:a16="http://schemas.microsoft.com/office/drawing/2014/main" id="{2F8602FA-36BA-493E-B21D-C72D09C47ACD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0" name="Freeform: Shape 6009">
                    <a:extLst>
                      <a:ext uri="{FF2B5EF4-FFF2-40B4-BE49-F238E27FC236}">
                        <a16:creationId xmlns:a16="http://schemas.microsoft.com/office/drawing/2014/main" id="{3564B282-59B9-451D-A910-6AA44FF47DB4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1" name="Freeform: Shape 6010">
                    <a:extLst>
                      <a:ext uri="{FF2B5EF4-FFF2-40B4-BE49-F238E27FC236}">
                        <a16:creationId xmlns:a16="http://schemas.microsoft.com/office/drawing/2014/main" id="{2AAF3335-5CA2-4036-A342-BF6D1D03241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2" name="Freeform: Shape 6011">
                    <a:extLst>
                      <a:ext uri="{FF2B5EF4-FFF2-40B4-BE49-F238E27FC236}">
                        <a16:creationId xmlns:a16="http://schemas.microsoft.com/office/drawing/2014/main" id="{3A79677B-115A-47C7-B797-ABDE1CE2D53C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3" name="Freeform: Shape 6012">
                    <a:extLst>
                      <a:ext uri="{FF2B5EF4-FFF2-40B4-BE49-F238E27FC236}">
                        <a16:creationId xmlns:a16="http://schemas.microsoft.com/office/drawing/2014/main" id="{222A3DF1-684D-4115-BF3A-A641A48009C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4" name="Freeform: Shape 6013">
                    <a:extLst>
                      <a:ext uri="{FF2B5EF4-FFF2-40B4-BE49-F238E27FC236}">
                        <a16:creationId xmlns:a16="http://schemas.microsoft.com/office/drawing/2014/main" id="{C3D0BFE0-2DE3-4F7F-A8AF-36059952C44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5" name="Freeform: Shape 6014">
                    <a:extLst>
                      <a:ext uri="{FF2B5EF4-FFF2-40B4-BE49-F238E27FC236}">
                        <a16:creationId xmlns:a16="http://schemas.microsoft.com/office/drawing/2014/main" id="{3C448FE0-2E2B-491C-A202-61E39617A04D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6" name="Freeform: Shape 6015">
                    <a:extLst>
                      <a:ext uri="{FF2B5EF4-FFF2-40B4-BE49-F238E27FC236}">
                        <a16:creationId xmlns:a16="http://schemas.microsoft.com/office/drawing/2014/main" id="{F34036FC-3FAC-4B9E-8B3E-8A21A5D363B9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7" name="Freeform: Shape 6016">
                    <a:extLst>
                      <a:ext uri="{FF2B5EF4-FFF2-40B4-BE49-F238E27FC236}">
                        <a16:creationId xmlns:a16="http://schemas.microsoft.com/office/drawing/2014/main" id="{3D57FAF0-5DCC-4BD5-916C-1DA3206618D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8" name="Freeform: Shape 6017">
                    <a:extLst>
                      <a:ext uri="{FF2B5EF4-FFF2-40B4-BE49-F238E27FC236}">
                        <a16:creationId xmlns:a16="http://schemas.microsoft.com/office/drawing/2014/main" id="{6EEAD653-37CF-47AA-BBE8-F38E0E486FCA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7" name="Graphic 3339">
                <a:extLst>
                  <a:ext uri="{FF2B5EF4-FFF2-40B4-BE49-F238E27FC236}">
                    <a16:creationId xmlns:a16="http://schemas.microsoft.com/office/drawing/2014/main" id="{509B60E3-3CF9-48F3-A4A5-12AA7E904192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5987" name="Freeform: Shape 5986">
                  <a:extLst>
                    <a:ext uri="{FF2B5EF4-FFF2-40B4-BE49-F238E27FC236}">
                      <a16:creationId xmlns:a16="http://schemas.microsoft.com/office/drawing/2014/main" id="{7F228B36-62FB-4159-91FE-55D16A9D442B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pic>
              <p:nvPicPr>
                <p:cNvPr id="5988" name="Picture 5987">
                  <a:extLst>
                    <a:ext uri="{FF2B5EF4-FFF2-40B4-BE49-F238E27FC236}">
                      <a16:creationId xmlns:a16="http://schemas.microsoft.com/office/drawing/2014/main" id="{70B0EE58-466E-4598-8D08-2D65ED0F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89" name="Picture 5988">
                  <a:extLst>
                    <a:ext uri="{FF2B5EF4-FFF2-40B4-BE49-F238E27FC236}">
                      <a16:creationId xmlns:a16="http://schemas.microsoft.com/office/drawing/2014/main" id="{EB9BE2B6-8436-4DB2-BEF6-4F9F60777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90" name="Graphic 3339">
                  <a:extLst>
                    <a:ext uri="{FF2B5EF4-FFF2-40B4-BE49-F238E27FC236}">
                      <a16:creationId xmlns:a16="http://schemas.microsoft.com/office/drawing/2014/main" id="{F15D2B30-82DE-47FC-8285-B56DA08180EC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5991" name="Freeform: Shape 5990">
                    <a:extLst>
                      <a:ext uri="{FF2B5EF4-FFF2-40B4-BE49-F238E27FC236}">
                        <a16:creationId xmlns:a16="http://schemas.microsoft.com/office/drawing/2014/main" id="{76D2AE09-1A0D-4743-B677-8C0CB37D2E4C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2" name="Freeform: Shape 5991">
                    <a:extLst>
                      <a:ext uri="{FF2B5EF4-FFF2-40B4-BE49-F238E27FC236}">
                        <a16:creationId xmlns:a16="http://schemas.microsoft.com/office/drawing/2014/main" id="{1B6807B8-D494-4244-B700-DD083CD21335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3" name="Freeform: Shape 5992">
                    <a:extLst>
                      <a:ext uri="{FF2B5EF4-FFF2-40B4-BE49-F238E27FC236}">
                        <a16:creationId xmlns:a16="http://schemas.microsoft.com/office/drawing/2014/main" id="{0743AC6A-DFBA-4087-9C16-074CDBD2A2E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4" name="Freeform: Shape 5993">
                    <a:extLst>
                      <a:ext uri="{FF2B5EF4-FFF2-40B4-BE49-F238E27FC236}">
                        <a16:creationId xmlns:a16="http://schemas.microsoft.com/office/drawing/2014/main" id="{6C8F4163-181C-42BC-8EA3-3353666EBB3B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5" name="Freeform: Shape 5994">
                    <a:extLst>
                      <a:ext uri="{FF2B5EF4-FFF2-40B4-BE49-F238E27FC236}">
                        <a16:creationId xmlns:a16="http://schemas.microsoft.com/office/drawing/2014/main" id="{5D2EC7EA-4711-4913-A43F-DD67F0FE8507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6" name="Freeform: Shape 5995">
                    <a:extLst>
                      <a:ext uri="{FF2B5EF4-FFF2-40B4-BE49-F238E27FC236}">
                        <a16:creationId xmlns:a16="http://schemas.microsoft.com/office/drawing/2014/main" id="{2512CE9E-8F41-4BF4-A48A-BD6A43F07172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7" name="Freeform: Shape 5996">
                    <a:extLst>
                      <a:ext uri="{FF2B5EF4-FFF2-40B4-BE49-F238E27FC236}">
                        <a16:creationId xmlns:a16="http://schemas.microsoft.com/office/drawing/2014/main" id="{2EEF071F-62CB-47C6-8AE3-55E05F485545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8" name="Freeform: Shape 5997">
                    <a:extLst>
                      <a:ext uri="{FF2B5EF4-FFF2-40B4-BE49-F238E27FC236}">
                        <a16:creationId xmlns:a16="http://schemas.microsoft.com/office/drawing/2014/main" id="{B462CA40-1135-4043-A30D-894B28EC8C7D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9" name="Freeform: Shape 5998">
                    <a:extLst>
                      <a:ext uri="{FF2B5EF4-FFF2-40B4-BE49-F238E27FC236}">
                        <a16:creationId xmlns:a16="http://schemas.microsoft.com/office/drawing/2014/main" id="{3269D0CD-2744-4C18-963F-6954D5F605D0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0" name="Freeform: Shape 5999">
                    <a:extLst>
                      <a:ext uri="{FF2B5EF4-FFF2-40B4-BE49-F238E27FC236}">
                        <a16:creationId xmlns:a16="http://schemas.microsoft.com/office/drawing/2014/main" id="{B3C3273C-0816-412F-BA8D-E2B31C55B16E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1" name="Freeform: Shape 6000">
                    <a:extLst>
                      <a:ext uri="{FF2B5EF4-FFF2-40B4-BE49-F238E27FC236}">
                        <a16:creationId xmlns:a16="http://schemas.microsoft.com/office/drawing/2014/main" id="{F9C94090-308A-4244-A847-975625087FC6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2" name="Freeform: Shape 6001">
                    <a:extLst>
                      <a:ext uri="{FF2B5EF4-FFF2-40B4-BE49-F238E27FC236}">
                        <a16:creationId xmlns:a16="http://schemas.microsoft.com/office/drawing/2014/main" id="{88826EDB-256F-4ADF-BFC1-EF8ACD33C2C6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48" name="Graphic 3339">
                <a:extLst>
                  <a:ext uri="{FF2B5EF4-FFF2-40B4-BE49-F238E27FC236}">
                    <a16:creationId xmlns:a16="http://schemas.microsoft.com/office/drawing/2014/main" id="{EBA81549-98EE-402C-8CA5-0C0C8242A63B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5969" name="Graphic 3339">
                  <a:extLst>
                    <a:ext uri="{FF2B5EF4-FFF2-40B4-BE49-F238E27FC236}">
                      <a16:creationId xmlns:a16="http://schemas.microsoft.com/office/drawing/2014/main" id="{8AE479B6-1E60-4129-B7D1-E85D123C1B7A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5985" name="Freeform: Shape 5984">
                    <a:extLst>
                      <a:ext uri="{FF2B5EF4-FFF2-40B4-BE49-F238E27FC236}">
                        <a16:creationId xmlns:a16="http://schemas.microsoft.com/office/drawing/2014/main" id="{BBD373CB-2983-41C3-B88B-442E42A424E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6" name="Freeform: Shape 5985">
                    <a:extLst>
                      <a:ext uri="{FF2B5EF4-FFF2-40B4-BE49-F238E27FC236}">
                        <a16:creationId xmlns:a16="http://schemas.microsoft.com/office/drawing/2014/main" id="{F2E7C2B2-6C41-4F60-8535-FED20E40E97F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970" name="Picture 5969">
                  <a:extLst>
                    <a:ext uri="{FF2B5EF4-FFF2-40B4-BE49-F238E27FC236}">
                      <a16:creationId xmlns:a16="http://schemas.microsoft.com/office/drawing/2014/main" id="{CCBDF348-2FEC-47F5-88DE-5465EF9F2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71" name="Picture 5970">
                  <a:extLst>
                    <a:ext uri="{FF2B5EF4-FFF2-40B4-BE49-F238E27FC236}">
                      <a16:creationId xmlns:a16="http://schemas.microsoft.com/office/drawing/2014/main" id="{26F2F5A9-AF9C-4980-A252-760F134149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72" name="Graphic 3339">
                  <a:extLst>
                    <a:ext uri="{FF2B5EF4-FFF2-40B4-BE49-F238E27FC236}">
                      <a16:creationId xmlns:a16="http://schemas.microsoft.com/office/drawing/2014/main" id="{428A73E1-C1CF-404A-8561-7FFA89639FC3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5973" name="Freeform: Shape 5972">
                    <a:extLst>
                      <a:ext uri="{FF2B5EF4-FFF2-40B4-BE49-F238E27FC236}">
                        <a16:creationId xmlns:a16="http://schemas.microsoft.com/office/drawing/2014/main" id="{2BC7DB61-9849-4A99-BD8D-6A50687097DF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4" name="Freeform: Shape 5973">
                    <a:extLst>
                      <a:ext uri="{FF2B5EF4-FFF2-40B4-BE49-F238E27FC236}">
                        <a16:creationId xmlns:a16="http://schemas.microsoft.com/office/drawing/2014/main" id="{D724E84A-71BB-4432-B596-C5E99A47AADC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5" name="Freeform: Shape 5974">
                    <a:extLst>
                      <a:ext uri="{FF2B5EF4-FFF2-40B4-BE49-F238E27FC236}">
                        <a16:creationId xmlns:a16="http://schemas.microsoft.com/office/drawing/2014/main" id="{612BB6BE-8BD6-4E80-B08E-BE84FE82A551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6" name="Freeform: Shape 5975">
                    <a:extLst>
                      <a:ext uri="{FF2B5EF4-FFF2-40B4-BE49-F238E27FC236}">
                        <a16:creationId xmlns:a16="http://schemas.microsoft.com/office/drawing/2014/main" id="{13CDD401-2720-4E91-9723-C05E61821F8B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7" name="Freeform: Shape 5976">
                    <a:extLst>
                      <a:ext uri="{FF2B5EF4-FFF2-40B4-BE49-F238E27FC236}">
                        <a16:creationId xmlns:a16="http://schemas.microsoft.com/office/drawing/2014/main" id="{C8E6D9E2-8805-40EE-B2E8-1C006B1C2AE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8" name="Freeform: Shape 5977">
                    <a:extLst>
                      <a:ext uri="{FF2B5EF4-FFF2-40B4-BE49-F238E27FC236}">
                        <a16:creationId xmlns:a16="http://schemas.microsoft.com/office/drawing/2014/main" id="{EFFCB97F-00A3-43C3-AC3D-B8AFC0BAE7EE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9" name="Freeform: Shape 5978">
                    <a:extLst>
                      <a:ext uri="{FF2B5EF4-FFF2-40B4-BE49-F238E27FC236}">
                        <a16:creationId xmlns:a16="http://schemas.microsoft.com/office/drawing/2014/main" id="{2F2D2FCE-F20F-4A3D-8273-98411D038AB1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0" name="Freeform: Shape 5979">
                    <a:extLst>
                      <a:ext uri="{FF2B5EF4-FFF2-40B4-BE49-F238E27FC236}">
                        <a16:creationId xmlns:a16="http://schemas.microsoft.com/office/drawing/2014/main" id="{149D580C-6003-4CD1-8158-DD4F83386F95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1" name="Freeform: Shape 5980">
                    <a:extLst>
                      <a:ext uri="{FF2B5EF4-FFF2-40B4-BE49-F238E27FC236}">
                        <a16:creationId xmlns:a16="http://schemas.microsoft.com/office/drawing/2014/main" id="{DA2B4B99-2D67-4C41-9C85-E1564E56D33D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2" name="Freeform: Shape 5981">
                    <a:extLst>
                      <a:ext uri="{FF2B5EF4-FFF2-40B4-BE49-F238E27FC236}">
                        <a16:creationId xmlns:a16="http://schemas.microsoft.com/office/drawing/2014/main" id="{B81FCDB9-7614-4D22-AEF7-BD67685AF271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3" name="Freeform: Shape 5982">
                    <a:extLst>
                      <a:ext uri="{FF2B5EF4-FFF2-40B4-BE49-F238E27FC236}">
                        <a16:creationId xmlns:a16="http://schemas.microsoft.com/office/drawing/2014/main" id="{62B3D6F4-BD57-4DEA-9FA2-10E2C2C31B4B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84" name="Freeform: Shape 5983">
                    <a:extLst>
                      <a:ext uri="{FF2B5EF4-FFF2-40B4-BE49-F238E27FC236}">
                        <a16:creationId xmlns:a16="http://schemas.microsoft.com/office/drawing/2014/main" id="{53E745EA-CAB3-49AB-8561-817F3B2CA3C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pic>
            <p:nvPicPr>
              <p:cNvPr id="5849" name="Picture 5848">
                <a:extLst>
                  <a:ext uri="{FF2B5EF4-FFF2-40B4-BE49-F238E27FC236}">
                    <a16:creationId xmlns:a16="http://schemas.microsoft.com/office/drawing/2014/main" id="{2646AEB2-52CE-4F9E-AFDB-1DDC94653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5850" name="Picture 5849">
                <a:extLst>
                  <a:ext uri="{FF2B5EF4-FFF2-40B4-BE49-F238E27FC236}">
                    <a16:creationId xmlns:a16="http://schemas.microsoft.com/office/drawing/2014/main" id="{6CF62E10-C757-4060-85EC-01BF04B0C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5851" name="Picture 5850">
                <a:extLst>
                  <a:ext uri="{FF2B5EF4-FFF2-40B4-BE49-F238E27FC236}">
                    <a16:creationId xmlns:a16="http://schemas.microsoft.com/office/drawing/2014/main" id="{75C7A7B7-C993-418C-857F-C6EEEF806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5852" name="Picture 5851">
                <a:extLst>
                  <a:ext uri="{FF2B5EF4-FFF2-40B4-BE49-F238E27FC236}">
                    <a16:creationId xmlns:a16="http://schemas.microsoft.com/office/drawing/2014/main" id="{65B69F1D-5387-4B65-A2AF-BEE8A2F35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5853" name="Graphic 3339">
                <a:extLst>
                  <a:ext uri="{FF2B5EF4-FFF2-40B4-BE49-F238E27FC236}">
                    <a16:creationId xmlns:a16="http://schemas.microsoft.com/office/drawing/2014/main" id="{16D51348-F485-45B5-ADE1-5427DFE7BA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5950" name="Graphic 3339">
                  <a:extLst>
                    <a:ext uri="{FF2B5EF4-FFF2-40B4-BE49-F238E27FC236}">
                      <a16:creationId xmlns:a16="http://schemas.microsoft.com/office/drawing/2014/main" id="{9BD42BB0-BFF5-41B8-A7BA-833EBD847D38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5967" name="Freeform: Shape 5966">
                    <a:extLst>
                      <a:ext uri="{FF2B5EF4-FFF2-40B4-BE49-F238E27FC236}">
                        <a16:creationId xmlns:a16="http://schemas.microsoft.com/office/drawing/2014/main" id="{80253344-A6F5-4264-B18C-57A4747EB284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8" name="Freeform: Shape 5967">
                    <a:extLst>
                      <a:ext uri="{FF2B5EF4-FFF2-40B4-BE49-F238E27FC236}">
                        <a16:creationId xmlns:a16="http://schemas.microsoft.com/office/drawing/2014/main" id="{8CCDB863-3F35-48DB-B282-D3F9F1F8313B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51" name="Graphic 3339">
                  <a:extLst>
                    <a:ext uri="{FF2B5EF4-FFF2-40B4-BE49-F238E27FC236}">
                      <a16:creationId xmlns:a16="http://schemas.microsoft.com/office/drawing/2014/main" id="{F2CCE0E6-68CC-47E2-ACA1-88068C7E33D8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5952" name="Picture 5951">
                    <a:extLst>
                      <a:ext uri="{FF2B5EF4-FFF2-40B4-BE49-F238E27FC236}">
                        <a16:creationId xmlns:a16="http://schemas.microsoft.com/office/drawing/2014/main" id="{DCE93531-C7E3-4016-B7DA-745F09EA54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53" name="Picture 5952">
                    <a:extLst>
                      <a:ext uri="{FF2B5EF4-FFF2-40B4-BE49-F238E27FC236}">
                        <a16:creationId xmlns:a16="http://schemas.microsoft.com/office/drawing/2014/main" id="{25620B1B-EFE7-472E-B011-AD483C55C7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54" name="Graphic 3339">
                    <a:extLst>
                      <a:ext uri="{FF2B5EF4-FFF2-40B4-BE49-F238E27FC236}">
                        <a16:creationId xmlns:a16="http://schemas.microsoft.com/office/drawing/2014/main" id="{375590C8-6C8B-4D47-97F1-B631AE7E7372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5955" name="Freeform: Shape 5954">
                      <a:extLst>
                        <a:ext uri="{FF2B5EF4-FFF2-40B4-BE49-F238E27FC236}">
                          <a16:creationId xmlns:a16="http://schemas.microsoft.com/office/drawing/2014/main" id="{AA761F0F-95DB-4832-B795-F5506FB26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6" name="Freeform: Shape 5955">
                      <a:extLst>
                        <a:ext uri="{FF2B5EF4-FFF2-40B4-BE49-F238E27FC236}">
                          <a16:creationId xmlns:a16="http://schemas.microsoft.com/office/drawing/2014/main" id="{CFA66272-06E0-4B3E-A81C-834CCF4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7" name="Freeform: Shape 5956">
                      <a:extLst>
                        <a:ext uri="{FF2B5EF4-FFF2-40B4-BE49-F238E27FC236}">
                          <a16:creationId xmlns:a16="http://schemas.microsoft.com/office/drawing/2014/main" id="{DE963FD8-C612-41F2-BFEA-933465A98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8" name="Freeform: Shape 5957">
                      <a:extLst>
                        <a:ext uri="{FF2B5EF4-FFF2-40B4-BE49-F238E27FC236}">
                          <a16:creationId xmlns:a16="http://schemas.microsoft.com/office/drawing/2014/main" id="{2565CE8B-5293-4B88-A176-1D0D7DECC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59" name="Freeform: Shape 5958">
                      <a:extLst>
                        <a:ext uri="{FF2B5EF4-FFF2-40B4-BE49-F238E27FC236}">
                          <a16:creationId xmlns:a16="http://schemas.microsoft.com/office/drawing/2014/main" id="{AB289FB0-79C0-4B56-B22D-AFC92C5C1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0" name="Freeform: Shape 5959">
                      <a:extLst>
                        <a:ext uri="{FF2B5EF4-FFF2-40B4-BE49-F238E27FC236}">
                          <a16:creationId xmlns:a16="http://schemas.microsoft.com/office/drawing/2014/main" id="{00584EDF-77B9-43B7-9E30-2B65DBD97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1" name="Freeform: Shape 5960">
                      <a:extLst>
                        <a:ext uri="{FF2B5EF4-FFF2-40B4-BE49-F238E27FC236}">
                          <a16:creationId xmlns:a16="http://schemas.microsoft.com/office/drawing/2014/main" id="{4E0A1DC3-D480-49C8-96C0-B1C1BA3DD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2" name="Freeform: Shape 5961">
                      <a:extLst>
                        <a:ext uri="{FF2B5EF4-FFF2-40B4-BE49-F238E27FC236}">
                          <a16:creationId xmlns:a16="http://schemas.microsoft.com/office/drawing/2014/main" id="{822FE886-C5A1-4878-80FD-32B7D0EB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3" name="Freeform: Shape 5962">
                      <a:extLst>
                        <a:ext uri="{FF2B5EF4-FFF2-40B4-BE49-F238E27FC236}">
                          <a16:creationId xmlns:a16="http://schemas.microsoft.com/office/drawing/2014/main" id="{B08AC569-EA92-4CFA-B270-61C29657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4" name="Freeform: Shape 5963">
                      <a:extLst>
                        <a:ext uri="{FF2B5EF4-FFF2-40B4-BE49-F238E27FC236}">
                          <a16:creationId xmlns:a16="http://schemas.microsoft.com/office/drawing/2014/main" id="{9FB56AAE-493D-4B34-A4C4-0BF4E1E79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5" name="Freeform: Shape 5964">
                      <a:extLst>
                        <a:ext uri="{FF2B5EF4-FFF2-40B4-BE49-F238E27FC236}">
                          <a16:creationId xmlns:a16="http://schemas.microsoft.com/office/drawing/2014/main" id="{E95DC0DB-96FA-452C-B172-C19E308AE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66" name="Freeform: Shape 5965">
                      <a:extLst>
                        <a:ext uri="{FF2B5EF4-FFF2-40B4-BE49-F238E27FC236}">
                          <a16:creationId xmlns:a16="http://schemas.microsoft.com/office/drawing/2014/main" id="{64E04C99-9B2E-4283-9C06-ABA2AF0C0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4" name="Graphic 3339">
                <a:extLst>
                  <a:ext uri="{FF2B5EF4-FFF2-40B4-BE49-F238E27FC236}">
                    <a16:creationId xmlns:a16="http://schemas.microsoft.com/office/drawing/2014/main" id="{CC0E9D0F-1333-4E50-9A93-B25B01A0802D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5931" name="Graphic 3339">
                  <a:extLst>
                    <a:ext uri="{FF2B5EF4-FFF2-40B4-BE49-F238E27FC236}">
                      <a16:creationId xmlns:a16="http://schemas.microsoft.com/office/drawing/2014/main" id="{5374F65F-BB2E-4B71-8D69-1A2532642053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5948" name="Freeform: Shape 5947">
                    <a:extLst>
                      <a:ext uri="{FF2B5EF4-FFF2-40B4-BE49-F238E27FC236}">
                        <a16:creationId xmlns:a16="http://schemas.microsoft.com/office/drawing/2014/main" id="{DCFDF89B-4F50-49F3-AA1C-4F5AEBEA8CD5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49" name="Freeform: Shape 5948">
                    <a:extLst>
                      <a:ext uri="{FF2B5EF4-FFF2-40B4-BE49-F238E27FC236}">
                        <a16:creationId xmlns:a16="http://schemas.microsoft.com/office/drawing/2014/main" id="{F539DFC7-68EA-4E75-A6AF-1237F8C1BDAA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932" name="Graphic 3339">
                  <a:extLst>
                    <a:ext uri="{FF2B5EF4-FFF2-40B4-BE49-F238E27FC236}">
                      <a16:creationId xmlns:a16="http://schemas.microsoft.com/office/drawing/2014/main" id="{7EEAA63A-3659-418E-8455-35CC55801C9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5933" name="Picture 5932">
                    <a:extLst>
                      <a:ext uri="{FF2B5EF4-FFF2-40B4-BE49-F238E27FC236}">
                        <a16:creationId xmlns:a16="http://schemas.microsoft.com/office/drawing/2014/main" id="{0C8A2607-0FB7-4196-91FF-3839E92452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934" name="Picture 5933">
                    <a:extLst>
                      <a:ext uri="{FF2B5EF4-FFF2-40B4-BE49-F238E27FC236}">
                        <a16:creationId xmlns:a16="http://schemas.microsoft.com/office/drawing/2014/main" id="{086B44C4-4DC1-42A2-99B3-6BF35A886C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35" name="Graphic 3339">
                    <a:extLst>
                      <a:ext uri="{FF2B5EF4-FFF2-40B4-BE49-F238E27FC236}">
                        <a16:creationId xmlns:a16="http://schemas.microsoft.com/office/drawing/2014/main" id="{CCC4BBFC-A371-43A4-8BB8-DD33065CB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5936" name="Freeform: Shape 5935">
                      <a:extLst>
                        <a:ext uri="{FF2B5EF4-FFF2-40B4-BE49-F238E27FC236}">
                          <a16:creationId xmlns:a16="http://schemas.microsoft.com/office/drawing/2014/main" id="{A61D8D40-6399-41BB-882A-8F78A3971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7" name="Freeform: Shape 5936">
                      <a:extLst>
                        <a:ext uri="{FF2B5EF4-FFF2-40B4-BE49-F238E27FC236}">
                          <a16:creationId xmlns:a16="http://schemas.microsoft.com/office/drawing/2014/main" id="{E472EE1C-1AE4-4E47-B86B-BD5773AE5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8" name="Freeform: Shape 5937">
                      <a:extLst>
                        <a:ext uri="{FF2B5EF4-FFF2-40B4-BE49-F238E27FC236}">
                          <a16:creationId xmlns:a16="http://schemas.microsoft.com/office/drawing/2014/main" id="{D1763516-9515-45D1-9C2B-7D2CDE7FA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9" name="Freeform: Shape 5938">
                      <a:extLst>
                        <a:ext uri="{FF2B5EF4-FFF2-40B4-BE49-F238E27FC236}">
                          <a16:creationId xmlns:a16="http://schemas.microsoft.com/office/drawing/2014/main" id="{74119A9C-53CD-4D31-9749-706281D60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0" name="Freeform: Shape 5939">
                      <a:extLst>
                        <a:ext uri="{FF2B5EF4-FFF2-40B4-BE49-F238E27FC236}">
                          <a16:creationId xmlns:a16="http://schemas.microsoft.com/office/drawing/2014/main" id="{91CFA3F6-21EC-4C71-9252-426078FBC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1" name="Freeform: Shape 5940">
                      <a:extLst>
                        <a:ext uri="{FF2B5EF4-FFF2-40B4-BE49-F238E27FC236}">
                          <a16:creationId xmlns:a16="http://schemas.microsoft.com/office/drawing/2014/main" id="{B515302C-361E-4C92-94C8-484E401AA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2" name="Freeform: Shape 5941">
                      <a:extLst>
                        <a:ext uri="{FF2B5EF4-FFF2-40B4-BE49-F238E27FC236}">
                          <a16:creationId xmlns:a16="http://schemas.microsoft.com/office/drawing/2014/main" id="{BAEC023D-7875-4C94-829A-E39E15218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3" name="Freeform: Shape 5942">
                      <a:extLst>
                        <a:ext uri="{FF2B5EF4-FFF2-40B4-BE49-F238E27FC236}">
                          <a16:creationId xmlns:a16="http://schemas.microsoft.com/office/drawing/2014/main" id="{3BB9B078-97F5-4AFF-AB10-5AB9B6869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4" name="Freeform: Shape 5943">
                      <a:extLst>
                        <a:ext uri="{FF2B5EF4-FFF2-40B4-BE49-F238E27FC236}">
                          <a16:creationId xmlns:a16="http://schemas.microsoft.com/office/drawing/2014/main" id="{06F88DF1-332E-4AF5-8E54-DE4347EFD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5" name="Freeform: Shape 5944">
                      <a:extLst>
                        <a:ext uri="{FF2B5EF4-FFF2-40B4-BE49-F238E27FC236}">
                          <a16:creationId xmlns:a16="http://schemas.microsoft.com/office/drawing/2014/main" id="{FDC1BFD8-BB4E-42A2-B54E-222A29416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6" name="Freeform: Shape 5945">
                      <a:extLst>
                        <a:ext uri="{FF2B5EF4-FFF2-40B4-BE49-F238E27FC236}">
                          <a16:creationId xmlns:a16="http://schemas.microsoft.com/office/drawing/2014/main" id="{CCCB398A-E4D8-4CA7-AFDF-36377CA27A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47" name="Freeform: Shape 5946">
                      <a:extLst>
                        <a:ext uri="{FF2B5EF4-FFF2-40B4-BE49-F238E27FC236}">
                          <a16:creationId xmlns:a16="http://schemas.microsoft.com/office/drawing/2014/main" id="{BD0356EF-75DC-4B66-8E7D-50A1EDE80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5855" name="Graphic 3339">
                <a:extLst>
                  <a:ext uri="{FF2B5EF4-FFF2-40B4-BE49-F238E27FC236}">
                    <a16:creationId xmlns:a16="http://schemas.microsoft.com/office/drawing/2014/main" id="{D81FA470-7B04-4E12-B9AD-2BC36FFB0F0C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5910" name="Picture 5909">
                  <a:extLst>
                    <a:ext uri="{FF2B5EF4-FFF2-40B4-BE49-F238E27FC236}">
                      <a16:creationId xmlns:a16="http://schemas.microsoft.com/office/drawing/2014/main" id="{F7B420D8-D387-47D2-A76F-8F3C174E0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11" name="Graphic 3339">
                  <a:extLst>
                    <a:ext uri="{FF2B5EF4-FFF2-40B4-BE49-F238E27FC236}">
                      <a16:creationId xmlns:a16="http://schemas.microsoft.com/office/drawing/2014/main" id="{FA2DF37F-B49F-4F95-B99C-55BB1F01BE28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5912" name="Graphic 3339">
                    <a:extLst>
                      <a:ext uri="{FF2B5EF4-FFF2-40B4-BE49-F238E27FC236}">
                        <a16:creationId xmlns:a16="http://schemas.microsoft.com/office/drawing/2014/main" id="{127A3664-A62D-4E03-BF1F-840C658B275D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5929" name="Freeform: Shape 5928">
                      <a:extLst>
                        <a:ext uri="{FF2B5EF4-FFF2-40B4-BE49-F238E27FC236}">
                          <a16:creationId xmlns:a16="http://schemas.microsoft.com/office/drawing/2014/main" id="{C83ACEE6-E5F8-45CB-ABBC-1A9CF50DF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30" name="Freeform: Shape 5929">
                      <a:extLst>
                        <a:ext uri="{FF2B5EF4-FFF2-40B4-BE49-F238E27FC236}">
                          <a16:creationId xmlns:a16="http://schemas.microsoft.com/office/drawing/2014/main" id="{8959CCB6-1414-4583-9D6F-1BF0B5770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913" name="Graphic 3339">
                    <a:extLst>
                      <a:ext uri="{FF2B5EF4-FFF2-40B4-BE49-F238E27FC236}">
                        <a16:creationId xmlns:a16="http://schemas.microsoft.com/office/drawing/2014/main" id="{DFDBF641-65DC-4122-AB39-4919586CFE3B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5914" name="Picture 5913">
                      <a:extLst>
                        <a:ext uri="{FF2B5EF4-FFF2-40B4-BE49-F238E27FC236}">
                          <a16:creationId xmlns:a16="http://schemas.microsoft.com/office/drawing/2014/main" id="{7B53BB1A-BA71-4AD5-8623-3E297A098A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915" name="Picture 5914">
                      <a:extLst>
                        <a:ext uri="{FF2B5EF4-FFF2-40B4-BE49-F238E27FC236}">
                          <a16:creationId xmlns:a16="http://schemas.microsoft.com/office/drawing/2014/main" id="{10499A66-7B2F-4636-B302-004F110999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916" name="Graphic 3339">
                      <a:extLst>
                        <a:ext uri="{FF2B5EF4-FFF2-40B4-BE49-F238E27FC236}">
                          <a16:creationId xmlns:a16="http://schemas.microsoft.com/office/drawing/2014/main" id="{563EE180-3034-403E-AE2E-F91D1AD9C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5917" name="Freeform: Shape 5916">
                        <a:extLst>
                          <a:ext uri="{FF2B5EF4-FFF2-40B4-BE49-F238E27FC236}">
                            <a16:creationId xmlns:a16="http://schemas.microsoft.com/office/drawing/2014/main" id="{3E5D682B-BC31-4FE7-9164-F8C5F59299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8" name="Freeform: Shape 5917">
                        <a:extLst>
                          <a:ext uri="{FF2B5EF4-FFF2-40B4-BE49-F238E27FC236}">
                            <a16:creationId xmlns:a16="http://schemas.microsoft.com/office/drawing/2014/main" id="{814D931C-AB0E-43D9-9C1E-D719AD77B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19" name="Freeform: Shape 5918">
                        <a:extLst>
                          <a:ext uri="{FF2B5EF4-FFF2-40B4-BE49-F238E27FC236}">
                            <a16:creationId xmlns:a16="http://schemas.microsoft.com/office/drawing/2014/main" id="{0A7E9AF5-C91E-40F4-8DFF-DFA61F5A5F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0" name="Freeform: Shape 5919">
                        <a:extLst>
                          <a:ext uri="{FF2B5EF4-FFF2-40B4-BE49-F238E27FC236}">
                            <a16:creationId xmlns:a16="http://schemas.microsoft.com/office/drawing/2014/main" id="{ED9626F3-3326-49E2-A721-20538248A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1" name="Freeform: Shape 5920">
                        <a:extLst>
                          <a:ext uri="{FF2B5EF4-FFF2-40B4-BE49-F238E27FC236}">
                            <a16:creationId xmlns:a16="http://schemas.microsoft.com/office/drawing/2014/main" id="{13D2787F-1B20-4E0A-B877-94D2BCB01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2" name="Freeform: Shape 5921">
                        <a:extLst>
                          <a:ext uri="{FF2B5EF4-FFF2-40B4-BE49-F238E27FC236}">
                            <a16:creationId xmlns:a16="http://schemas.microsoft.com/office/drawing/2014/main" id="{AAE1BC42-7C89-4511-84CC-2DC50ED56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3" name="Freeform: Shape 5922">
                        <a:extLst>
                          <a:ext uri="{FF2B5EF4-FFF2-40B4-BE49-F238E27FC236}">
                            <a16:creationId xmlns:a16="http://schemas.microsoft.com/office/drawing/2014/main" id="{ED29FE94-AA0E-4DCD-BA84-F96233222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4" name="Freeform: Shape 5923">
                        <a:extLst>
                          <a:ext uri="{FF2B5EF4-FFF2-40B4-BE49-F238E27FC236}">
                            <a16:creationId xmlns:a16="http://schemas.microsoft.com/office/drawing/2014/main" id="{0BAAD4BE-5213-4800-A003-D2451B1AC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5" name="Freeform: Shape 5924">
                        <a:extLst>
                          <a:ext uri="{FF2B5EF4-FFF2-40B4-BE49-F238E27FC236}">
                            <a16:creationId xmlns:a16="http://schemas.microsoft.com/office/drawing/2014/main" id="{D78FC67A-44DA-4251-8C47-614BE26D24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6" name="Freeform: Shape 5925">
                        <a:extLst>
                          <a:ext uri="{FF2B5EF4-FFF2-40B4-BE49-F238E27FC236}">
                            <a16:creationId xmlns:a16="http://schemas.microsoft.com/office/drawing/2014/main" id="{E743B7A8-2D91-4E8E-B3B0-E37FC8C75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7" name="Freeform: Shape 5926">
                        <a:extLst>
                          <a:ext uri="{FF2B5EF4-FFF2-40B4-BE49-F238E27FC236}">
                            <a16:creationId xmlns:a16="http://schemas.microsoft.com/office/drawing/2014/main" id="{05763A42-7A6F-4522-B55C-BB53AE437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5928" name="Freeform: Shape 5927">
                        <a:extLst>
                          <a:ext uri="{FF2B5EF4-FFF2-40B4-BE49-F238E27FC236}">
                            <a16:creationId xmlns:a16="http://schemas.microsoft.com/office/drawing/2014/main" id="{CD2E64CD-0CB9-488C-9CFA-9369AE386C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  <p:sp>
            <p:nvSpPr>
              <p:cNvPr id="5856" name="Freeform: Shape 5855">
                <a:extLst>
                  <a:ext uri="{FF2B5EF4-FFF2-40B4-BE49-F238E27FC236}">
                    <a16:creationId xmlns:a16="http://schemas.microsoft.com/office/drawing/2014/main" id="{9EC2867C-1DE5-48E4-8232-CA3FB146139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57" name="Graphic 3339">
                <a:extLst>
                  <a:ext uri="{FF2B5EF4-FFF2-40B4-BE49-F238E27FC236}">
                    <a16:creationId xmlns:a16="http://schemas.microsoft.com/office/drawing/2014/main" id="{EC59CCF3-2A2A-4580-995F-3CD881045DF4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5896" name="Picture 5895">
                  <a:extLst>
                    <a:ext uri="{FF2B5EF4-FFF2-40B4-BE49-F238E27FC236}">
                      <a16:creationId xmlns:a16="http://schemas.microsoft.com/office/drawing/2014/main" id="{80B382ED-ABD8-4719-B6AA-E95EA40B09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97" name="Picture 5896">
                  <a:extLst>
                    <a:ext uri="{FF2B5EF4-FFF2-40B4-BE49-F238E27FC236}">
                      <a16:creationId xmlns:a16="http://schemas.microsoft.com/office/drawing/2014/main" id="{5341A710-5D79-48C7-A3DA-F7017F894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98" name="Graphic 3339">
                  <a:extLst>
                    <a:ext uri="{FF2B5EF4-FFF2-40B4-BE49-F238E27FC236}">
                      <a16:creationId xmlns:a16="http://schemas.microsoft.com/office/drawing/2014/main" id="{B6D1D3B4-0565-4FDF-BC22-DC76990F3B02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5899" name="Freeform: Shape 5898">
                    <a:extLst>
                      <a:ext uri="{FF2B5EF4-FFF2-40B4-BE49-F238E27FC236}">
                        <a16:creationId xmlns:a16="http://schemas.microsoft.com/office/drawing/2014/main" id="{7F6E6411-55FF-4D79-B302-566B292F481C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0" name="Freeform: Shape 5899">
                    <a:extLst>
                      <a:ext uri="{FF2B5EF4-FFF2-40B4-BE49-F238E27FC236}">
                        <a16:creationId xmlns:a16="http://schemas.microsoft.com/office/drawing/2014/main" id="{F5E71C9C-BC56-4D5A-BF45-BDDAA2C78DDF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1" name="Freeform: Shape 5900">
                    <a:extLst>
                      <a:ext uri="{FF2B5EF4-FFF2-40B4-BE49-F238E27FC236}">
                        <a16:creationId xmlns:a16="http://schemas.microsoft.com/office/drawing/2014/main" id="{487EB5DD-2BA8-44CE-A6CE-263B55F4A74D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2" name="Freeform: Shape 5901">
                    <a:extLst>
                      <a:ext uri="{FF2B5EF4-FFF2-40B4-BE49-F238E27FC236}">
                        <a16:creationId xmlns:a16="http://schemas.microsoft.com/office/drawing/2014/main" id="{38D2F085-F5BC-4FEE-A081-46AE083B554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3" name="Freeform: Shape 5902">
                    <a:extLst>
                      <a:ext uri="{FF2B5EF4-FFF2-40B4-BE49-F238E27FC236}">
                        <a16:creationId xmlns:a16="http://schemas.microsoft.com/office/drawing/2014/main" id="{12ED2E66-D69D-4EFF-995A-051374A1B6C7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4" name="Freeform: Shape 5903">
                    <a:extLst>
                      <a:ext uri="{FF2B5EF4-FFF2-40B4-BE49-F238E27FC236}">
                        <a16:creationId xmlns:a16="http://schemas.microsoft.com/office/drawing/2014/main" id="{2FF4AD3D-3F8F-4B7B-B45A-A72AE995C96D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5" name="Freeform: Shape 5904">
                    <a:extLst>
                      <a:ext uri="{FF2B5EF4-FFF2-40B4-BE49-F238E27FC236}">
                        <a16:creationId xmlns:a16="http://schemas.microsoft.com/office/drawing/2014/main" id="{712004CE-6C33-4854-9301-6EABE74A9C91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6" name="Freeform: Shape 5905">
                    <a:extLst>
                      <a:ext uri="{FF2B5EF4-FFF2-40B4-BE49-F238E27FC236}">
                        <a16:creationId xmlns:a16="http://schemas.microsoft.com/office/drawing/2014/main" id="{97B307F9-3F75-4436-8F72-B11D3744B40B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7" name="Freeform: Shape 5906">
                    <a:extLst>
                      <a:ext uri="{FF2B5EF4-FFF2-40B4-BE49-F238E27FC236}">
                        <a16:creationId xmlns:a16="http://schemas.microsoft.com/office/drawing/2014/main" id="{F87F7F9A-9FF5-4518-A522-A8704D3C44E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8" name="Freeform: Shape 5907">
                    <a:extLst>
                      <a:ext uri="{FF2B5EF4-FFF2-40B4-BE49-F238E27FC236}">
                        <a16:creationId xmlns:a16="http://schemas.microsoft.com/office/drawing/2014/main" id="{D0673122-A425-4657-B9B6-CE6695CDA6F9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09" name="Freeform: Shape 5908">
                    <a:extLst>
                      <a:ext uri="{FF2B5EF4-FFF2-40B4-BE49-F238E27FC236}">
                        <a16:creationId xmlns:a16="http://schemas.microsoft.com/office/drawing/2014/main" id="{AC5658A6-F81F-403E-A200-909BB221124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8" name="Graphic 3339">
                <a:extLst>
                  <a:ext uri="{FF2B5EF4-FFF2-40B4-BE49-F238E27FC236}">
                    <a16:creationId xmlns:a16="http://schemas.microsoft.com/office/drawing/2014/main" id="{82C6C3FD-4ECD-4AF7-9335-3B0024C6DB31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5878" name="Graphic 3339">
                  <a:extLst>
                    <a:ext uri="{FF2B5EF4-FFF2-40B4-BE49-F238E27FC236}">
                      <a16:creationId xmlns:a16="http://schemas.microsoft.com/office/drawing/2014/main" id="{2BF553B2-E7D8-43F6-B536-B264BE30E5B4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5894" name="Freeform: Shape 5893">
                    <a:extLst>
                      <a:ext uri="{FF2B5EF4-FFF2-40B4-BE49-F238E27FC236}">
                        <a16:creationId xmlns:a16="http://schemas.microsoft.com/office/drawing/2014/main" id="{5F12BDE8-14C0-4450-A40B-BC5E4E6B39FC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5" name="Freeform: Shape 5894">
                    <a:extLst>
                      <a:ext uri="{FF2B5EF4-FFF2-40B4-BE49-F238E27FC236}">
                        <a16:creationId xmlns:a16="http://schemas.microsoft.com/office/drawing/2014/main" id="{1C5A4774-0CB9-465B-977F-175F97241CE8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79" name="Picture 5878">
                  <a:extLst>
                    <a:ext uri="{FF2B5EF4-FFF2-40B4-BE49-F238E27FC236}">
                      <a16:creationId xmlns:a16="http://schemas.microsoft.com/office/drawing/2014/main" id="{71BC6ED0-DF2A-4B15-A403-D0B446CE1E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80" name="Picture 5879">
                  <a:extLst>
                    <a:ext uri="{FF2B5EF4-FFF2-40B4-BE49-F238E27FC236}">
                      <a16:creationId xmlns:a16="http://schemas.microsoft.com/office/drawing/2014/main" id="{39CADE19-B6E7-4C45-B830-ECC254C4B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81" name="Graphic 3339">
                  <a:extLst>
                    <a:ext uri="{FF2B5EF4-FFF2-40B4-BE49-F238E27FC236}">
                      <a16:creationId xmlns:a16="http://schemas.microsoft.com/office/drawing/2014/main" id="{C30E56D2-102C-40F6-8B09-F25D0DA37F8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5882" name="Freeform: Shape 5881">
                    <a:extLst>
                      <a:ext uri="{FF2B5EF4-FFF2-40B4-BE49-F238E27FC236}">
                        <a16:creationId xmlns:a16="http://schemas.microsoft.com/office/drawing/2014/main" id="{9AC6380A-D7C5-4671-B8F5-DF15850A05EF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3" name="Freeform: Shape 5882">
                    <a:extLst>
                      <a:ext uri="{FF2B5EF4-FFF2-40B4-BE49-F238E27FC236}">
                        <a16:creationId xmlns:a16="http://schemas.microsoft.com/office/drawing/2014/main" id="{537D84AC-2ADC-443A-9691-05E4FFA8D26C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4" name="Freeform: Shape 5883">
                    <a:extLst>
                      <a:ext uri="{FF2B5EF4-FFF2-40B4-BE49-F238E27FC236}">
                        <a16:creationId xmlns:a16="http://schemas.microsoft.com/office/drawing/2014/main" id="{C4F5EDF0-E599-400C-8D2D-CB544807DF2C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5" name="Freeform: Shape 5884">
                    <a:extLst>
                      <a:ext uri="{FF2B5EF4-FFF2-40B4-BE49-F238E27FC236}">
                        <a16:creationId xmlns:a16="http://schemas.microsoft.com/office/drawing/2014/main" id="{3BA2964B-DFA8-4A39-969E-2DE144F2E7F5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6" name="Freeform: Shape 5885">
                    <a:extLst>
                      <a:ext uri="{FF2B5EF4-FFF2-40B4-BE49-F238E27FC236}">
                        <a16:creationId xmlns:a16="http://schemas.microsoft.com/office/drawing/2014/main" id="{1F0AA7BF-3091-4E61-94A8-6139014CC82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7" name="Freeform: Shape 5886">
                    <a:extLst>
                      <a:ext uri="{FF2B5EF4-FFF2-40B4-BE49-F238E27FC236}">
                        <a16:creationId xmlns:a16="http://schemas.microsoft.com/office/drawing/2014/main" id="{5B4D4EDE-B862-49E3-AB49-4CFF9A98ACFA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8" name="Freeform: Shape 5887">
                    <a:extLst>
                      <a:ext uri="{FF2B5EF4-FFF2-40B4-BE49-F238E27FC236}">
                        <a16:creationId xmlns:a16="http://schemas.microsoft.com/office/drawing/2014/main" id="{4B8F765D-7708-4F8E-A272-C5FF36D1D42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89" name="Freeform: Shape 5888">
                    <a:extLst>
                      <a:ext uri="{FF2B5EF4-FFF2-40B4-BE49-F238E27FC236}">
                        <a16:creationId xmlns:a16="http://schemas.microsoft.com/office/drawing/2014/main" id="{320EBAD5-9AF8-4FF4-BE52-6F7D3769B3DF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0" name="Freeform: Shape 5889">
                    <a:extLst>
                      <a:ext uri="{FF2B5EF4-FFF2-40B4-BE49-F238E27FC236}">
                        <a16:creationId xmlns:a16="http://schemas.microsoft.com/office/drawing/2014/main" id="{75E9A885-94E4-43A2-98D9-21D1578A0E2E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1" name="Freeform: Shape 5890">
                    <a:extLst>
                      <a:ext uri="{FF2B5EF4-FFF2-40B4-BE49-F238E27FC236}">
                        <a16:creationId xmlns:a16="http://schemas.microsoft.com/office/drawing/2014/main" id="{3DA3C055-C270-4B60-865D-EBF14F55788F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2" name="Freeform: Shape 5891">
                    <a:extLst>
                      <a:ext uri="{FF2B5EF4-FFF2-40B4-BE49-F238E27FC236}">
                        <a16:creationId xmlns:a16="http://schemas.microsoft.com/office/drawing/2014/main" id="{EC07C7B3-3053-489B-AEF1-3DED7D23827E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93" name="Freeform: Shape 5892">
                    <a:extLst>
                      <a:ext uri="{FF2B5EF4-FFF2-40B4-BE49-F238E27FC236}">
                        <a16:creationId xmlns:a16="http://schemas.microsoft.com/office/drawing/2014/main" id="{E233C359-7433-4A52-9C88-27F9EF9D3D8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5859" name="Graphic 3339">
                <a:extLst>
                  <a:ext uri="{FF2B5EF4-FFF2-40B4-BE49-F238E27FC236}">
                    <a16:creationId xmlns:a16="http://schemas.microsoft.com/office/drawing/2014/main" id="{905E2BFA-6B4B-4879-B671-F91CB361190B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5860" name="Graphic 3339">
                  <a:extLst>
                    <a:ext uri="{FF2B5EF4-FFF2-40B4-BE49-F238E27FC236}">
                      <a16:creationId xmlns:a16="http://schemas.microsoft.com/office/drawing/2014/main" id="{E708EE42-5651-4EE2-8D02-93B3BCC02AD1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5876" name="Freeform: Shape 5875">
                    <a:extLst>
                      <a:ext uri="{FF2B5EF4-FFF2-40B4-BE49-F238E27FC236}">
                        <a16:creationId xmlns:a16="http://schemas.microsoft.com/office/drawing/2014/main" id="{20461E7B-179F-4986-A57A-A6BA31E5A679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7" name="Freeform: Shape 5876">
                    <a:extLst>
                      <a:ext uri="{FF2B5EF4-FFF2-40B4-BE49-F238E27FC236}">
                        <a16:creationId xmlns:a16="http://schemas.microsoft.com/office/drawing/2014/main" id="{35634DBB-185D-47C4-865E-E4C9BA6DC198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5861" name="Picture 5860">
                  <a:extLst>
                    <a:ext uri="{FF2B5EF4-FFF2-40B4-BE49-F238E27FC236}">
                      <a16:creationId xmlns:a16="http://schemas.microsoft.com/office/drawing/2014/main" id="{2B2219F3-C80C-404F-AF37-D5698D0FB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62" name="Picture 5861">
                  <a:extLst>
                    <a:ext uri="{FF2B5EF4-FFF2-40B4-BE49-F238E27FC236}">
                      <a16:creationId xmlns:a16="http://schemas.microsoft.com/office/drawing/2014/main" id="{7637B31F-4221-430F-A143-904E94377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63" name="Graphic 3339">
                  <a:extLst>
                    <a:ext uri="{FF2B5EF4-FFF2-40B4-BE49-F238E27FC236}">
                      <a16:creationId xmlns:a16="http://schemas.microsoft.com/office/drawing/2014/main" id="{3ED24451-2210-40E9-ABDC-99E926322CC6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5864" name="Freeform: Shape 5863">
                    <a:extLst>
                      <a:ext uri="{FF2B5EF4-FFF2-40B4-BE49-F238E27FC236}">
                        <a16:creationId xmlns:a16="http://schemas.microsoft.com/office/drawing/2014/main" id="{BB9EEF35-8BE6-41A1-8892-755145B3AB28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5" name="Freeform: Shape 5864">
                    <a:extLst>
                      <a:ext uri="{FF2B5EF4-FFF2-40B4-BE49-F238E27FC236}">
                        <a16:creationId xmlns:a16="http://schemas.microsoft.com/office/drawing/2014/main" id="{DBADA4A2-9ACE-40AA-9F81-3A9BDE3B7C8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6" name="Freeform: Shape 5865">
                    <a:extLst>
                      <a:ext uri="{FF2B5EF4-FFF2-40B4-BE49-F238E27FC236}">
                        <a16:creationId xmlns:a16="http://schemas.microsoft.com/office/drawing/2014/main" id="{0579BF92-BAD1-4D2B-9E40-F427A123E709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7" name="Freeform: Shape 5866">
                    <a:extLst>
                      <a:ext uri="{FF2B5EF4-FFF2-40B4-BE49-F238E27FC236}">
                        <a16:creationId xmlns:a16="http://schemas.microsoft.com/office/drawing/2014/main" id="{5C1F5F82-AEA4-4FB1-992F-4EDC0E48229B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8" name="Freeform: Shape 5867">
                    <a:extLst>
                      <a:ext uri="{FF2B5EF4-FFF2-40B4-BE49-F238E27FC236}">
                        <a16:creationId xmlns:a16="http://schemas.microsoft.com/office/drawing/2014/main" id="{04E12BF4-24BF-4F0D-B736-F8381FF4FF4B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69" name="Freeform: Shape 5868">
                    <a:extLst>
                      <a:ext uri="{FF2B5EF4-FFF2-40B4-BE49-F238E27FC236}">
                        <a16:creationId xmlns:a16="http://schemas.microsoft.com/office/drawing/2014/main" id="{DB6696BF-B138-47CA-A759-5C0A065D5D67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0" name="Freeform: Shape 5869">
                    <a:extLst>
                      <a:ext uri="{FF2B5EF4-FFF2-40B4-BE49-F238E27FC236}">
                        <a16:creationId xmlns:a16="http://schemas.microsoft.com/office/drawing/2014/main" id="{A7AC5D2E-02CC-48CE-B343-6D55B65C10C9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1" name="Freeform: Shape 5870">
                    <a:extLst>
                      <a:ext uri="{FF2B5EF4-FFF2-40B4-BE49-F238E27FC236}">
                        <a16:creationId xmlns:a16="http://schemas.microsoft.com/office/drawing/2014/main" id="{3BBDABDA-38B7-41FA-8FCC-6A16FD3712C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2" name="Freeform: Shape 5871">
                    <a:extLst>
                      <a:ext uri="{FF2B5EF4-FFF2-40B4-BE49-F238E27FC236}">
                        <a16:creationId xmlns:a16="http://schemas.microsoft.com/office/drawing/2014/main" id="{C4E82DB9-FCA0-4B19-B620-189C7EC3D1B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3" name="Freeform: Shape 5872">
                    <a:extLst>
                      <a:ext uri="{FF2B5EF4-FFF2-40B4-BE49-F238E27FC236}">
                        <a16:creationId xmlns:a16="http://schemas.microsoft.com/office/drawing/2014/main" id="{06CA9777-8F05-4CB5-AAF5-AD40A032A039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4" name="Freeform: Shape 5873">
                    <a:extLst>
                      <a:ext uri="{FF2B5EF4-FFF2-40B4-BE49-F238E27FC236}">
                        <a16:creationId xmlns:a16="http://schemas.microsoft.com/office/drawing/2014/main" id="{76F2EAEC-7EA5-4A77-A54C-E25FE8FFAA9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875" name="Freeform: Shape 5874">
                    <a:extLst>
                      <a:ext uri="{FF2B5EF4-FFF2-40B4-BE49-F238E27FC236}">
                        <a16:creationId xmlns:a16="http://schemas.microsoft.com/office/drawing/2014/main" id="{07527B29-A3C8-4BA6-88A9-1D5FB3BD7C23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020" name="Graphic 3">
              <a:extLst>
                <a:ext uri="{FF2B5EF4-FFF2-40B4-BE49-F238E27FC236}">
                  <a16:creationId xmlns:a16="http://schemas.microsoft.com/office/drawing/2014/main" id="{C3408448-668F-4901-BCB3-85EB24B918AF}"/>
                </a:ext>
              </a:extLst>
            </p:cNvPr>
            <p:cNvGrpSpPr/>
            <p:nvPr/>
          </p:nvGrpSpPr>
          <p:grpSpPr>
            <a:xfrm rot="19103960" flipH="1">
              <a:off x="9477928" y="5439012"/>
              <a:ext cx="1118793" cy="1075762"/>
              <a:chOff x="2156671" y="3627022"/>
              <a:chExt cx="3302261" cy="3175251"/>
            </a:xfrm>
          </p:grpSpPr>
          <p:pic>
            <p:nvPicPr>
              <p:cNvPr id="6021" name="Picture 6020">
                <a:extLst>
                  <a:ext uri="{FF2B5EF4-FFF2-40B4-BE49-F238E27FC236}">
                    <a16:creationId xmlns:a16="http://schemas.microsoft.com/office/drawing/2014/main" id="{B3CD3BB4-DA2A-4D7A-B0E7-AB568B1C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6022" name="Picture 6021">
                <a:extLst>
                  <a:ext uri="{FF2B5EF4-FFF2-40B4-BE49-F238E27FC236}">
                    <a16:creationId xmlns:a16="http://schemas.microsoft.com/office/drawing/2014/main" id="{4F4E2603-D2E5-45DD-9B2E-D1DF567A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6023" name="Picture 6022">
                <a:extLst>
                  <a:ext uri="{FF2B5EF4-FFF2-40B4-BE49-F238E27FC236}">
                    <a16:creationId xmlns:a16="http://schemas.microsoft.com/office/drawing/2014/main" id="{51C5678D-9304-495E-9555-662A2C36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6024" name="Picture 6023">
                <a:extLst>
                  <a:ext uri="{FF2B5EF4-FFF2-40B4-BE49-F238E27FC236}">
                    <a16:creationId xmlns:a16="http://schemas.microsoft.com/office/drawing/2014/main" id="{9433ECAB-7FF0-413B-A9A0-9EC2570E7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6025" name="Picture 6024">
                <a:extLst>
                  <a:ext uri="{FF2B5EF4-FFF2-40B4-BE49-F238E27FC236}">
                    <a16:creationId xmlns:a16="http://schemas.microsoft.com/office/drawing/2014/main" id="{DF6AC226-2736-43DA-8A36-AD2267BC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6026" name="Picture 6025">
                <a:extLst>
                  <a:ext uri="{FF2B5EF4-FFF2-40B4-BE49-F238E27FC236}">
                    <a16:creationId xmlns:a16="http://schemas.microsoft.com/office/drawing/2014/main" id="{8CD149EC-CF07-4566-8866-22D3A2A6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6027" name="Picture 6026">
                <a:extLst>
                  <a:ext uri="{FF2B5EF4-FFF2-40B4-BE49-F238E27FC236}">
                    <a16:creationId xmlns:a16="http://schemas.microsoft.com/office/drawing/2014/main" id="{0C83FDB4-EC49-44DB-89E7-831A75F7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6028" name="Picture 6027">
                <a:extLst>
                  <a:ext uri="{FF2B5EF4-FFF2-40B4-BE49-F238E27FC236}">
                    <a16:creationId xmlns:a16="http://schemas.microsoft.com/office/drawing/2014/main" id="{1A1F06B3-6BDE-4F51-B157-960F6516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6029" name="Picture 6028">
                <a:extLst>
                  <a:ext uri="{FF2B5EF4-FFF2-40B4-BE49-F238E27FC236}">
                    <a16:creationId xmlns:a16="http://schemas.microsoft.com/office/drawing/2014/main" id="{8F461B2A-D55C-4AC4-B7B6-BFFA7E8FD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6030" name="Picture 6029">
                <a:extLst>
                  <a:ext uri="{FF2B5EF4-FFF2-40B4-BE49-F238E27FC236}">
                    <a16:creationId xmlns:a16="http://schemas.microsoft.com/office/drawing/2014/main" id="{0E976393-DC1B-4D8F-A335-F2DD16D06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6031" name="Picture 6030">
                <a:extLst>
                  <a:ext uri="{FF2B5EF4-FFF2-40B4-BE49-F238E27FC236}">
                    <a16:creationId xmlns:a16="http://schemas.microsoft.com/office/drawing/2014/main" id="{9B6A10FF-4F12-4314-A607-C36F4E1C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6032" name="Picture 6031">
                <a:extLst>
                  <a:ext uri="{FF2B5EF4-FFF2-40B4-BE49-F238E27FC236}">
                    <a16:creationId xmlns:a16="http://schemas.microsoft.com/office/drawing/2014/main" id="{9A3F5904-F162-451E-A247-FFBADDD83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6033" name="Picture 6032">
                <a:extLst>
                  <a:ext uri="{FF2B5EF4-FFF2-40B4-BE49-F238E27FC236}">
                    <a16:creationId xmlns:a16="http://schemas.microsoft.com/office/drawing/2014/main" id="{5C2B7AB0-DF5C-43AD-84D9-F437433E7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6034" name="Picture 6033">
                <a:extLst>
                  <a:ext uri="{FF2B5EF4-FFF2-40B4-BE49-F238E27FC236}">
                    <a16:creationId xmlns:a16="http://schemas.microsoft.com/office/drawing/2014/main" id="{D00D9466-2C9E-43AD-851C-201BB4934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6035" name="Picture 6034">
                <a:extLst>
                  <a:ext uri="{FF2B5EF4-FFF2-40B4-BE49-F238E27FC236}">
                    <a16:creationId xmlns:a16="http://schemas.microsoft.com/office/drawing/2014/main" id="{B840BAA0-9617-47D5-9A49-064D82352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6036" name="Picture 6035">
                <a:extLst>
                  <a:ext uri="{FF2B5EF4-FFF2-40B4-BE49-F238E27FC236}">
                    <a16:creationId xmlns:a16="http://schemas.microsoft.com/office/drawing/2014/main" id="{DE1A933E-DC8B-437D-AC47-6B534844F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6037" name="Picture 6036">
                <a:extLst>
                  <a:ext uri="{FF2B5EF4-FFF2-40B4-BE49-F238E27FC236}">
                    <a16:creationId xmlns:a16="http://schemas.microsoft.com/office/drawing/2014/main" id="{564075E9-16C9-403C-801D-C9954A3C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6038" name="Picture 6037">
                <a:extLst>
                  <a:ext uri="{FF2B5EF4-FFF2-40B4-BE49-F238E27FC236}">
                    <a16:creationId xmlns:a16="http://schemas.microsoft.com/office/drawing/2014/main" id="{3945B978-55DC-4753-A0A6-E139133E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6039" name="Picture 6038">
                <a:extLst>
                  <a:ext uri="{FF2B5EF4-FFF2-40B4-BE49-F238E27FC236}">
                    <a16:creationId xmlns:a16="http://schemas.microsoft.com/office/drawing/2014/main" id="{F550406B-C8FC-47B3-83F6-5819157A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6040" name="Freeform: Shape 6039">
                <a:extLst>
                  <a:ext uri="{FF2B5EF4-FFF2-40B4-BE49-F238E27FC236}">
                    <a16:creationId xmlns:a16="http://schemas.microsoft.com/office/drawing/2014/main" id="{72FEDB57-833A-4B5A-A2ED-5ACFD6DF7227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1" name="Picture 6040">
                <a:extLst>
                  <a:ext uri="{FF2B5EF4-FFF2-40B4-BE49-F238E27FC236}">
                    <a16:creationId xmlns:a16="http://schemas.microsoft.com/office/drawing/2014/main" id="{21580CDA-214C-4DD7-B5BE-D8C99ADB3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6042" name="Picture 6041">
                <a:extLst>
                  <a:ext uri="{FF2B5EF4-FFF2-40B4-BE49-F238E27FC236}">
                    <a16:creationId xmlns:a16="http://schemas.microsoft.com/office/drawing/2014/main" id="{2E668698-C194-4F75-97D7-6DC41B4A1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6043" name="Freeform: Shape 6042">
                <a:extLst>
                  <a:ext uri="{FF2B5EF4-FFF2-40B4-BE49-F238E27FC236}">
                    <a16:creationId xmlns:a16="http://schemas.microsoft.com/office/drawing/2014/main" id="{45F4DC07-152F-4B53-9C17-172D34A7932C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44" name="Picture 6043">
                <a:extLst>
                  <a:ext uri="{FF2B5EF4-FFF2-40B4-BE49-F238E27FC236}">
                    <a16:creationId xmlns:a16="http://schemas.microsoft.com/office/drawing/2014/main" id="{C32F0504-02E2-47E9-9C3F-8259F1604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6045" name="Picture 6044">
                <a:extLst>
                  <a:ext uri="{FF2B5EF4-FFF2-40B4-BE49-F238E27FC236}">
                    <a16:creationId xmlns:a16="http://schemas.microsoft.com/office/drawing/2014/main" id="{22C1177A-16C7-4E81-A09F-A857E2E96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6046" name="Picture 6045">
                <a:extLst>
                  <a:ext uri="{FF2B5EF4-FFF2-40B4-BE49-F238E27FC236}">
                    <a16:creationId xmlns:a16="http://schemas.microsoft.com/office/drawing/2014/main" id="{6E296499-4B97-404E-A719-3BFAB6B9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6047" name="Picture 6046">
                <a:extLst>
                  <a:ext uri="{FF2B5EF4-FFF2-40B4-BE49-F238E27FC236}">
                    <a16:creationId xmlns:a16="http://schemas.microsoft.com/office/drawing/2014/main" id="{C2B17770-E39F-470C-926A-601CE270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6048" name="Picture 6047">
                <a:extLst>
                  <a:ext uri="{FF2B5EF4-FFF2-40B4-BE49-F238E27FC236}">
                    <a16:creationId xmlns:a16="http://schemas.microsoft.com/office/drawing/2014/main" id="{68117386-52A3-45A6-95DE-03ECF4B7E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6049" name="Picture 6048">
                <a:extLst>
                  <a:ext uri="{FF2B5EF4-FFF2-40B4-BE49-F238E27FC236}">
                    <a16:creationId xmlns:a16="http://schemas.microsoft.com/office/drawing/2014/main" id="{DC1F0B54-7DB3-4673-8289-EAE5289DC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6050" name="Picture 6049">
                <a:extLst>
                  <a:ext uri="{FF2B5EF4-FFF2-40B4-BE49-F238E27FC236}">
                    <a16:creationId xmlns:a16="http://schemas.microsoft.com/office/drawing/2014/main" id="{AA8DA7A3-9234-44C9-B735-A8B67A15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6051" name="Picture 6050">
                <a:extLst>
                  <a:ext uri="{FF2B5EF4-FFF2-40B4-BE49-F238E27FC236}">
                    <a16:creationId xmlns:a16="http://schemas.microsoft.com/office/drawing/2014/main" id="{0AB8D5E0-E0C1-4BE9-B09E-F3F7FD6E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6052" name="Picture 6051">
                <a:extLst>
                  <a:ext uri="{FF2B5EF4-FFF2-40B4-BE49-F238E27FC236}">
                    <a16:creationId xmlns:a16="http://schemas.microsoft.com/office/drawing/2014/main" id="{12C494C3-793F-446C-8506-DA3ACAFD6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6053" name="Picture 6052">
                <a:extLst>
                  <a:ext uri="{FF2B5EF4-FFF2-40B4-BE49-F238E27FC236}">
                    <a16:creationId xmlns:a16="http://schemas.microsoft.com/office/drawing/2014/main" id="{379579CD-47B4-40E0-83B0-3A353FE3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6054" name="Graphic 3">
                <a:extLst>
                  <a:ext uri="{FF2B5EF4-FFF2-40B4-BE49-F238E27FC236}">
                    <a16:creationId xmlns:a16="http://schemas.microsoft.com/office/drawing/2014/main" id="{7C33BB6C-59A3-4A4B-8ABD-4C36327DDCAE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6093" name="Picture 6092">
                  <a:extLst>
                    <a:ext uri="{FF2B5EF4-FFF2-40B4-BE49-F238E27FC236}">
                      <a16:creationId xmlns:a16="http://schemas.microsoft.com/office/drawing/2014/main" id="{E0C49817-E606-4E14-9BE7-C517847CB0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94" name="Freeform: Shape 6093">
                  <a:extLst>
                    <a:ext uri="{FF2B5EF4-FFF2-40B4-BE49-F238E27FC236}">
                      <a16:creationId xmlns:a16="http://schemas.microsoft.com/office/drawing/2014/main" id="{8B3C38B1-B122-4856-896C-5B243AED9EA2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pic>
            <p:nvPicPr>
              <p:cNvPr id="6055" name="Picture 6054">
                <a:extLst>
                  <a:ext uri="{FF2B5EF4-FFF2-40B4-BE49-F238E27FC236}">
                    <a16:creationId xmlns:a16="http://schemas.microsoft.com/office/drawing/2014/main" id="{00E83759-04DD-485C-A21C-C3F77575D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6056" name="Picture 6055">
                <a:extLst>
                  <a:ext uri="{FF2B5EF4-FFF2-40B4-BE49-F238E27FC236}">
                    <a16:creationId xmlns:a16="http://schemas.microsoft.com/office/drawing/2014/main" id="{4725D865-3176-40F3-9666-BE345407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6057" name="Picture 6056">
                <a:extLst>
                  <a:ext uri="{FF2B5EF4-FFF2-40B4-BE49-F238E27FC236}">
                    <a16:creationId xmlns:a16="http://schemas.microsoft.com/office/drawing/2014/main" id="{AEAF2970-1B64-425F-83D7-5DAE3CB03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6058" name="Picture 6057">
                <a:extLst>
                  <a:ext uri="{FF2B5EF4-FFF2-40B4-BE49-F238E27FC236}">
                    <a16:creationId xmlns:a16="http://schemas.microsoft.com/office/drawing/2014/main" id="{14788345-94EE-4C56-AF89-52FE1E53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6059" name="Picture 6058">
                <a:extLst>
                  <a:ext uri="{FF2B5EF4-FFF2-40B4-BE49-F238E27FC236}">
                    <a16:creationId xmlns:a16="http://schemas.microsoft.com/office/drawing/2014/main" id="{2E574B84-0518-42A4-BB30-283057AF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6060" name="Picture 6059">
                <a:extLst>
                  <a:ext uri="{FF2B5EF4-FFF2-40B4-BE49-F238E27FC236}">
                    <a16:creationId xmlns:a16="http://schemas.microsoft.com/office/drawing/2014/main" id="{35F4AA59-6643-4895-84CF-C1BF4E54E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6061" name="Picture 6060">
                <a:extLst>
                  <a:ext uri="{FF2B5EF4-FFF2-40B4-BE49-F238E27FC236}">
                    <a16:creationId xmlns:a16="http://schemas.microsoft.com/office/drawing/2014/main" id="{B4B5DB88-DB02-4E45-9A92-952B9363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6062" name="Picture 6061">
                <a:extLst>
                  <a:ext uri="{FF2B5EF4-FFF2-40B4-BE49-F238E27FC236}">
                    <a16:creationId xmlns:a16="http://schemas.microsoft.com/office/drawing/2014/main" id="{F8DE1898-8A58-4C21-A24F-331F89B9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6063" name="Picture 6062">
                <a:extLst>
                  <a:ext uri="{FF2B5EF4-FFF2-40B4-BE49-F238E27FC236}">
                    <a16:creationId xmlns:a16="http://schemas.microsoft.com/office/drawing/2014/main" id="{DE25D280-0D0F-482C-B1D6-7F8C4175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6064" name="Freeform: Shape 6063">
                <a:extLst>
                  <a:ext uri="{FF2B5EF4-FFF2-40B4-BE49-F238E27FC236}">
                    <a16:creationId xmlns:a16="http://schemas.microsoft.com/office/drawing/2014/main" id="{2B63C018-1F08-4A02-A6C9-E4490D1EF40E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5" name="Freeform: Shape 6064">
                <a:extLst>
                  <a:ext uri="{FF2B5EF4-FFF2-40B4-BE49-F238E27FC236}">
                    <a16:creationId xmlns:a16="http://schemas.microsoft.com/office/drawing/2014/main" id="{9AA41CFB-5D80-463E-895D-0D1764FF1265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6" name="Freeform: Shape 6065">
                <a:extLst>
                  <a:ext uri="{FF2B5EF4-FFF2-40B4-BE49-F238E27FC236}">
                    <a16:creationId xmlns:a16="http://schemas.microsoft.com/office/drawing/2014/main" id="{3D1C400D-552F-46D2-9741-DC425E3A3183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7" name="Freeform: Shape 6066">
                <a:extLst>
                  <a:ext uri="{FF2B5EF4-FFF2-40B4-BE49-F238E27FC236}">
                    <a16:creationId xmlns:a16="http://schemas.microsoft.com/office/drawing/2014/main" id="{4F6A4F4A-0974-4C5C-9EB6-BBE5D2544809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8" name="Freeform: Shape 6067">
                <a:extLst>
                  <a:ext uri="{FF2B5EF4-FFF2-40B4-BE49-F238E27FC236}">
                    <a16:creationId xmlns:a16="http://schemas.microsoft.com/office/drawing/2014/main" id="{47550461-10C2-4A87-9051-3E2B40A350C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69" name="Freeform: Shape 6068">
                <a:extLst>
                  <a:ext uri="{FF2B5EF4-FFF2-40B4-BE49-F238E27FC236}">
                    <a16:creationId xmlns:a16="http://schemas.microsoft.com/office/drawing/2014/main" id="{FDC0C302-BEEC-4603-BE58-6C5C23A918DD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0" name="Freeform: Shape 6069">
                <a:extLst>
                  <a:ext uri="{FF2B5EF4-FFF2-40B4-BE49-F238E27FC236}">
                    <a16:creationId xmlns:a16="http://schemas.microsoft.com/office/drawing/2014/main" id="{BBAEACD5-CB92-46A4-BEFD-7FB8463CB656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1" name="Freeform: Shape 6070">
                <a:extLst>
                  <a:ext uri="{FF2B5EF4-FFF2-40B4-BE49-F238E27FC236}">
                    <a16:creationId xmlns:a16="http://schemas.microsoft.com/office/drawing/2014/main" id="{EDAB187A-B3BB-49B7-B702-835625B915A1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2" name="Freeform: Shape 6071">
                <a:extLst>
                  <a:ext uri="{FF2B5EF4-FFF2-40B4-BE49-F238E27FC236}">
                    <a16:creationId xmlns:a16="http://schemas.microsoft.com/office/drawing/2014/main" id="{C896DBAD-7CFF-430C-B92A-7752356ACBEA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3" name="Freeform: Shape 6072">
                <a:extLst>
                  <a:ext uri="{FF2B5EF4-FFF2-40B4-BE49-F238E27FC236}">
                    <a16:creationId xmlns:a16="http://schemas.microsoft.com/office/drawing/2014/main" id="{513EDDF1-9B4F-4A22-9D05-8991AC32DFDC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4" name="Freeform: Shape 6073">
                <a:extLst>
                  <a:ext uri="{FF2B5EF4-FFF2-40B4-BE49-F238E27FC236}">
                    <a16:creationId xmlns:a16="http://schemas.microsoft.com/office/drawing/2014/main" id="{FEB6389E-DEBC-4FAD-B6BC-0CCBCBD8D78C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5" name="Freeform: Shape 6074">
                <a:extLst>
                  <a:ext uri="{FF2B5EF4-FFF2-40B4-BE49-F238E27FC236}">
                    <a16:creationId xmlns:a16="http://schemas.microsoft.com/office/drawing/2014/main" id="{8EFD5A92-5C87-4E9B-AAD3-81449445F484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6" name="Freeform: Shape 6075">
                <a:extLst>
                  <a:ext uri="{FF2B5EF4-FFF2-40B4-BE49-F238E27FC236}">
                    <a16:creationId xmlns:a16="http://schemas.microsoft.com/office/drawing/2014/main" id="{D822DF1E-B426-4A76-9D7A-6DF4949FB1A3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7" name="Freeform: Shape 6076">
                <a:extLst>
                  <a:ext uri="{FF2B5EF4-FFF2-40B4-BE49-F238E27FC236}">
                    <a16:creationId xmlns:a16="http://schemas.microsoft.com/office/drawing/2014/main" id="{A5654336-BA55-4B31-BA03-307624D36AA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8" name="Freeform: Shape 6077">
                <a:extLst>
                  <a:ext uri="{FF2B5EF4-FFF2-40B4-BE49-F238E27FC236}">
                    <a16:creationId xmlns:a16="http://schemas.microsoft.com/office/drawing/2014/main" id="{943897CC-5120-403F-A28B-4FF42B854594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79" name="Freeform: Shape 6078">
                <a:extLst>
                  <a:ext uri="{FF2B5EF4-FFF2-40B4-BE49-F238E27FC236}">
                    <a16:creationId xmlns:a16="http://schemas.microsoft.com/office/drawing/2014/main" id="{A381BE2D-2EB8-4D81-8C1B-1D2E2AE5B32E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0" name="Freeform: Shape 6079">
                <a:extLst>
                  <a:ext uri="{FF2B5EF4-FFF2-40B4-BE49-F238E27FC236}">
                    <a16:creationId xmlns:a16="http://schemas.microsoft.com/office/drawing/2014/main" id="{FE85C7F3-4D2D-441F-A250-BDFF2CBECF66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1" name="Freeform: Shape 6080">
                <a:extLst>
                  <a:ext uri="{FF2B5EF4-FFF2-40B4-BE49-F238E27FC236}">
                    <a16:creationId xmlns:a16="http://schemas.microsoft.com/office/drawing/2014/main" id="{4E694881-899B-4627-9E9E-7B33DB2836AF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2" name="Freeform: Shape 6081">
                <a:extLst>
                  <a:ext uri="{FF2B5EF4-FFF2-40B4-BE49-F238E27FC236}">
                    <a16:creationId xmlns:a16="http://schemas.microsoft.com/office/drawing/2014/main" id="{D45D4DFE-01B9-4FB3-8DA8-B4F648CFB665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3" name="Freeform: Shape 6082">
                <a:extLst>
                  <a:ext uri="{FF2B5EF4-FFF2-40B4-BE49-F238E27FC236}">
                    <a16:creationId xmlns:a16="http://schemas.microsoft.com/office/drawing/2014/main" id="{80A51E3C-F4F6-4854-8724-60078661B283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4" name="Freeform: Shape 6083">
                <a:extLst>
                  <a:ext uri="{FF2B5EF4-FFF2-40B4-BE49-F238E27FC236}">
                    <a16:creationId xmlns:a16="http://schemas.microsoft.com/office/drawing/2014/main" id="{E9FDB400-7141-4EB8-BA7F-CB86B5A259F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5" name="Freeform: Shape 6084">
                <a:extLst>
                  <a:ext uri="{FF2B5EF4-FFF2-40B4-BE49-F238E27FC236}">
                    <a16:creationId xmlns:a16="http://schemas.microsoft.com/office/drawing/2014/main" id="{A02942F5-537A-49CB-9864-64E17F4ECFCC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6" name="Freeform: Shape 6085">
                <a:extLst>
                  <a:ext uri="{FF2B5EF4-FFF2-40B4-BE49-F238E27FC236}">
                    <a16:creationId xmlns:a16="http://schemas.microsoft.com/office/drawing/2014/main" id="{7603A4C4-7E7E-4140-A901-380957EA84CE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7" name="Freeform: Shape 6086">
                <a:extLst>
                  <a:ext uri="{FF2B5EF4-FFF2-40B4-BE49-F238E27FC236}">
                    <a16:creationId xmlns:a16="http://schemas.microsoft.com/office/drawing/2014/main" id="{BBD5C156-FF56-4902-9CDC-2755D7B6D9EC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8" name="Freeform: Shape 6087">
                <a:extLst>
                  <a:ext uri="{FF2B5EF4-FFF2-40B4-BE49-F238E27FC236}">
                    <a16:creationId xmlns:a16="http://schemas.microsoft.com/office/drawing/2014/main" id="{50E8CE19-326B-4071-811A-C8CDDCC388B5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89" name="Freeform: Shape 6088">
                <a:extLst>
                  <a:ext uri="{FF2B5EF4-FFF2-40B4-BE49-F238E27FC236}">
                    <a16:creationId xmlns:a16="http://schemas.microsoft.com/office/drawing/2014/main" id="{089D9125-19AE-4211-A94B-F7DA4B3D7126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90" name="Freeform: Shape 6089">
                <a:extLst>
                  <a:ext uri="{FF2B5EF4-FFF2-40B4-BE49-F238E27FC236}">
                    <a16:creationId xmlns:a16="http://schemas.microsoft.com/office/drawing/2014/main" id="{86CD97C6-E67A-4B54-BE01-1E66B1B27D94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pic>
            <p:nvPicPr>
              <p:cNvPr id="6091" name="Picture 6090">
                <a:extLst>
                  <a:ext uri="{FF2B5EF4-FFF2-40B4-BE49-F238E27FC236}">
                    <a16:creationId xmlns:a16="http://schemas.microsoft.com/office/drawing/2014/main" id="{0C67D799-23F7-4379-956E-B063766CD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6092" name="Picture 6091">
                <a:extLst>
                  <a:ext uri="{FF2B5EF4-FFF2-40B4-BE49-F238E27FC236}">
                    <a16:creationId xmlns:a16="http://schemas.microsoft.com/office/drawing/2014/main" id="{410A7457-018D-406B-ABA3-1A40B533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BB212E13-2D00-4252-B8C9-E96EC1976707}"/>
              </a:ext>
            </a:extLst>
          </p:cNvPr>
          <p:cNvGrpSpPr/>
          <p:nvPr/>
        </p:nvGrpSpPr>
        <p:grpSpPr>
          <a:xfrm>
            <a:off x="8817" y="2567504"/>
            <a:ext cx="1999294" cy="3936943"/>
            <a:chOff x="9260970" y="405361"/>
            <a:chExt cx="2930782" cy="5771197"/>
          </a:xfrm>
          <a:solidFill>
            <a:srgbClr val="728C86">
              <a:alpha val="70000"/>
            </a:srgbClr>
          </a:solidFill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E98210D0-E087-40D2-9B89-25CB2F197184}"/>
                </a:ext>
              </a:extLst>
            </p:cNvPr>
            <p:cNvGrpSpPr/>
            <p:nvPr/>
          </p:nvGrpSpPr>
          <p:grpSpPr>
            <a:xfrm>
              <a:off x="9260970" y="4175996"/>
              <a:ext cx="1466516" cy="2000563"/>
              <a:chOff x="9260970" y="4175996"/>
              <a:chExt cx="1466516" cy="2000563"/>
            </a:xfrm>
            <a:solidFill>
              <a:srgbClr val="728C86">
                <a:alpha val="70000"/>
              </a:srgbClr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5F49076-5FB9-4FF4-A738-2A916F94F04C}"/>
                  </a:ext>
                </a:extLst>
              </p:cNvPr>
              <p:cNvSpPr/>
              <p:nvPr/>
            </p:nvSpPr>
            <p:spPr>
              <a:xfrm rot="-2700000">
                <a:off x="9387954" y="4302981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317AA63-D15A-402D-9F20-2904BFAEB564}"/>
                  </a:ext>
                </a:extLst>
              </p:cNvPr>
              <p:cNvSpPr/>
              <p:nvPr/>
            </p:nvSpPr>
            <p:spPr>
              <a:xfrm rot="-2700000">
                <a:off x="9987366" y="4902446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06CEE9-898B-4639-BC56-A5E96DAF47C7}"/>
                  </a:ext>
                </a:extLst>
              </p:cNvPr>
              <p:cNvSpPr/>
              <p:nvPr/>
            </p:nvSpPr>
            <p:spPr>
              <a:xfrm rot="-8100000">
                <a:off x="9388002" y="5436439"/>
                <a:ext cx="613136" cy="613135"/>
              </a:xfrm>
              <a:custGeom>
                <a:avLst/>
                <a:gdLst>
                  <a:gd name="connsiteX0" fmla="*/ 0 w 613136"/>
                  <a:gd name="connsiteY0" fmla="*/ 0 h 613135"/>
                  <a:gd name="connsiteX1" fmla="*/ 613136 w 613136"/>
                  <a:gd name="connsiteY1" fmla="*/ 0 h 613135"/>
                  <a:gd name="connsiteX2" fmla="*/ 613136 w 613136"/>
                  <a:gd name="connsiteY2" fmla="*/ 613136 h 613135"/>
                  <a:gd name="connsiteX3" fmla="*/ 0 w 613136"/>
                  <a:gd name="connsiteY3" fmla="*/ 613136 h 6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136" h="613135">
                    <a:moveTo>
                      <a:pt x="0" y="0"/>
                    </a:moveTo>
                    <a:lnTo>
                      <a:pt x="613136" y="0"/>
                    </a:lnTo>
                    <a:lnTo>
                      <a:pt x="613136" y="613136"/>
                    </a:lnTo>
                    <a:lnTo>
                      <a:pt x="0" y="613136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FF626D4E-D19F-4258-8423-F5C6FC5DC2F9}"/>
                </a:ext>
              </a:extLst>
            </p:cNvPr>
            <p:cNvGrpSpPr/>
            <p:nvPr/>
          </p:nvGrpSpPr>
          <p:grpSpPr>
            <a:xfrm>
              <a:off x="11082441" y="405361"/>
              <a:ext cx="1109310" cy="1513132"/>
              <a:chOff x="11082441" y="405361"/>
              <a:chExt cx="1109310" cy="1513132"/>
            </a:xfrm>
            <a:solidFill>
              <a:srgbClr val="728C86">
                <a:alpha val="70000"/>
              </a:srgb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C11D7-5B89-4BA6-BCA7-790A9DF4C3B2}"/>
                  </a:ext>
                </a:extLst>
              </p:cNvPr>
              <p:cNvSpPr/>
              <p:nvPr/>
            </p:nvSpPr>
            <p:spPr>
              <a:xfrm rot="8100000">
                <a:off x="11631954" y="1358696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5F619B-DFE1-494D-821E-08E2C5F5808B}"/>
                  </a:ext>
                </a:extLst>
              </p:cNvPr>
              <p:cNvSpPr/>
              <p:nvPr/>
            </p:nvSpPr>
            <p:spPr>
              <a:xfrm rot="8100000">
                <a:off x="11178488" y="905283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85B748-5093-486E-950A-F0C86831B719}"/>
                  </a:ext>
                </a:extLst>
              </p:cNvPr>
              <p:cNvSpPr/>
              <p:nvPr/>
            </p:nvSpPr>
            <p:spPr>
              <a:xfrm rot="2700000">
                <a:off x="11631847" y="501408"/>
                <a:ext cx="463752" cy="463752"/>
              </a:xfrm>
              <a:custGeom>
                <a:avLst/>
                <a:gdLst>
                  <a:gd name="connsiteX0" fmla="*/ 0 w 463752"/>
                  <a:gd name="connsiteY0" fmla="*/ 0 h 463752"/>
                  <a:gd name="connsiteX1" fmla="*/ 463752 w 463752"/>
                  <a:gd name="connsiteY1" fmla="*/ 0 h 463752"/>
                  <a:gd name="connsiteX2" fmla="*/ 463752 w 463752"/>
                  <a:gd name="connsiteY2" fmla="*/ 463752 h 463752"/>
                  <a:gd name="connsiteX3" fmla="*/ 0 w 463752"/>
                  <a:gd name="connsiteY3" fmla="*/ 463752 h 46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752" h="463752">
                    <a:moveTo>
                      <a:pt x="0" y="0"/>
                    </a:moveTo>
                    <a:lnTo>
                      <a:pt x="463752" y="0"/>
                    </a:lnTo>
                    <a:lnTo>
                      <a:pt x="463752" y="463752"/>
                    </a:lnTo>
                    <a:lnTo>
                      <a:pt x="0" y="463752"/>
                    </a:lnTo>
                    <a:close/>
                  </a:path>
                </a:pathLst>
              </a:custGeom>
              <a:solidFill>
                <a:srgbClr val="728C86">
                  <a:alpha val="70000"/>
                </a:srgbClr>
              </a:solidFill>
              <a:ln w="235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B944893D-DD78-49E5-BE48-D6B81F1B48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297358" y="1726092"/>
            <a:ext cx="954013" cy="77105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5FAA01B-1D97-4111-80F1-753866853F1C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 rot="19870783">
            <a:off x="65334" y="3291471"/>
            <a:ext cx="2167178" cy="18600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CAC1E-1054-438C-8D19-57310FE7F924}"/>
              </a:ext>
            </a:extLst>
          </p:cNvPr>
          <p:cNvGrpSpPr/>
          <p:nvPr/>
        </p:nvGrpSpPr>
        <p:grpSpPr>
          <a:xfrm>
            <a:off x="387291" y="343501"/>
            <a:ext cx="585457" cy="843214"/>
            <a:chOff x="387291" y="343501"/>
            <a:chExt cx="585457" cy="84321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BEA709-F6AD-47DD-90CE-E7946C692426}"/>
                </a:ext>
              </a:extLst>
            </p:cNvPr>
            <p:cNvSpPr/>
            <p:nvPr/>
          </p:nvSpPr>
          <p:spPr>
            <a:xfrm rot="8100000">
              <a:off x="676737" y="890704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BF6EAD-9327-4F42-97A5-FA663AD43263}"/>
                </a:ext>
              </a:extLst>
            </p:cNvPr>
            <p:cNvSpPr/>
            <p:nvPr/>
          </p:nvSpPr>
          <p:spPr>
            <a:xfrm rot="8100000">
              <a:off x="387291" y="601293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D93A9E-568B-4F20-AA7C-135C27129D3A}"/>
                </a:ext>
              </a:extLst>
            </p:cNvPr>
            <p:cNvSpPr/>
            <p:nvPr/>
          </p:nvSpPr>
          <p:spPr>
            <a:xfrm rot="2700000">
              <a:off x="676669" y="343501"/>
              <a:ext cx="296011" cy="296011"/>
            </a:xfrm>
            <a:custGeom>
              <a:avLst/>
              <a:gdLst>
                <a:gd name="connsiteX0" fmla="*/ 0 w 463752"/>
                <a:gd name="connsiteY0" fmla="*/ 0 h 463752"/>
                <a:gd name="connsiteX1" fmla="*/ 463752 w 463752"/>
                <a:gd name="connsiteY1" fmla="*/ 0 h 463752"/>
                <a:gd name="connsiteX2" fmla="*/ 463752 w 463752"/>
                <a:gd name="connsiteY2" fmla="*/ 463752 h 463752"/>
                <a:gd name="connsiteX3" fmla="*/ 0 w 463752"/>
                <a:gd name="connsiteY3" fmla="*/ 463752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52" h="463752">
                  <a:moveTo>
                    <a:pt x="0" y="0"/>
                  </a:moveTo>
                  <a:lnTo>
                    <a:pt x="463752" y="0"/>
                  </a:lnTo>
                  <a:lnTo>
                    <a:pt x="463752" y="463752"/>
                  </a:lnTo>
                  <a:lnTo>
                    <a:pt x="0" y="463752"/>
                  </a:lnTo>
                  <a:close/>
                </a:path>
              </a:pathLst>
            </a:custGeom>
            <a:solidFill>
              <a:srgbClr val="728C86">
                <a:alpha val="70000"/>
              </a:srgbClr>
            </a:solidFill>
            <a:ln w="235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271" name="Text Placeholder 1">
            <a:extLst>
              <a:ext uri="{FF2B5EF4-FFF2-40B4-BE49-F238E27FC236}">
                <a16:creationId xmlns:a16="http://schemas.microsoft.com/office/drawing/2014/main" id="{53837174-6902-4912-9C68-E102EC2E4D01}"/>
              </a:ext>
            </a:extLst>
          </p:cNvPr>
          <p:cNvSpPr txBox="1">
            <a:spLocks/>
          </p:cNvSpPr>
          <p:nvPr/>
        </p:nvSpPr>
        <p:spPr>
          <a:xfrm>
            <a:off x="3254357" y="1982829"/>
            <a:ext cx="5683285" cy="2990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3596802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1421</Words>
  <Application>Microsoft Office PowerPoint</Application>
  <PresentationFormat>แบบจอกว้าง</PresentationFormat>
  <Paragraphs>151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Rossukon kasamul</dc:creator>
  <cp:lastModifiedBy>Rossukon kasamul</cp:lastModifiedBy>
  <cp:revision>16</cp:revision>
  <dcterms:created xsi:type="dcterms:W3CDTF">2024-03-14T16:13:38Z</dcterms:created>
  <dcterms:modified xsi:type="dcterms:W3CDTF">2024-08-12T16:38:33Z</dcterms:modified>
</cp:coreProperties>
</file>