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7" r:id="rId3"/>
    <p:sldId id="289" r:id="rId4"/>
    <p:sldId id="298" r:id="rId5"/>
    <p:sldId id="299" r:id="rId6"/>
    <p:sldId id="291" r:id="rId7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C1AE55-91C0-4271-AC81-41B8D2296E8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4414C0BC-CDEE-4E52-955D-CCF3ED4F61D2}">
      <dgm:prSet custT="1"/>
      <dgm:spPr/>
      <dgm:t>
        <a:bodyPr/>
        <a:lstStyle/>
        <a:p>
          <a:pPr algn="ctr"/>
          <a:r>
            <a:rPr lang="th-TH" sz="4800" b="1" baseline="0" dirty="0">
              <a:latin typeface="TH SarabunPSK" panose="020B0500040200020003" pitchFamily="34" charset="-34"/>
              <a:cs typeface="TH SarabunPSK" panose="020B0500040200020003" pitchFamily="34" charset="-34"/>
            </a:rPr>
            <a:t>ค่าตอบแทนการปฏิบัตินอกเวลาราชการ </a:t>
          </a:r>
          <a:endParaRPr lang="th-TH" sz="4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A580986-0B26-4FDE-9B79-CE526657BCC1}" type="parTrans" cxnId="{7F3FB38D-5E99-488B-BCD3-BAB8354E7064}">
      <dgm:prSet/>
      <dgm:spPr/>
      <dgm:t>
        <a:bodyPr/>
        <a:lstStyle/>
        <a:p>
          <a:endParaRPr lang="th-TH" sz="4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0ECB313-C26A-4689-B72F-58F2B2131B67}" type="sibTrans" cxnId="{7F3FB38D-5E99-488B-BCD3-BAB8354E7064}">
      <dgm:prSet/>
      <dgm:spPr/>
      <dgm:t>
        <a:bodyPr/>
        <a:lstStyle/>
        <a:p>
          <a:endParaRPr lang="th-TH" sz="4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0DE514BF-F30B-428C-B4AC-1B2ED8B72450}">
      <dgm:prSet custT="1"/>
      <dgm:spPr/>
      <dgm:t>
        <a:bodyPr/>
        <a:lstStyle/>
        <a:p>
          <a:pPr algn="ctr"/>
          <a:r>
            <a:rPr lang="th-TH" sz="4800" b="1" baseline="0" dirty="0">
              <a:latin typeface="TH SarabunPSK" panose="020B0500040200020003" pitchFamily="34" charset="-34"/>
              <a:cs typeface="TH SarabunPSK" panose="020B0500040200020003" pitchFamily="34" charset="-34"/>
            </a:rPr>
            <a:t>ค่าตอบแทนนิสิตช่วยงาน</a:t>
          </a:r>
          <a:endParaRPr lang="th-TH" sz="4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1469A2B-D47A-4753-9995-94B3581C05DD}" type="parTrans" cxnId="{03962F91-B74D-4C50-A10D-5E4548F248FE}">
      <dgm:prSet/>
      <dgm:spPr/>
      <dgm:t>
        <a:bodyPr/>
        <a:lstStyle/>
        <a:p>
          <a:endParaRPr lang="th-TH" sz="4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E5C03C6-99CE-4BEF-B234-565FBEB5CD2E}" type="sibTrans" cxnId="{03962F91-B74D-4C50-A10D-5E4548F248FE}">
      <dgm:prSet/>
      <dgm:spPr/>
      <dgm:t>
        <a:bodyPr/>
        <a:lstStyle/>
        <a:p>
          <a:endParaRPr lang="th-TH" sz="4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D90CECE-7295-4E3C-8F4E-A67D8AF094D0}">
      <dgm:prSet custT="1"/>
      <dgm:spPr/>
      <dgm:t>
        <a:bodyPr/>
        <a:lstStyle/>
        <a:p>
          <a:pPr algn="ctr"/>
          <a:r>
            <a:rPr lang="th-TH" sz="4800" b="1" baseline="0" dirty="0">
              <a:latin typeface="TH SarabunPSK" panose="020B0500040200020003" pitchFamily="34" charset="-34"/>
              <a:cs typeface="TH SarabunPSK" panose="020B0500040200020003" pitchFamily="34" charset="-34"/>
            </a:rPr>
            <a:t>ค่าจ้างพนักงานทำความสะอาด</a:t>
          </a:r>
          <a:endParaRPr lang="th-TH" sz="4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978F989-643A-48F8-A445-14D2340574A1}" type="parTrans" cxnId="{2127101D-2E18-4788-B1B7-82D3E6AFA617}">
      <dgm:prSet/>
      <dgm:spPr/>
      <dgm:t>
        <a:bodyPr/>
        <a:lstStyle/>
        <a:p>
          <a:endParaRPr lang="th-TH" sz="4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15741BD-91DC-42B8-A38A-3BDC0DF1664D}" type="sibTrans" cxnId="{2127101D-2E18-4788-B1B7-82D3E6AFA617}">
      <dgm:prSet/>
      <dgm:spPr/>
      <dgm:t>
        <a:bodyPr/>
        <a:lstStyle/>
        <a:p>
          <a:endParaRPr lang="th-TH" sz="4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7EDFA3B-6C26-4DE4-BAA6-E052D36FC4D6}" type="pres">
      <dgm:prSet presAssocID="{19C1AE55-91C0-4271-AC81-41B8D2296E81}" presName="linear" presStyleCnt="0">
        <dgm:presLayoutVars>
          <dgm:dir/>
          <dgm:animLvl val="lvl"/>
          <dgm:resizeHandles val="exact"/>
        </dgm:presLayoutVars>
      </dgm:prSet>
      <dgm:spPr/>
    </dgm:pt>
    <dgm:pt modelId="{1C310544-8D6C-400C-A0CD-D31D38832AEA}" type="pres">
      <dgm:prSet presAssocID="{4414C0BC-CDEE-4E52-955D-CCF3ED4F61D2}" presName="parentLin" presStyleCnt="0"/>
      <dgm:spPr/>
    </dgm:pt>
    <dgm:pt modelId="{46A6A992-C9BA-4AF7-9C98-A992928F3AE4}" type="pres">
      <dgm:prSet presAssocID="{4414C0BC-CDEE-4E52-955D-CCF3ED4F61D2}" presName="parentLeftMargin" presStyleLbl="node1" presStyleIdx="0" presStyleCnt="3"/>
      <dgm:spPr/>
    </dgm:pt>
    <dgm:pt modelId="{050737C2-3674-4EAC-AA91-EA95F00C8635}" type="pres">
      <dgm:prSet presAssocID="{4414C0BC-CDEE-4E52-955D-CCF3ED4F61D2}" presName="parentText" presStyleLbl="node1" presStyleIdx="0" presStyleCnt="3" custScaleX="100667" custScaleY="135426" custLinFactX="6589" custLinFactNeighborX="100000" custLinFactNeighborY="-1093">
        <dgm:presLayoutVars>
          <dgm:chMax val="0"/>
          <dgm:bulletEnabled val="1"/>
        </dgm:presLayoutVars>
      </dgm:prSet>
      <dgm:spPr/>
    </dgm:pt>
    <dgm:pt modelId="{4F346904-D3F5-4890-B856-75792966344C}" type="pres">
      <dgm:prSet presAssocID="{4414C0BC-CDEE-4E52-955D-CCF3ED4F61D2}" presName="negativeSpace" presStyleCnt="0"/>
      <dgm:spPr/>
    </dgm:pt>
    <dgm:pt modelId="{0162B2F4-76D1-4690-89D9-738A2A2806BA}" type="pres">
      <dgm:prSet presAssocID="{4414C0BC-CDEE-4E52-955D-CCF3ED4F61D2}" presName="childText" presStyleLbl="conFgAcc1" presStyleIdx="0" presStyleCnt="3">
        <dgm:presLayoutVars>
          <dgm:bulletEnabled val="1"/>
        </dgm:presLayoutVars>
      </dgm:prSet>
      <dgm:spPr/>
    </dgm:pt>
    <dgm:pt modelId="{97E11EEB-FC9A-40BE-995F-7CF95329EF59}" type="pres">
      <dgm:prSet presAssocID="{20ECB313-C26A-4689-B72F-58F2B2131B67}" presName="spaceBetweenRectangles" presStyleCnt="0"/>
      <dgm:spPr/>
    </dgm:pt>
    <dgm:pt modelId="{07DC312E-CBB8-4CF1-898C-0E8A5355DF6F}" type="pres">
      <dgm:prSet presAssocID="{0DE514BF-F30B-428C-B4AC-1B2ED8B72450}" presName="parentLin" presStyleCnt="0"/>
      <dgm:spPr/>
    </dgm:pt>
    <dgm:pt modelId="{E5D6725D-5D2B-4DE9-ADBA-A3CAA954FB56}" type="pres">
      <dgm:prSet presAssocID="{0DE514BF-F30B-428C-B4AC-1B2ED8B72450}" presName="parentLeftMargin" presStyleLbl="node1" presStyleIdx="0" presStyleCnt="3"/>
      <dgm:spPr/>
    </dgm:pt>
    <dgm:pt modelId="{55F70D19-4AC6-437A-82BD-46B0DD628402}" type="pres">
      <dgm:prSet presAssocID="{0DE514BF-F30B-428C-B4AC-1B2ED8B72450}" presName="parentText" presStyleLbl="node1" presStyleIdx="1" presStyleCnt="3" custScaleX="100667" custScaleY="135426" custLinFactX="6589" custLinFactNeighborX="100000" custLinFactNeighborY="-1093">
        <dgm:presLayoutVars>
          <dgm:chMax val="0"/>
          <dgm:bulletEnabled val="1"/>
        </dgm:presLayoutVars>
      </dgm:prSet>
      <dgm:spPr/>
    </dgm:pt>
    <dgm:pt modelId="{96F1DF95-E138-4378-87AF-77A2AD2FFD64}" type="pres">
      <dgm:prSet presAssocID="{0DE514BF-F30B-428C-B4AC-1B2ED8B72450}" presName="negativeSpace" presStyleCnt="0"/>
      <dgm:spPr/>
    </dgm:pt>
    <dgm:pt modelId="{577BBD73-0775-4B49-9161-0F7615FFE567}" type="pres">
      <dgm:prSet presAssocID="{0DE514BF-F30B-428C-B4AC-1B2ED8B72450}" presName="childText" presStyleLbl="conFgAcc1" presStyleIdx="1" presStyleCnt="3">
        <dgm:presLayoutVars>
          <dgm:bulletEnabled val="1"/>
        </dgm:presLayoutVars>
      </dgm:prSet>
      <dgm:spPr/>
    </dgm:pt>
    <dgm:pt modelId="{F30F90B0-79B3-437C-95D7-820FFEFBA583}" type="pres">
      <dgm:prSet presAssocID="{4E5C03C6-99CE-4BEF-B234-565FBEB5CD2E}" presName="spaceBetweenRectangles" presStyleCnt="0"/>
      <dgm:spPr/>
    </dgm:pt>
    <dgm:pt modelId="{49795F32-C79D-41B1-8BA7-696FB3600726}" type="pres">
      <dgm:prSet presAssocID="{ED90CECE-7295-4E3C-8F4E-A67D8AF094D0}" presName="parentLin" presStyleCnt="0"/>
      <dgm:spPr/>
    </dgm:pt>
    <dgm:pt modelId="{93B637D8-EAA2-4329-B1DF-5787912DAC5E}" type="pres">
      <dgm:prSet presAssocID="{ED90CECE-7295-4E3C-8F4E-A67D8AF094D0}" presName="parentLeftMargin" presStyleLbl="node1" presStyleIdx="1" presStyleCnt="3"/>
      <dgm:spPr/>
    </dgm:pt>
    <dgm:pt modelId="{90761A8A-9257-4308-9C3C-A33B28582BDC}" type="pres">
      <dgm:prSet presAssocID="{ED90CECE-7295-4E3C-8F4E-A67D8AF094D0}" presName="parentText" presStyleLbl="node1" presStyleIdx="2" presStyleCnt="3" custScaleX="100667" custScaleY="135426" custLinFactX="6589" custLinFactNeighborX="100000" custLinFactNeighborY="-1093">
        <dgm:presLayoutVars>
          <dgm:chMax val="0"/>
          <dgm:bulletEnabled val="1"/>
        </dgm:presLayoutVars>
      </dgm:prSet>
      <dgm:spPr/>
    </dgm:pt>
    <dgm:pt modelId="{347E45A7-A8EF-4A17-8026-6BB711852FBA}" type="pres">
      <dgm:prSet presAssocID="{ED90CECE-7295-4E3C-8F4E-A67D8AF094D0}" presName="negativeSpace" presStyleCnt="0"/>
      <dgm:spPr/>
    </dgm:pt>
    <dgm:pt modelId="{E379C38E-E0E1-4AD3-A9FC-DF2152F09530}" type="pres">
      <dgm:prSet presAssocID="{ED90CECE-7295-4E3C-8F4E-A67D8AF094D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127101D-2E18-4788-B1B7-82D3E6AFA617}" srcId="{19C1AE55-91C0-4271-AC81-41B8D2296E81}" destId="{ED90CECE-7295-4E3C-8F4E-A67D8AF094D0}" srcOrd="2" destOrd="0" parTransId="{8978F989-643A-48F8-A445-14D2340574A1}" sibTransId="{515741BD-91DC-42B8-A38A-3BDC0DF1664D}"/>
    <dgm:cxn modelId="{B90D2E23-9D71-4AD8-90B5-34196CA28EDF}" type="presOf" srcId="{0DE514BF-F30B-428C-B4AC-1B2ED8B72450}" destId="{55F70D19-4AC6-437A-82BD-46B0DD628402}" srcOrd="1" destOrd="0" presId="urn:microsoft.com/office/officeart/2005/8/layout/list1"/>
    <dgm:cxn modelId="{5215B72E-608F-4703-BF84-1AB963D42758}" type="presOf" srcId="{ED90CECE-7295-4E3C-8F4E-A67D8AF094D0}" destId="{90761A8A-9257-4308-9C3C-A33B28582BDC}" srcOrd="1" destOrd="0" presId="urn:microsoft.com/office/officeart/2005/8/layout/list1"/>
    <dgm:cxn modelId="{FEA33A77-CF48-4C01-8A14-160B9663BD2F}" type="presOf" srcId="{19C1AE55-91C0-4271-AC81-41B8D2296E81}" destId="{57EDFA3B-6C26-4DE4-BAA6-E052D36FC4D6}" srcOrd="0" destOrd="0" presId="urn:microsoft.com/office/officeart/2005/8/layout/list1"/>
    <dgm:cxn modelId="{2D29EB81-39A7-411E-8EB7-AD0ABD43CE17}" type="presOf" srcId="{0DE514BF-F30B-428C-B4AC-1B2ED8B72450}" destId="{E5D6725D-5D2B-4DE9-ADBA-A3CAA954FB56}" srcOrd="0" destOrd="0" presId="urn:microsoft.com/office/officeart/2005/8/layout/list1"/>
    <dgm:cxn modelId="{7F3FB38D-5E99-488B-BCD3-BAB8354E7064}" srcId="{19C1AE55-91C0-4271-AC81-41B8D2296E81}" destId="{4414C0BC-CDEE-4E52-955D-CCF3ED4F61D2}" srcOrd="0" destOrd="0" parTransId="{5A580986-0B26-4FDE-9B79-CE526657BCC1}" sibTransId="{20ECB313-C26A-4689-B72F-58F2B2131B67}"/>
    <dgm:cxn modelId="{03962F91-B74D-4C50-A10D-5E4548F248FE}" srcId="{19C1AE55-91C0-4271-AC81-41B8D2296E81}" destId="{0DE514BF-F30B-428C-B4AC-1B2ED8B72450}" srcOrd="1" destOrd="0" parTransId="{81469A2B-D47A-4753-9995-94B3581C05DD}" sibTransId="{4E5C03C6-99CE-4BEF-B234-565FBEB5CD2E}"/>
    <dgm:cxn modelId="{1055D0B4-5518-4F2D-B1A2-D548B8B8B7A3}" type="presOf" srcId="{4414C0BC-CDEE-4E52-955D-CCF3ED4F61D2}" destId="{46A6A992-C9BA-4AF7-9C98-A992928F3AE4}" srcOrd="0" destOrd="0" presId="urn:microsoft.com/office/officeart/2005/8/layout/list1"/>
    <dgm:cxn modelId="{E0036FB5-F62F-4541-9031-B35ABD69F7B2}" type="presOf" srcId="{4414C0BC-CDEE-4E52-955D-CCF3ED4F61D2}" destId="{050737C2-3674-4EAC-AA91-EA95F00C8635}" srcOrd="1" destOrd="0" presId="urn:microsoft.com/office/officeart/2005/8/layout/list1"/>
    <dgm:cxn modelId="{7FA61EC1-400C-4EBA-B89D-18DEF88A1F98}" type="presOf" srcId="{ED90CECE-7295-4E3C-8F4E-A67D8AF094D0}" destId="{93B637D8-EAA2-4329-B1DF-5787912DAC5E}" srcOrd="0" destOrd="0" presId="urn:microsoft.com/office/officeart/2005/8/layout/list1"/>
    <dgm:cxn modelId="{CAFBD2D1-DDD6-4C95-98DE-3DFEE9E525EC}" type="presParOf" srcId="{57EDFA3B-6C26-4DE4-BAA6-E052D36FC4D6}" destId="{1C310544-8D6C-400C-A0CD-D31D38832AEA}" srcOrd="0" destOrd="0" presId="urn:microsoft.com/office/officeart/2005/8/layout/list1"/>
    <dgm:cxn modelId="{A8A6FF74-9F79-4696-87EE-6177DE73908D}" type="presParOf" srcId="{1C310544-8D6C-400C-A0CD-D31D38832AEA}" destId="{46A6A992-C9BA-4AF7-9C98-A992928F3AE4}" srcOrd="0" destOrd="0" presId="urn:microsoft.com/office/officeart/2005/8/layout/list1"/>
    <dgm:cxn modelId="{149DAF00-A2E2-4370-95A0-9426817ED43B}" type="presParOf" srcId="{1C310544-8D6C-400C-A0CD-D31D38832AEA}" destId="{050737C2-3674-4EAC-AA91-EA95F00C8635}" srcOrd="1" destOrd="0" presId="urn:microsoft.com/office/officeart/2005/8/layout/list1"/>
    <dgm:cxn modelId="{66369A1D-E4B6-415E-9367-EFB453388C3F}" type="presParOf" srcId="{57EDFA3B-6C26-4DE4-BAA6-E052D36FC4D6}" destId="{4F346904-D3F5-4890-B856-75792966344C}" srcOrd="1" destOrd="0" presId="urn:microsoft.com/office/officeart/2005/8/layout/list1"/>
    <dgm:cxn modelId="{91EE47E6-DC80-4B24-BD1D-440DA0363B54}" type="presParOf" srcId="{57EDFA3B-6C26-4DE4-BAA6-E052D36FC4D6}" destId="{0162B2F4-76D1-4690-89D9-738A2A2806BA}" srcOrd="2" destOrd="0" presId="urn:microsoft.com/office/officeart/2005/8/layout/list1"/>
    <dgm:cxn modelId="{2B9A2743-66ED-4A46-9E16-1AC9A2723797}" type="presParOf" srcId="{57EDFA3B-6C26-4DE4-BAA6-E052D36FC4D6}" destId="{97E11EEB-FC9A-40BE-995F-7CF95329EF59}" srcOrd="3" destOrd="0" presId="urn:microsoft.com/office/officeart/2005/8/layout/list1"/>
    <dgm:cxn modelId="{5472C562-6B32-490C-8C40-639C56CFE9C9}" type="presParOf" srcId="{57EDFA3B-6C26-4DE4-BAA6-E052D36FC4D6}" destId="{07DC312E-CBB8-4CF1-898C-0E8A5355DF6F}" srcOrd="4" destOrd="0" presId="urn:microsoft.com/office/officeart/2005/8/layout/list1"/>
    <dgm:cxn modelId="{ADB8BB17-4F80-4C0F-BD61-D5E9C29708C4}" type="presParOf" srcId="{07DC312E-CBB8-4CF1-898C-0E8A5355DF6F}" destId="{E5D6725D-5D2B-4DE9-ADBA-A3CAA954FB56}" srcOrd="0" destOrd="0" presId="urn:microsoft.com/office/officeart/2005/8/layout/list1"/>
    <dgm:cxn modelId="{CB9A05CF-A07D-46A3-A771-B7D5729CACD7}" type="presParOf" srcId="{07DC312E-CBB8-4CF1-898C-0E8A5355DF6F}" destId="{55F70D19-4AC6-437A-82BD-46B0DD628402}" srcOrd="1" destOrd="0" presId="urn:microsoft.com/office/officeart/2005/8/layout/list1"/>
    <dgm:cxn modelId="{B4ABC572-7720-48D0-9563-9FB6C5FEC0A1}" type="presParOf" srcId="{57EDFA3B-6C26-4DE4-BAA6-E052D36FC4D6}" destId="{96F1DF95-E138-4378-87AF-77A2AD2FFD64}" srcOrd="5" destOrd="0" presId="urn:microsoft.com/office/officeart/2005/8/layout/list1"/>
    <dgm:cxn modelId="{B833867E-371A-46D7-93D4-F182FE110136}" type="presParOf" srcId="{57EDFA3B-6C26-4DE4-BAA6-E052D36FC4D6}" destId="{577BBD73-0775-4B49-9161-0F7615FFE567}" srcOrd="6" destOrd="0" presId="urn:microsoft.com/office/officeart/2005/8/layout/list1"/>
    <dgm:cxn modelId="{63842C0E-F993-4157-BFA0-E4CC98229C76}" type="presParOf" srcId="{57EDFA3B-6C26-4DE4-BAA6-E052D36FC4D6}" destId="{F30F90B0-79B3-437C-95D7-820FFEFBA583}" srcOrd="7" destOrd="0" presId="urn:microsoft.com/office/officeart/2005/8/layout/list1"/>
    <dgm:cxn modelId="{8F87687E-9FD3-433F-B5D3-248FC9F17816}" type="presParOf" srcId="{57EDFA3B-6C26-4DE4-BAA6-E052D36FC4D6}" destId="{49795F32-C79D-41B1-8BA7-696FB3600726}" srcOrd="8" destOrd="0" presId="urn:microsoft.com/office/officeart/2005/8/layout/list1"/>
    <dgm:cxn modelId="{3B17B4A5-5202-4801-89A4-591FF62129A4}" type="presParOf" srcId="{49795F32-C79D-41B1-8BA7-696FB3600726}" destId="{93B637D8-EAA2-4329-B1DF-5787912DAC5E}" srcOrd="0" destOrd="0" presId="urn:microsoft.com/office/officeart/2005/8/layout/list1"/>
    <dgm:cxn modelId="{23317026-91E1-42B5-A182-1820DF784189}" type="presParOf" srcId="{49795F32-C79D-41B1-8BA7-696FB3600726}" destId="{90761A8A-9257-4308-9C3C-A33B28582BDC}" srcOrd="1" destOrd="0" presId="urn:microsoft.com/office/officeart/2005/8/layout/list1"/>
    <dgm:cxn modelId="{2E67D6CC-EC7F-42E6-8E55-7E3ADD9A9117}" type="presParOf" srcId="{57EDFA3B-6C26-4DE4-BAA6-E052D36FC4D6}" destId="{347E45A7-A8EF-4A17-8026-6BB711852FBA}" srcOrd="9" destOrd="0" presId="urn:microsoft.com/office/officeart/2005/8/layout/list1"/>
    <dgm:cxn modelId="{566E3248-D296-40FC-8C92-4C77B4E83901}" type="presParOf" srcId="{57EDFA3B-6C26-4DE4-BAA6-E052D36FC4D6}" destId="{E379C38E-E0E1-4AD3-A9FC-DF2152F0953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763056-3DB6-459E-96B6-D256A7DA03C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7C3743CC-C0B5-451A-992F-9C8DBCE702C5}">
      <dgm:prSet custT="1"/>
      <dgm:spPr/>
      <dgm:t>
        <a:bodyPr/>
        <a:lstStyle/>
        <a:p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วัตถุประสงค์</a:t>
          </a:r>
          <a:endParaRPr lang="th-TH" sz="1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065893C-3B8D-419D-89D8-373A9475265E}" type="parTrans" cxnId="{615BCC1F-820A-46FD-94F8-B6833E0C6250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04F95A2-E2FF-4838-AA1C-45665757FF83}" type="sibTrans" cxnId="{615BCC1F-820A-46FD-94F8-B6833E0C6250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23AB6E8-AC8B-4732-B4E3-EEA3A9EDEF9C}">
      <dgm:prSet custT="1"/>
      <dgm:spPr/>
      <dgm:t>
        <a:bodyPr/>
        <a:lstStyle/>
        <a:p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แหล่งเงินแผ่นดิน</a:t>
          </a:r>
          <a:endParaRPr lang="th-TH" sz="1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6F20A35D-0C08-4505-ADB4-A4E0AD247AA6}" type="parTrans" cxnId="{D2FB68A2-9ED6-4C7D-A7C2-2ADB69B5315E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CCE4730-3C22-4965-BD9E-9E906C3ACA70}" type="sibTrans" cxnId="{D2FB68A2-9ED6-4C7D-A7C2-2ADB69B5315E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7D9437E-F1D2-4C12-B14A-0A4A052AB5C0}">
      <dgm:prSet custT="1"/>
      <dgm:spPr/>
      <dgm:t>
        <a:bodyPr/>
        <a:lstStyle/>
        <a:p>
          <a:pPr>
            <a:buNone/>
          </a:pPr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1. เหมาจ่ายเป็นรายวัน วันละไม่เกิน 300 บาท</a:t>
          </a:r>
          <a:endParaRPr lang="th-TH" sz="1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9DF7BBD-7F86-44FF-A7EF-3DD46CA0E474}" type="parTrans" cxnId="{04ACCD40-EF99-4EA2-AE6A-551FE6184514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53D3A82-2416-4430-9A89-2D636BD88ADA}" type="sibTrans" cxnId="{04ACCD40-EF99-4EA2-AE6A-551FE6184514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17BAAED-EB50-4CB9-BFBC-84D77850F9FF}">
      <dgm:prSet custT="1"/>
      <dgm:spPr/>
      <dgm:t>
        <a:bodyPr/>
        <a:lstStyle/>
        <a:p>
          <a:pPr>
            <a:buNone/>
          </a:pPr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2. รายชั่วโมง ชั่วโมงละไม่เกิน 40 บาท ไม่เกินวันละ 7 ชั่วโมง ทั้งนี้ ไม่รวมเวลาหยุดพัก</a:t>
          </a:r>
          <a:endParaRPr lang="th-TH" sz="1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BBDBAE87-8616-457B-A820-8DA4DB856E6F}" type="parTrans" cxnId="{6E3F4850-E2CC-4CF6-9CC7-ECE6D471F517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06BA1294-C4C4-41E2-BE40-89EA2A1FD8CF}" type="sibTrans" cxnId="{6E3F4850-E2CC-4CF6-9CC7-ECE6D471F517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43B1652-C3D7-4519-9E76-46752D4D8E89}">
      <dgm:prSet custT="1"/>
      <dgm:spPr/>
      <dgm:t>
        <a:bodyPr/>
        <a:lstStyle/>
        <a:p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แหล่งเงินรายได้</a:t>
          </a:r>
          <a:endParaRPr lang="th-TH" sz="1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58E498B-C0E5-4006-BCC7-F3C8CAEF82EF}" type="parTrans" cxnId="{F29C1C23-0107-4BCA-94E2-727E0BFE163C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04F4861-D473-47C3-918C-1A5CCFCA22C1}" type="sibTrans" cxnId="{F29C1C23-0107-4BCA-94E2-727E0BFE163C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35DAAE61-EED3-43AB-A3A9-B38192EE8A72}">
      <dgm:prSet custT="1"/>
      <dgm:spPr/>
      <dgm:t>
        <a:bodyPr/>
        <a:lstStyle/>
        <a:p>
          <a:pPr>
            <a:buClrTx/>
            <a:buSzTx/>
            <a:buFontTx/>
            <a:buNone/>
          </a:pPr>
          <a:r>
            <a:rPr lang="th-TH" sz="1800" b="1" u="none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1. บันทึกขออนุมัติเบิกเงินค่าตอบแทนนิสิตช่วยงาน</a:t>
          </a:r>
          <a:endParaRPr lang="th-TH" sz="1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BB29F27-3C57-4DDD-B9EE-3562040EE21A}" type="parTrans" cxnId="{D489C2EF-9085-45E3-A41E-FB48F7BC3B24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3E734B9F-711A-4904-BB92-DA7C77C5042C}" type="sibTrans" cxnId="{D489C2EF-9085-45E3-A41E-FB48F7BC3B24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E526EA8-FD90-48A6-A8F6-BB4DC5B47089}">
      <dgm:prSet custT="1"/>
      <dgm:spPr/>
      <dgm:t>
        <a:bodyPr/>
        <a:lstStyle/>
        <a:p>
          <a:pPr>
            <a:buNone/>
          </a:pPr>
          <a:r>
            <a:rPr lang="th-TH" sz="1800" b="1" u="none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3. ใบสำคัญรับเงินค่าตอบแทนนิสิตช่วยงาน</a:t>
          </a:r>
          <a:endParaRPr lang="en-US" sz="1800" b="1" u="none" dirty="0">
            <a:solidFill>
              <a:schemeClr val="dk1"/>
            </a:solidFill>
            <a:effectLst/>
            <a:latin typeface="TH SarabunPSK" panose="020B0500040200020003" pitchFamily="34" charset="-34"/>
            <a:ea typeface="+mn-ea"/>
            <a:cs typeface="TH SarabunPSK" panose="020B0500040200020003" pitchFamily="34" charset="-34"/>
          </a:endParaRPr>
        </a:p>
      </dgm:t>
    </dgm:pt>
    <dgm:pt modelId="{929EF208-F380-4382-85D8-134874E7A251}" type="parTrans" cxnId="{D5671ED1-E199-41E2-A396-04F0CF2DBB0A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D1C5EC4-374B-4E0C-93AA-68B402C63DF7}" type="sibTrans" cxnId="{D5671ED1-E199-41E2-A396-04F0CF2DBB0A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4151325-C15F-47B8-A24A-5B59CB50A113}">
      <dgm:prSet custT="1"/>
      <dgm:spPr/>
      <dgm:t>
        <a:bodyPr/>
        <a:lstStyle/>
        <a:p>
          <a:pPr>
            <a:buNone/>
          </a:pPr>
          <a:r>
            <a:rPr lang="th-TH" sz="1800" b="1" u="none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4. ใบลงเวลาการปฏิบัติงาน</a:t>
          </a:r>
          <a:endParaRPr lang="en-US" sz="1800" b="1" u="none" dirty="0">
            <a:solidFill>
              <a:schemeClr val="dk1"/>
            </a:solidFill>
            <a:effectLst/>
            <a:latin typeface="TH SarabunPSK" panose="020B0500040200020003" pitchFamily="34" charset="-34"/>
            <a:ea typeface="+mn-ea"/>
            <a:cs typeface="TH SarabunPSK" panose="020B0500040200020003" pitchFamily="34" charset="-34"/>
          </a:endParaRPr>
        </a:p>
      </dgm:t>
    </dgm:pt>
    <dgm:pt modelId="{0DD0DC44-3B45-419A-84E4-AD0A7C108942}" type="parTrans" cxnId="{473DE45F-1167-4278-9282-121039F51058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CA04A149-E116-416D-91BC-55B03CA54C16}" type="sibTrans" cxnId="{473DE45F-1167-4278-9282-121039F51058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ADE5F0D-86B6-4FD3-A232-3E4C99AFD194}">
      <dgm:prSet custT="1"/>
      <dgm:spPr/>
      <dgm:t>
        <a:bodyPr/>
        <a:lstStyle/>
        <a:p>
          <a:pPr>
            <a:buFontTx/>
            <a:buNone/>
          </a:pPr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2. ปฏิบัติงานไม่น้อยกว่า 3 ชั่วโมงครึ่งต่อวัน ให้ได้รับค่าตอบแทนในอัตราไม่เกิน 150 บาทต่อคน</a:t>
          </a:r>
          <a:endParaRPr lang="th-TH" sz="1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B99F141-8DAA-476C-A345-20D6366A28B2}" type="sibTrans" cxnId="{74476431-CC32-4411-AEA6-0010EBD713CB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EACBD51-F24A-41EA-98CC-D6A12DA7AC4F}" type="parTrans" cxnId="{74476431-CC32-4411-AEA6-0010EBD713CB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3F8A834-D8EC-4546-9794-B6C9B3FA71A7}">
      <dgm:prSet custT="1"/>
      <dgm:spPr/>
      <dgm:t>
        <a:bodyPr/>
        <a:lstStyle/>
        <a:p>
          <a:pPr>
            <a:buNone/>
          </a:pPr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1. ปฏิบัติงานไม่น้อยกว่า 7 ชั่วโมงต่อวัน โดยไม่รวมเวลาหยุดพัก ให้ได้รับค่าตอบแทนในอัตราไม่เกินวันละ 300 บาทต่อคน</a:t>
          </a:r>
          <a:endParaRPr lang="th-TH" sz="1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4779ADE-7494-4A92-AB98-9B24F6DE3290}" type="parTrans" cxnId="{F16042ED-1687-4315-B9BC-2FF05F7A8CFD}">
      <dgm:prSet/>
      <dgm:spPr/>
      <dgm:t>
        <a:bodyPr/>
        <a:lstStyle/>
        <a:p>
          <a:endParaRPr lang="th-TH" sz="1800"/>
        </a:p>
      </dgm:t>
    </dgm:pt>
    <dgm:pt modelId="{331125C2-84C9-49AF-B6E5-864E59F8F577}" type="sibTrans" cxnId="{F16042ED-1687-4315-B9BC-2FF05F7A8CFD}">
      <dgm:prSet/>
      <dgm:spPr/>
      <dgm:t>
        <a:bodyPr/>
        <a:lstStyle/>
        <a:p>
          <a:endParaRPr lang="th-TH" sz="1800"/>
        </a:p>
      </dgm:t>
    </dgm:pt>
    <dgm:pt modelId="{975FF0B2-C417-46F9-96FA-5BF4214AAD86}">
      <dgm:prSet custT="1"/>
      <dgm:spPr/>
      <dgm:t>
        <a:bodyPr/>
        <a:lstStyle/>
        <a:p>
          <a:pPr>
            <a:buClrTx/>
            <a:buSzTx/>
            <a:buFontTx/>
            <a:buNone/>
          </a:pPr>
          <a:r>
            <a:rPr lang="th-TH" sz="1800" b="1" u="none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2. บันทึกขออนุมัติจ้างนิสิตช่วยงาน และงบประมาณ</a:t>
          </a:r>
          <a:endParaRPr lang="th-TH" sz="1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F9E13323-3A43-4D06-AB2A-81DF639CAAEF}" type="parTrans" cxnId="{363F8B0A-DDC5-40C3-9B1E-6798B043F244}">
      <dgm:prSet/>
      <dgm:spPr/>
      <dgm:t>
        <a:bodyPr/>
        <a:lstStyle/>
        <a:p>
          <a:endParaRPr lang="en-US"/>
        </a:p>
      </dgm:t>
    </dgm:pt>
    <dgm:pt modelId="{58D55138-1213-4E59-AF4F-1A88E02D9CC1}" type="sibTrans" cxnId="{363F8B0A-DDC5-40C3-9B1E-6798B043F244}">
      <dgm:prSet/>
      <dgm:spPr/>
      <dgm:t>
        <a:bodyPr/>
        <a:lstStyle/>
        <a:p>
          <a:endParaRPr lang="en-US"/>
        </a:p>
      </dgm:t>
    </dgm:pt>
    <dgm:pt modelId="{92FC7F0C-B272-4502-9079-AEF94CB93F3D}">
      <dgm:prSet custT="1"/>
      <dgm:spPr/>
      <dgm:t>
        <a:bodyPr/>
        <a:lstStyle/>
        <a:p>
          <a:r>
            <a:rPr lang="th-TH" sz="1600" b="1" dirty="0">
              <a:latin typeface="TH SarabunPSK" panose="020B0500040200020003" pitchFamily="34" charset="-34"/>
              <a:cs typeface="TH SarabunPSK" panose="020B0500040200020003" pitchFamily="34" charset="-34"/>
            </a:rPr>
            <a:t>เอกสารประกอบ            การเบิกจ่ายเงิน</a:t>
          </a:r>
          <a:endParaRPr lang="th-TH" sz="16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CE366226-A507-4ECA-9DC1-A4793391F82C}" type="parTrans" cxnId="{4572A44D-9416-495B-BFC5-E1F2485FF196}">
      <dgm:prSet/>
      <dgm:spPr/>
      <dgm:t>
        <a:bodyPr/>
        <a:lstStyle/>
        <a:p>
          <a:endParaRPr lang="en-US"/>
        </a:p>
      </dgm:t>
    </dgm:pt>
    <dgm:pt modelId="{0D01A23A-E014-47E6-90FE-1F4D90DA3EB4}" type="sibTrans" cxnId="{4572A44D-9416-495B-BFC5-E1F2485FF196}">
      <dgm:prSet/>
      <dgm:spPr/>
      <dgm:t>
        <a:bodyPr/>
        <a:lstStyle/>
        <a:p>
          <a:endParaRPr lang="en-US"/>
        </a:p>
      </dgm:t>
    </dgm:pt>
    <dgm:pt modelId="{1CA492C8-4BF3-483D-9F85-2F72EDAC9BD0}">
      <dgm:prSet custT="1"/>
      <dgm:spPr/>
      <dgm:t>
        <a:bodyPr/>
        <a:lstStyle/>
        <a:p>
          <a:pPr>
            <a:buFontTx/>
            <a:buNone/>
          </a:pPr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1. เพื่อเป็นการส่งเสริมให้นิสิตมีรายได้ระหว่างเรียนจากการทำงานที่เหมาะสม</a:t>
          </a:r>
          <a:endParaRPr lang="en-US" sz="1800" dirty="0"/>
        </a:p>
      </dgm:t>
    </dgm:pt>
    <dgm:pt modelId="{8CF32EC0-4412-42BE-B912-351B07634D98}" type="parTrans" cxnId="{6CF8E6D3-25B0-4262-8E80-152FE06EFD56}">
      <dgm:prSet/>
      <dgm:spPr/>
      <dgm:t>
        <a:bodyPr/>
        <a:lstStyle/>
        <a:p>
          <a:endParaRPr lang="en-US"/>
        </a:p>
      </dgm:t>
    </dgm:pt>
    <dgm:pt modelId="{88BC0714-0F82-45D0-83B2-8E4E18B6B6F5}" type="sibTrans" cxnId="{6CF8E6D3-25B0-4262-8E80-152FE06EFD56}">
      <dgm:prSet/>
      <dgm:spPr/>
      <dgm:t>
        <a:bodyPr/>
        <a:lstStyle/>
        <a:p>
          <a:endParaRPr lang="en-US"/>
        </a:p>
      </dgm:t>
    </dgm:pt>
    <dgm:pt modelId="{3F4DE50E-DAC7-4E54-B384-8215FD254F17}">
      <dgm:prSet custT="1"/>
      <dgm:spPr/>
      <dgm:t>
        <a:bodyPr/>
        <a:lstStyle/>
        <a:p>
          <a:pPr>
            <a:buFont typeface="+mj-lt"/>
            <a:buNone/>
          </a:pPr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2. เพื่อลดความเดือดร้อนทางการเงินของนิสิต</a:t>
          </a:r>
          <a:endParaRPr lang="en-US" sz="1800" dirty="0"/>
        </a:p>
      </dgm:t>
    </dgm:pt>
    <dgm:pt modelId="{70AEA4BA-4794-4E66-96D1-BB322DB2277B}" type="parTrans" cxnId="{B57881B5-1878-4B4D-A045-10CEBEB7B1C6}">
      <dgm:prSet/>
      <dgm:spPr/>
      <dgm:t>
        <a:bodyPr/>
        <a:lstStyle/>
        <a:p>
          <a:endParaRPr lang="en-US"/>
        </a:p>
      </dgm:t>
    </dgm:pt>
    <dgm:pt modelId="{3640AA25-03A9-49CE-9AA7-B5C0987D380A}" type="sibTrans" cxnId="{B57881B5-1878-4B4D-A045-10CEBEB7B1C6}">
      <dgm:prSet/>
      <dgm:spPr/>
      <dgm:t>
        <a:bodyPr/>
        <a:lstStyle/>
        <a:p>
          <a:endParaRPr lang="en-US"/>
        </a:p>
      </dgm:t>
    </dgm:pt>
    <dgm:pt modelId="{CBE28BA3-6E8F-436E-9C31-43F1E1ACF429}" type="pres">
      <dgm:prSet presAssocID="{76763056-3DB6-459E-96B6-D256A7DA03CD}" presName="linearFlow" presStyleCnt="0">
        <dgm:presLayoutVars>
          <dgm:dir/>
          <dgm:animLvl val="lvl"/>
          <dgm:resizeHandles val="exact"/>
        </dgm:presLayoutVars>
      </dgm:prSet>
      <dgm:spPr/>
    </dgm:pt>
    <dgm:pt modelId="{D640501D-F8FD-4D65-8D04-D5098F08D905}" type="pres">
      <dgm:prSet presAssocID="{7C3743CC-C0B5-451A-992F-9C8DBCE702C5}" presName="composite" presStyleCnt="0"/>
      <dgm:spPr/>
    </dgm:pt>
    <dgm:pt modelId="{527AED63-F0FA-48CC-9F63-3145BC11884F}" type="pres">
      <dgm:prSet presAssocID="{7C3743CC-C0B5-451A-992F-9C8DBCE702C5}" presName="parentText" presStyleLbl="alignNode1" presStyleIdx="0" presStyleCnt="4" custAng="0" custScaleX="130036" custLinFactNeighborX="2677" custLinFactNeighborY="-1874">
        <dgm:presLayoutVars>
          <dgm:chMax val="1"/>
          <dgm:bulletEnabled val="1"/>
        </dgm:presLayoutVars>
      </dgm:prSet>
      <dgm:spPr/>
    </dgm:pt>
    <dgm:pt modelId="{C0915B25-D5CD-421F-955A-C20562B1B091}" type="pres">
      <dgm:prSet presAssocID="{7C3743CC-C0B5-451A-992F-9C8DBCE702C5}" presName="descendantText" presStyleLbl="alignAcc1" presStyleIdx="0" presStyleCnt="4" custAng="0" custScaleX="91383" custLinFactY="49852" custLinFactNeighborX="-96" custLinFactNeighborY="100000">
        <dgm:presLayoutVars>
          <dgm:bulletEnabled val="1"/>
        </dgm:presLayoutVars>
      </dgm:prSet>
      <dgm:spPr/>
    </dgm:pt>
    <dgm:pt modelId="{69F8816F-D53C-482A-A80E-1CFA4E503C81}" type="pres">
      <dgm:prSet presAssocID="{104F95A2-E2FF-4838-AA1C-45665757FF83}" presName="sp" presStyleCnt="0"/>
      <dgm:spPr/>
    </dgm:pt>
    <dgm:pt modelId="{DA02408D-380E-4158-9A54-915567F80838}" type="pres">
      <dgm:prSet presAssocID="{723AB6E8-AC8B-4732-B4E3-EEA3A9EDEF9C}" presName="composite" presStyleCnt="0"/>
      <dgm:spPr/>
    </dgm:pt>
    <dgm:pt modelId="{C3E9A594-D6D6-4F5B-8BC8-1CE22E71167B}" type="pres">
      <dgm:prSet presAssocID="{723AB6E8-AC8B-4732-B4E3-EEA3A9EDEF9C}" presName="parentText" presStyleLbl="alignNode1" presStyleIdx="1" presStyleCnt="4" custAng="0" custScaleX="130036" custLinFactNeighborX="2677" custLinFactNeighborY="-1874">
        <dgm:presLayoutVars>
          <dgm:chMax val="1"/>
          <dgm:bulletEnabled val="1"/>
        </dgm:presLayoutVars>
      </dgm:prSet>
      <dgm:spPr/>
    </dgm:pt>
    <dgm:pt modelId="{FC78F8B3-3058-42A7-A7B7-31E4346243F9}" type="pres">
      <dgm:prSet presAssocID="{723AB6E8-AC8B-4732-B4E3-EEA3A9EDEF9C}" presName="descendantText" presStyleLbl="alignAcc1" presStyleIdx="1" presStyleCnt="4" custAng="0" custScaleX="91383" custLinFactY="51852" custLinFactNeighborX="-67" custLinFactNeighborY="100000">
        <dgm:presLayoutVars>
          <dgm:bulletEnabled val="1"/>
        </dgm:presLayoutVars>
      </dgm:prSet>
      <dgm:spPr/>
    </dgm:pt>
    <dgm:pt modelId="{05D36C7B-7B3A-4935-AC2A-22AF232BA236}" type="pres">
      <dgm:prSet presAssocID="{DCCE4730-3C22-4965-BD9E-9E906C3ACA70}" presName="sp" presStyleCnt="0"/>
      <dgm:spPr/>
    </dgm:pt>
    <dgm:pt modelId="{AF1719E1-E612-431D-972E-BE63ACD83B9D}" type="pres">
      <dgm:prSet presAssocID="{843B1652-C3D7-4519-9E76-46752D4D8E89}" presName="composite" presStyleCnt="0"/>
      <dgm:spPr/>
    </dgm:pt>
    <dgm:pt modelId="{0293132E-3C34-4CB9-B7EE-4C152571DDCE}" type="pres">
      <dgm:prSet presAssocID="{843B1652-C3D7-4519-9E76-46752D4D8E89}" presName="parentText" presStyleLbl="alignNode1" presStyleIdx="2" presStyleCnt="4" custAng="0" custScaleX="130036" custLinFactNeighborX="2677" custLinFactNeighborY="-11245">
        <dgm:presLayoutVars>
          <dgm:chMax val="1"/>
          <dgm:bulletEnabled val="1"/>
        </dgm:presLayoutVars>
      </dgm:prSet>
      <dgm:spPr/>
    </dgm:pt>
    <dgm:pt modelId="{385301C4-4126-414E-BA6B-DFBFFCC8408B}" type="pres">
      <dgm:prSet presAssocID="{843B1652-C3D7-4519-9E76-46752D4D8E89}" presName="descendantText" presStyleLbl="alignAcc1" presStyleIdx="2" presStyleCnt="4" custAng="0" custScaleX="91383" custScaleY="126029" custLinFactY="52928" custLinFactNeighborX="-67" custLinFactNeighborY="100000">
        <dgm:presLayoutVars>
          <dgm:bulletEnabled val="1"/>
        </dgm:presLayoutVars>
      </dgm:prSet>
      <dgm:spPr/>
    </dgm:pt>
    <dgm:pt modelId="{C62B27BA-213F-492F-8EE4-536C1DEDF3F0}" type="pres">
      <dgm:prSet presAssocID="{704F4861-D473-47C3-918C-1A5CCFCA22C1}" presName="sp" presStyleCnt="0"/>
      <dgm:spPr/>
    </dgm:pt>
    <dgm:pt modelId="{7C7FE9FD-73E3-44F5-A33E-9B5983588560}" type="pres">
      <dgm:prSet presAssocID="{92FC7F0C-B272-4502-9079-AEF94CB93F3D}" presName="composite" presStyleCnt="0"/>
      <dgm:spPr/>
    </dgm:pt>
    <dgm:pt modelId="{C71ED133-F45B-4AF1-BCE1-D026E982F23E}" type="pres">
      <dgm:prSet presAssocID="{92FC7F0C-B272-4502-9079-AEF94CB93F3D}" presName="parentText" presStyleLbl="alignNode1" presStyleIdx="3" presStyleCnt="4" custAng="0" custScaleX="130036" custLinFactNeighborX="893" custLinFactNeighborY="-11245">
        <dgm:presLayoutVars>
          <dgm:chMax val="1"/>
          <dgm:bulletEnabled val="1"/>
        </dgm:presLayoutVars>
      </dgm:prSet>
      <dgm:spPr/>
    </dgm:pt>
    <dgm:pt modelId="{8D21983E-EB71-4F5E-859C-365F3C81A834}" type="pres">
      <dgm:prSet presAssocID="{92FC7F0C-B272-4502-9079-AEF94CB93F3D}" presName="descendantText" presStyleLbl="alignAcc1" presStyleIdx="3" presStyleCnt="4" custScaleX="91654" custLinFactY="-200000" custLinFactNeighborX="-226" custLinFactNeighborY="-213946">
        <dgm:presLayoutVars>
          <dgm:bulletEnabled val="1"/>
        </dgm:presLayoutVars>
      </dgm:prSet>
      <dgm:spPr/>
    </dgm:pt>
  </dgm:ptLst>
  <dgm:cxnLst>
    <dgm:cxn modelId="{5D741F05-332A-43B5-BECD-3FE51FAEFE54}" type="presOf" srcId="{723AB6E8-AC8B-4732-B4E3-EEA3A9EDEF9C}" destId="{C3E9A594-D6D6-4F5B-8BC8-1CE22E71167B}" srcOrd="0" destOrd="0" presId="urn:microsoft.com/office/officeart/2005/8/layout/chevron2"/>
    <dgm:cxn modelId="{363F8B0A-DDC5-40C3-9B1E-6798B043F244}" srcId="{843B1652-C3D7-4519-9E76-46752D4D8E89}" destId="{975FF0B2-C417-46F9-96FA-5BF4214AAD86}" srcOrd="1" destOrd="0" parTransId="{F9E13323-3A43-4D06-AB2A-81DF639CAAEF}" sibTransId="{58D55138-1213-4E59-AF4F-1A88E02D9CC1}"/>
    <dgm:cxn modelId="{77324714-F5D3-4E7C-AF1E-A7D8BAF8B40E}" type="presOf" srcId="{E17BAAED-EB50-4CB9-BFBC-84D77850F9FF}" destId="{FC78F8B3-3058-42A7-A7B7-31E4346243F9}" srcOrd="0" destOrd="1" presId="urn:microsoft.com/office/officeart/2005/8/layout/chevron2"/>
    <dgm:cxn modelId="{615BCC1F-820A-46FD-94F8-B6833E0C6250}" srcId="{76763056-3DB6-459E-96B6-D256A7DA03CD}" destId="{7C3743CC-C0B5-451A-992F-9C8DBCE702C5}" srcOrd="0" destOrd="0" parTransId="{8065893C-3B8D-419D-89D8-373A9475265E}" sibTransId="{104F95A2-E2FF-4838-AA1C-45665757FF83}"/>
    <dgm:cxn modelId="{F29C1C23-0107-4BCA-94E2-727E0BFE163C}" srcId="{76763056-3DB6-459E-96B6-D256A7DA03CD}" destId="{843B1652-C3D7-4519-9E76-46752D4D8E89}" srcOrd="2" destOrd="0" parTransId="{158E498B-C0E5-4006-BCC7-F3C8CAEF82EF}" sibTransId="{704F4861-D473-47C3-918C-1A5CCFCA22C1}"/>
    <dgm:cxn modelId="{74476431-CC32-4411-AEA6-0010EBD713CB}" srcId="{7C3743CC-C0B5-451A-992F-9C8DBCE702C5}" destId="{4ADE5F0D-86B6-4FD3-A232-3E4C99AFD194}" srcOrd="1" destOrd="0" parTransId="{DEACBD51-F24A-41EA-98CC-D6A12DA7AC4F}" sibTransId="{2B99F141-8DAA-476C-A345-20D6366A28B2}"/>
    <dgm:cxn modelId="{389B6B32-CB78-4234-A2FD-35D3EA3C5A3F}" type="presOf" srcId="{D7D9437E-F1D2-4C12-B14A-0A4A052AB5C0}" destId="{FC78F8B3-3058-42A7-A7B7-31E4346243F9}" srcOrd="0" destOrd="0" presId="urn:microsoft.com/office/officeart/2005/8/layout/chevron2"/>
    <dgm:cxn modelId="{04ACCD40-EF99-4EA2-AE6A-551FE6184514}" srcId="{723AB6E8-AC8B-4732-B4E3-EEA3A9EDEF9C}" destId="{D7D9437E-F1D2-4C12-B14A-0A4A052AB5C0}" srcOrd="0" destOrd="0" parTransId="{E9DF7BBD-7F86-44FF-A7EF-3DD46CA0E474}" sibTransId="{453D3A82-2416-4430-9A89-2D636BD88ADA}"/>
    <dgm:cxn modelId="{473DE45F-1167-4278-9282-121039F51058}" srcId="{843B1652-C3D7-4519-9E76-46752D4D8E89}" destId="{74151325-C15F-47B8-A24A-5B59CB50A113}" srcOrd="3" destOrd="0" parTransId="{0DD0DC44-3B45-419A-84E4-AD0A7C108942}" sibTransId="{CA04A149-E116-416D-91BC-55B03CA54C16}"/>
    <dgm:cxn modelId="{2A679563-71BF-4FED-9651-972680E91392}" type="presOf" srcId="{7E526EA8-FD90-48A6-A8F6-BB4DC5B47089}" destId="{385301C4-4126-414E-BA6B-DFBFFCC8408B}" srcOrd="0" destOrd="2" presId="urn:microsoft.com/office/officeart/2005/8/layout/chevron2"/>
    <dgm:cxn modelId="{62A0A443-8EE7-4630-AEBE-B8C0502CC727}" type="presOf" srcId="{1CA492C8-4BF3-483D-9F85-2F72EDAC9BD0}" destId="{8D21983E-EB71-4F5E-859C-365F3C81A834}" srcOrd="0" destOrd="0" presId="urn:microsoft.com/office/officeart/2005/8/layout/chevron2"/>
    <dgm:cxn modelId="{8859B144-B463-4A62-BD00-859ADFBA1FCD}" type="presOf" srcId="{76763056-3DB6-459E-96B6-D256A7DA03CD}" destId="{CBE28BA3-6E8F-436E-9C31-43F1E1ACF429}" srcOrd="0" destOrd="0" presId="urn:microsoft.com/office/officeart/2005/8/layout/chevron2"/>
    <dgm:cxn modelId="{4572A44D-9416-495B-BFC5-E1F2485FF196}" srcId="{76763056-3DB6-459E-96B6-D256A7DA03CD}" destId="{92FC7F0C-B272-4502-9079-AEF94CB93F3D}" srcOrd="3" destOrd="0" parTransId="{CE366226-A507-4ECA-9DC1-A4793391F82C}" sibTransId="{0D01A23A-E014-47E6-90FE-1F4D90DA3EB4}"/>
    <dgm:cxn modelId="{6E3F4850-E2CC-4CF6-9CC7-ECE6D471F517}" srcId="{723AB6E8-AC8B-4732-B4E3-EEA3A9EDEF9C}" destId="{E17BAAED-EB50-4CB9-BFBC-84D77850F9FF}" srcOrd="1" destOrd="0" parTransId="{BBDBAE87-8616-457B-A820-8DA4DB856E6F}" sibTransId="{06BA1294-C4C4-41E2-BE40-89EA2A1FD8CF}"/>
    <dgm:cxn modelId="{658AA57D-BD21-4DD5-BC6D-26738918D6F7}" type="presOf" srcId="{74151325-C15F-47B8-A24A-5B59CB50A113}" destId="{385301C4-4126-414E-BA6B-DFBFFCC8408B}" srcOrd="0" destOrd="3" presId="urn:microsoft.com/office/officeart/2005/8/layout/chevron2"/>
    <dgm:cxn modelId="{1046F488-E9F0-4200-A9CF-0CE95B55262D}" type="presOf" srcId="{843B1652-C3D7-4519-9E76-46752D4D8E89}" destId="{0293132E-3C34-4CB9-B7EE-4C152571DDCE}" srcOrd="0" destOrd="0" presId="urn:microsoft.com/office/officeart/2005/8/layout/chevron2"/>
    <dgm:cxn modelId="{6730F38F-7F7F-49CB-A3EB-592E71E4FB94}" type="presOf" srcId="{35DAAE61-EED3-43AB-A3A9-B38192EE8A72}" destId="{385301C4-4126-414E-BA6B-DFBFFCC8408B}" srcOrd="0" destOrd="0" presId="urn:microsoft.com/office/officeart/2005/8/layout/chevron2"/>
    <dgm:cxn modelId="{D2FB68A2-9ED6-4C7D-A7C2-2ADB69B5315E}" srcId="{76763056-3DB6-459E-96B6-D256A7DA03CD}" destId="{723AB6E8-AC8B-4732-B4E3-EEA3A9EDEF9C}" srcOrd="1" destOrd="0" parTransId="{6F20A35D-0C08-4505-ADB4-A4E0AD247AA6}" sibTransId="{DCCE4730-3C22-4965-BD9E-9E906C3ACA70}"/>
    <dgm:cxn modelId="{9CFAE9A7-0D98-419B-8159-C8CA87FB8448}" type="presOf" srcId="{3F4DE50E-DAC7-4E54-B384-8215FD254F17}" destId="{8D21983E-EB71-4F5E-859C-365F3C81A834}" srcOrd="0" destOrd="1" presId="urn:microsoft.com/office/officeart/2005/8/layout/chevron2"/>
    <dgm:cxn modelId="{CE829EAD-9145-4883-B62E-3ECFBDA0D8C6}" type="presOf" srcId="{975FF0B2-C417-46F9-96FA-5BF4214AAD86}" destId="{385301C4-4126-414E-BA6B-DFBFFCC8408B}" srcOrd="0" destOrd="1" presId="urn:microsoft.com/office/officeart/2005/8/layout/chevron2"/>
    <dgm:cxn modelId="{B57881B5-1878-4B4D-A045-10CEBEB7B1C6}" srcId="{92FC7F0C-B272-4502-9079-AEF94CB93F3D}" destId="{3F4DE50E-DAC7-4E54-B384-8215FD254F17}" srcOrd="1" destOrd="0" parTransId="{70AEA4BA-4794-4E66-96D1-BB322DB2277B}" sibTransId="{3640AA25-03A9-49CE-9AA7-B5C0987D380A}"/>
    <dgm:cxn modelId="{EB3D64B7-AB30-455A-9ED3-4F386A0E7AE0}" type="presOf" srcId="{92FC7F0C-B272-4502-9079-AEF94CB93F3D}" destId="{C71ED133-F45B-4AF1-BCE1-D026E982F23E}" srcOrd="0" destOrd="0" presId="urn:microsoft.com/office/officeart/2005/8/layout/chevron2"/>
    <dgm:cxn modelId="{9DC66EC4-EFBC-466F-929E-D507665722D4}" type="presOf" srcId="{4ADE5F0D-86B6-4FD3-A232-3E4C99AFD194}" destId="{C0915B25-D5CD-421F-955A-C20562B1B091}" srcOrd="0" destOrd="1" presId="urn:microsoft.com/office/officeart/2005/8/layout/chevron2"/>
    <dgm:cxn modelId="{D5671ED1-E199-41E2-A396-04F0CF2DBB0A}" srcId="{843B1652-C3D7-4519-9E76-46752D4D8E89}" destId="{7E526EA8-FD90-48A6-A8F6-BB4DC5B47089}" srcOrd="2" destOrd="0" parTransId="{929EF208-F380-4382-85D8-134874E7A251}" sibTransId="{1D1C5EC4-374B-4E0C-93AA-68B402C63DF7}"/>
    <dgm:cxn modelId="{6CF8E6D3-25B0-4262-8E80-152FE06EFD56}" srcId="{92FC7F0C-B272-4502-9079-AEF94CB93F3D}" destId="{1CA492C8-4BF3-483D-9F85-2F72EDAC9BD0}" srcOrd="0" destOrd="0" parTransId="{8CF32EC0-4412-42BE-B912-351B07634D98}" sibTransId="{88BC0714-0F82-45D0-83B2-8E4E18B6B6F5}"/>
    <dgm:cxn modelId="{8D0EB7D9-16D2-4470-A4E8-4B736941A28A}" type="presOf" srcId="{7C3743CC-C0B5-451A-992F-9C8DBCE702C5}" destId="{527AED63-F0FA-48CC-9F63-3145BC11884F}" srcOrd="0" destOrd="0" presId="urn:microsoft.com/office/officeart/2005/8/layout/chevron2"/>
    <dgm:cxn modelId="{F6BCA7E2-38C9-4551-ABF9-17D66B5D0E29}" type="presOf" srcId="{23F8A834-D8EC-4546-9794-B6C9B3FA71A7}" destId="{C0915B25-D5CD-421F-955A-C20562B1B091}" srcOrd="0" destOrd="0" presId="urn:microsoft.com/office/officeart/2005/8/layout/chevron2"/>
    <dgm:cxn modelId="{F16042ED-1687-4315-B9BC-2FF05F7A8CFD}" srcId="{7C3743CC-C0B5-451A-992F-9C8DBCE702C5}" destId="{23F8A834-D8EC-4546-9794-B6C9B3FA71A7}" srcOrd="0" destOrd="0" parTransId="{E4779ADE-7494-4A92-AB98-9B24F6DE3290}" sibTransId="{331125C2-84C9-49AF-B6E5-864E59F8F577}"/>
    <dgm:cxn modelId="{D489C2EF-9085-45E3-A41E-FB48F7BC3B24}" srcId="{843B1652-C3D7-4519-9E76-46752D4D8E89}" destId="{35DAAE61-EED3-43AB-A3A9-B38192EE8A72}" srcOrd="0" destOrd="0" parTransId="{1BB29F27-3C57-4DDD-B9EE-3562040EE21A}" sibTransId="{3E734B9F-711A-4904-BB92-DA7C77C5042C}"/>
    <dgm:cxn modelId="{5289AA12-33A3-4505-8340-6004295A38FB}" type="presParOf" srcId="{CBE28BA3-6E8F-436E-9C31-43F1E1ACF429}" destId="{D640501D-F8FD-4D65-8D04-D5098F08D905}" srcOrd="0" destOrd="0" presId="urn:microsoft.com/office/officeart/2005/8/layout/chevron2"/>
    <dgm:cxn modelId="{EA3B6391-3BFD-4576-A3C9-8327A350C62E}" type="presParOf" srcId="{D640501D-F8FD-4D65-8D04-D5098F08D905}" destId="{527AED63-F0FA-48CC-9F63-3145BC11884F}" srcOrd="0" destOrd="0" presId="urn:microsoft.com/office/officeart/2005/8/layout/chevron2"/>
    <dgm:cxn modelId="{C7CD4B2B-C27F-480A-AEF1-6DAEC27236EB}" type="presParOf" srcId="{D640501D-F8FD-4D65-8D04-D5098F08D905}" destId="{C0915B25-D5CD-421F-955A-C20562B1B091}" srcOrd="1" destOrd="0" presId="urn:microsoft.com/office/officeart/2005/8/layout/chevron2"/>
    <dgm:cxn modelId="{DDE922BB-3DFF-49E6-9132-A154638D175D}" type="presParOf" srcId="{CBE28BA3-6E8F-436E-9C31-43F1E1ACF429}" destId="{69F8816F-D53C-482A-A80E-1CFA4E503C81}" srcOrd="1" destOrd="0" presId="urn:microsoft.com/office/officeart/2005/8/layout/chevron2"/>
    <dgm:cxn modelId="{DA55195A-3668-4627-9ADA-2FEE6A12C714}" type="presParOf" srcId="{CBE28BA3-6E8F-436E-9C31-43F1E1ACF429}" destId="{DA02408D-380E-4158-9A54-915567F80838}" srcOrd="2" destOrd="0" presId="urn:microsoft.com/office/officeart/2005/8/layout/chevron2"/>
    <dgm:cxn modelId="{10BABBE7-0F83-4E67-B244-7A370E39C17F}" type="presParOf" srcId="{DA02408D-380E-4158-9A54-915567F80838}" destId="{C3E9A594-D6D6-4F5B-8BC8-1CE22E71167B}" srcOrd="0" destOrd="0" presId="urn:microsoft.com/office/officeart/2005/8/layout/chevron2"/>
    <dgm:cxn modelId="{289DF6A3-2023-4697-9D69-42E449D24B6D}" type="presParOf" srcId="{DA02408D-380E-4158-9A54-915567F80838}" destId="{FC78F8B3-3058-42A7-A7B7-31E4346243F9}" srcOrd="1" destOrd="0" presId="urn:microsoft.com/office/officeart/2005/8/layout/chevron2"/>
    <dgm:cxn modelId="{587D9A64-4343-4D5A-84C3-75AB1B5A6A13}" type="presParOf" srcId="{CBE28BA3-6E8F-436E-9C31-43F1E1ACF429}" destId="{05D36C7B-7B3A-4935-AC2A-22AF232BA236}" srcOrd="3" destOrd="0" presId="urn:microsoft.com/office/officeart/2005/8/layout/chevron2"/>
    <dgm:cxn modelId="{CAC720D3-77CA-481B-9FD4-F21FD759B6E5}" type="presParOf" srcId="{CBE28BA3-6E8F-436E-9C31-43F1E1ACF429}" destId="{AF1719E1-E612-431D-972E-BE63ACD83B9D}" srcOrd="4" destOrd="0" presId="urn:microsoft.com/office/officeart/2005/8/layout/chevron2"/>
    <dgm:cxn modelId="{95526A95-E42C-4E71-BA4D-7C20B9BC3BA2}" type="presParOf" srcId="{AF1719E1-E612-431D-972E-BE63ACD83B9D}" destId="{0293132E-3C34-4CB9-B7EE-4C152571DDCE}" srcOrd="0" destOrd="0" presId="urn:microsoft.com/office/officeart/2005/8/layout/chevron2"/>
    <dgm:cxn modelId="{85D0BDEE-9EBB-4FBD-A98D-255C9724505D}" type="presParOf" srcId="{AF1719E1-E612-431D-972E-BE63ACD83B9D}" destId="{385301C4-4126-414E-BA6B-DFBFFCC8408B}" srcOrd="1" destOrd="0" presId="urn:microsoft.com/office/officeart/2005/8/layout/chevron2"/>
    <dgm:cxn modelId="{2EDC67F1-1BB1-4DEF-B212-53070844683D}" type="presParOf" srcId="{CBE28BA3-6E8F-436E-9C31-43F1E1ACF429}" destId="{C62B27BA-213F-492F-8EE4-536C1DEDF3F0}" srcOrd="5" destOrd="0" presId="urn:microsoft.com/office/officeart/2005/8/layout/chevron2"/>
    <dgm:cxn modelId="{92C5B425-B5F8-4BAC-9D3C-BC19DC2A0013}" type="presParOf" srcId="{CBE28BA3-6E8F-436E-9C31-43F1E1ACF429}" destId="{7C7FE9FD-73E3-44F5-A33E-9B5983588560}" srcOrd="6" destOrd="0" presId="urn:microsoft.com/office/officeart/2005/8/layout/chevron2"/>
    <dgm:cxn modelId="{70D9ED98-9D27-4D0A-98EE-72B8F207BCDC}" type="presParOf" srcId="{7C7FE9FD-73E3-44F5-A33E-9B5983588560}" destId="{C71ED133-F45B-4AF1-BCE1-D026E982F23E}" srcOrd="0" destOrd="0" presId="urn:microsoft.com/office/officeart/2005/8/layout/chevron2"/>
    <dgm:cxn modelId="{C49AECA6-0BA5-4A13-B4C9-6BAD0D0CD809}" type="presParOf" srcId="{7C7FE9FD-73E3-44F5-A33E-9B5983588560}" destId="{8D21983E-EB71-4F5E-859C-365F3C81A83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763056-3DB6-459E-96B6-D256A7DA03C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7C3743CC-C0B5-451A-992F-9C8DBCE702C5}">
      <dgm:prSet custT="1"/>
      <dgm:spPr/>
      <dgm:t>
        <a:bodyPr/>
        <a:lstStyle/>
        <a:p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หลักเกณฑ์</a:t>
          </a:r>
          <a:endParaRPr lang="th-TH" sz="1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065893C-3B8D-419D-89D8-373A9475265E}" type="parTrans" cxnId="{615BCC1F-820A-46FD-94F8-B6833E0C6250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04F95A2-E2FF-4838-AA1C-45665757FF83}" type="sibTrans" cxnId="{615BCC1F-820A-46FD-94F8-B6833E0C6250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23AB6E8-AC8B-4732-B4E3-EEA3A9EDEF9C}">
      <dgm:prSet custT="1"/>
      <dgm:spPr/>
      <dgm:t>
        <a:bodyPr/>
        <a:lstStyle/>
        <a:p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อัตราค่าตอบแทน</a:t>
          </a:r>
          <a:endParaRPr lang="th-TH" sz="1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6F20A35D-0C08-4505-ADB4-A4E0AD247AA6}" type="parTrans" cxnId="{D2FB68A2-9ED6-4C7D-A7C2-2ADB69B5315E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CCE4730-3C22-4965-BD9E-9E906C3ACA70}" type="sibTrans" cxnId="{D2FB68A2-9ED6-4C7D-A7C2-2ADB69B5315E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7D9437E-F1D2-4C12-B14A-0A4A052AB5C0}">
      <dgm:prSet custT="1"/>
      <dgm:spPr/>
      <dgm:t>
        <a:bodyPr/>
        <a:lstStyle/>
        <a:p>
          <a:pPr>
            <a:buNone/>
          </a:pPr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1. วันทำการปกติ ชั่วโมงละ 40 บาท เบิกได้ไม่เกิน 4 ชั่วโมง</a:t>
          </a:r>
          <a:endParaRPr lang="th-TH" sz="1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9DF7BBD-7F86-44FF-A7EF-3DD46CA0E474}" type="parTrans" cxnId="{04ACCD40-EF99-4EA2-AE6A-551FE6184514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53D3A82-2416-4430-9A89-2D636BD88ADA}" type="sibTrans" cxnId="{04ACCD40-EF99-4EA2-AE6A-551FE6184514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43B1652-C3D7-4519-9E76-46752D4D8E89}">
      <dgm:prSet custT="1"/>
      <dgm:spPr/>
      <dgm:t>
        <a:bodyPr/>
        <a:lstStyle/>
        <a:p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เอกสารประกอบ            การเบิกจ่ายเงิน</a:t>
          </a:r>
          <a:endParaRPr lang="th-TH" sz="1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58E498B-C0E5-4006-BCC7-F3C8CAEF82EF}" type="parTrans" cxnId="{F29C1C23-0107-4BCA-94E2-727E0BFE163C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04F4861-D473-47C3-918C-1A5CCFCA22C1}" type="sibTrans" cxnId="{F29C1C23-0107-4BCA-94E2-727E0BFE163C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35DAAE61-EED3-43AB-A3A9-B38192EE8A72}">
      <dgm:prSet custT="1"/>
      <dgm:spPr/>
      <dgm:t>
        <a:bodyPr/>
        <a:lstStyle/>
        <a:p>
          <a:pPr>
            <a:buClrTx/>
            <a:buSzTx/>
            <a:buFontTx/>
            <a:buNone/>
          </a:pPr>
          <a:r>
            <a:rPr lang="th-TH" sz="1800" b="1" u="none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1. บันทึกขออนุมัติเบิกเงิน</a:t>
          </a:r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ค่าตอบแทนการปฏิบัติงานพนักงานทำความสะอาด</a:t>
          </a:r>
          <a:endParaRPr lang="th-TH" sz="1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BB29F27-3C57-4DDD-B9EE-3562040EE21A}" type="parTrans" cxnId="{D489C2EF-9085-45E3-A41E-FB48F7BC3B24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3E734B9F-711A-4904-BB92-DA7C77C5042C}" type="sibTrans" cxnId="{D489C2EF-9085-45E3-A41E-FB48F7BC3B24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E526EA8-FD90-48A6-A8F6-BB4DC5B47089}">
      <dgm:prSet custT="1"/>
      <dgm:spPr/>
      <dgm:t>
        <a:bodyPr/>
        <a:lstStyle/>
        <a:p>
          <a:pPr>
            <a:buNone/>
          </a:pPr>
          <a:r>
            <a:rPr lang="th-TH" sz="1800" b="1" u="none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3. แบบหลักฐานการจ่ายเงินค่าตอบแทน</a:t>
          </a:r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การปฏิบัติงานพนักงานทำความสะอาด</a:t>
          </a:r>
          <a:endParaRPr lang="en-US" sz="1800" b="1" u="none" dirty="0">
            <a:solidFill>
              <a:schemeClr val="dk1"/>
            </a:solidFill>
            <a:effectLst/>
            <a:latin typeface="TH SarabunPSK" panose="020B0500040200020003" pitchFamily="34" charset="-34"/>
            <a:ea typeface="+mn-ea"/>
            <a:cs typeface="TH SarabunPSK" panose="020B0500040200020003" pitchFamily="34" charset="-34"/>
          </a:endParaRPr>
        </a:p>
      </dgm:t>
    </dgm:pt>
    <dgm:pt modelId="{929EF208-F380-4382-85D8-134874E7A251}" type="parTrans" cxnId="{D5671ED1-E199-41E2-A396-04F0CF2DBB0A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D1C5EC4-374B-4E0C-93AA-68B402C63DF7}" type="sibTrans" cxnId="{D5671ED1-E199-41E2-A396-04F0CF2DBB0A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4151325-C15F-47B8-A24A-5B59CB50A113}">
      <dgm:prSet custT="1"/>
      <dgm:spPr/>
      <dgm:t>
        <a:bodyPr/>
        <a:lstStyle/>
        <a:p>
          <a:pPr>
            <a:buNone/>
          </a:pPr>
          <a:r>
            <a:rPr lang="th-TH" sz="1800" b="1" u="none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4. ใบลงเวลาการปฏิบัติงาน</a:t>
          </a:r>
          <a:endParaRPr lang="en-US" sz="1800" b="1" u="none" dirty="0">
            <a:solidFill>
              <a:schemeClr val="dk1"/>
            </a:solidFill>
            <a:effectLst/>
            <a:latin typeface="TH SarabunPSK" panose="020B0500040200020003" pitchFamily="34" charset="-34"/>
            <a:ea typeface="+mn-ea"/>
            <a:cs typeface="TH SarabunPSK" panose="020B0500040200020003" pitchFamily="34" charset="-34"/>
          </a:endParaRPr>
        </a:p>
      </dgm:t>
    </dgm:pt>
    <dgm:pt modelId="{0DD0DC44-3B45-419A-84E4-AD0A7C108942}" type="parTrans" cxnId="{473DE45F-1167-4278-9282-121039F51058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CA04A149-E116-416D-91BC-55B03CA54C16}" type="sibTrans" cxnId="{473DE45F-1167-4278-9282-121039F51058}">
      <dgm:prSet/>
      <dgm:spPr/>
      <dgm:t>
        <a:bodyPr/>
        <a:lstStyle/>
        <a:p>
          <a:endParaRPr lang="th-TH" sz="18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3F8A834-D8EC-4546-9794-B6C9B3FA71A7}">
      <dgm:prSet custT="1"/>
      <dgm:spPr/>
      <dgm:t>
        <a:bodyPr/>
        <a:lstStyle/>
        <a:p>
          <a:pPr>
            <a:buNone/>
          </a:pPr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เป็นบุคคลภายนอก ที่เป็นพนักงานทำความสะอาดของผู้รับจ้างตามสัญญาจ้างทำความสะอาดที่ปฏิบัติงานให้ราชการ</a:t>
          </a:r>
          <a:endParaRPr lang="th-TH" sz="1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4779ADE-7494-4A92-AB98-9B24F6DE3290}" type="parTrans" cxnId="{F16042ED-1687-4315-B9BC-2FF05F7A8CFD}">
      <dgm:prSet/>
      <dgm:spPr/>
      <dgm:t>
        <a:bodyPr/>
        <a:lstStyle/>
        <a:p>
          <a:endParaRPr lang="th-TH" sz="1800"/>
        </a:p>
      </dgm:t>
    </dgm:pt>
    <dgm:pt modelId="{331125C2-84C9-49AF-B6E5-864E59F8F577}" type="sibTrans" cxnId="{F16042ED-1687-4315-B9BC-2FF05F7A8CFD}">
      <dgm:prSet/>
      <dgm:spPr/>
      <dgm:t>
        <a:bodyPr/>
        <a:lstStyle/>
        <a:p>
          <a:endParaRPr lang="th-TH" sz="1800"/>
        </a:p>
      </dgm:t>
    </dgm:pt>
    <dgm:pt modelId="{1C4D6BC7-D92D-4CE3-A614-EFFB26A770BD}">
      <dgm:prSet custT="1"/>
      <dgm:spPr/>
      <dgm:t>
        <a:bodyPr/>
        <a:lstStyle/>
        <a:p>
          <a:pPr>
            <a:buNone/>
          </a:pPr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2. วันหยุดราชการ ชั่วโมงละ 40 บาท เบิกได้ไม่เกิน 8 ชั่วโมง</a:t>
          </a:r>
        </a:p>
      </dgm:t>
    </dgm:pt>
    <dgm:pt modelId="{05C50FAF-D80F-45A0-8D3A-F0E45B67B45C}" type="parTrans" cxnId="{CD08FA16-6B61-4443-BC5C-FF2A52CD353F}">
      <dgm:prSet/>
      <dgm:spPr/>
      <dgm:t>
        <a:bodyPr/>
        <a:lstStyle/>
        <a:p>
          <a:endParaRPr lang="th-TH"/>
        </a:p>
      </dgm:t>
    </dgm:pt>
    <dgm:pt modelId="{9196D9CF-4178-4B0E-A50A-4F02367CB3FF}" type="sibTrans" cxnId="{CD08FA16-6B61-4443-BC5C-FF2A52CD353F}">
      <dgm:prSet/>
      <dgm:spPr/>
      <dgm:t>
        <a:bodyPr/>
        <a:lstStyle/>
        <a:p>
          <a:endParaRPr lang="th-TH"/>
        </a:p>
      </dgm:t>
    </dgm:pt>
    <dgm:pt modelId="{ADFD8760-13F8-4593-A526-73A0C36A25D8}">
      <dgm:prSet custT="1"/>
      <dgm:spPr/>
      <dgm:t>
        <a:bodyPr/>
        <a:lstStyle/>
        <a:p>
          <a:pPr>
            <a:buClrTx/>
            <a:buSzTx/>
            <a:buFontTx/>
            <a:buNone/>
          </a:pPr>
          <a:r>
            <a:rPr lang="th-TH" sz="1800" b="1" u="none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2. บันทึกขออนุมัติจ้าง</a:t>
          </a:r>
          <a:r>
            <a:rPr lang="th-TH" sz="18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พนักงานทำความสะอาด </a:t>
          </a:r>
          <a:r>
            <a:rPr lang="th-TH" sz="1800" b="1" u="none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และงบประมาณ</a:t>
          </a:r>
          <a:endParaRPr lang="th-TH" sz="18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E677FC6-854E-473D-B222-5D89A8E69184}" type="parTrans" cxnId="{39649C4D-A5F9-4DA5-9D50-2DCF1CECE8BC}">
      <dgm:prSet/>
      <dgm:spPr/>
    </dgm:pt>
    <dgm:pt modelId="{FE21B0E8-5620-4F0D-B46F-9B40CB7BECA0}" type="sibTrans" cxnId="{39649C4D-A5F9-4DA5-9D50-2DCF1CECE8BC}">
      <dgm:prSet/>
      <dgm:spPr/>
    </dgm:pt>
    <dgm:pt modelId="{CBE28BA3-6E8F-436E-9C31-43F1E1ACF429}" type="pres">
      <dgm:prSet presAssocID="{76763056-3DB6-459E-96B6-D256A7DA03CD}" presName="linearFlow" presStyleCnt="0">
        <dgm:presLayoutVars>
          <dgm:dir/>
          <dgm:animLvl val="lvl"/>
          <dgm:resizeHandles val="exact"/>
        </dgm:presLayoutVars>
      </dgm:prSet>
      <dgm:spPr/>
    </dgm:pt>
    <dgm:pt modelId="{D640501D-F8FD-4D65-8D04-D5098F08D905}" type="pres">
      <dgm:prSet presAssocID="{7C3743CC-C0B5-451A-992F-9C8DBCE702C5}" presName="composite" presStyleCnt="0"/>
      <dgm:spPr/>
    </dgm:pt>
    <dgm:pt modelId="{527AED63-F0FA-48CC-9F63-3145BC11884F}" type="pres">
      <dgm:prSet presAssocID="{7C3743CC-C0B5-451A-992F-9C8DBCE702C5}" presName="parentText" presStyleLbl="alignNode1" presStyleIdx="0" presStyleCnt="3" custAng="0">
        <dgm:presLayoutVars>
          <dgm:chMax val="1"/>
          <dgm:bulletEnabled val="1"/>
        </dgm:presLayoutVars>
      </dgm:prSet>
      <dgm:spPr/>
    </dgm:pt>
    <dgm:pt modelId="{C0915B25-D5CD-421F-955A-C20562B1B091}" type="pres">
      <dgm:prSet presAssocID="{7C3743CC-C0B5-451A-992F-9C8DBCE702C5}" presName="descendantText" presStyleLbl="alignAcc1" presStyleIdx="0" presStyleCnt="3" custAng="0" custScaleX="91383">
        <dgm:presLayoutVars>
          <dgm:bulletEnabled val="1"/>
        </dgm:presLayoutVars>
      </dgm:prSet>
      <dgm:spPr/>
    </dgm:pt>
    <dgm:pt modelId="{69F8816F-D53C-482A-A80E-1CFA4E503C81}" type="pres">
      <dgm:prSet presAssocID="{104F95A2-E2FF-4838-AA1C-45665757FF83}" presName="sp" presStyleCnt="0"/>
      <dgm:spPr/>
    </dgm:pt>
    <dgm:pt modelId="{DA02408D-380E-4158-9A54-915567F80838}" type="pres">
      <dgm:prSet presAssocID="{723AB6E8-AC8B-4732-B4E3-EEA3A9EDEF9C}" presName="composite" presStyleCnt="0"/>
      <dgm:spPr/>
    </dgm:pt>
    <dgm:pt modelId="{C3E9A594-D6D6-4F5B-8BC8-1CE22E71167B}" type="pres">
      <dgm:prSet presAssocID="{723AB6E8-AC8B-4732-B4E3-EEA3A9EDEF9C}" presName="parentText" presStyleLbl="alignNode1" presStyleIdx="1" presStyleCnt="3" custAng="0">
        <dgm:presLayoutVars>
          <dgm:chMax val="1"/>
          <dgm:bulletEnabled val="1"/>
        </dgm:presLayoutVars>
      </dgm:prSet>
      <dgm:spPr/>
    </dgm:pt>
    <dgm:pt modelId="{FC78F8B3-3058-42A7-A7B7-31E4346243F9}" type="pres">
      <dgm:prSet presAssocID="{723AB6E8-AC8B-4732-B4E3-EEA3A9EDEF9C}" presName="descendantText" presStyleLbl="alignAcc1" presStyleIdx="1" presStyleCnt="3" custAng="0" custScaleX="91383">
        <dgm:presLayoutVars>
          <dgm:bulletEnabled val="1"/>
        </dgm:presLayoutVars>
      </dgm:prSet>
      <dgm:spPr/>
    </dgm:pt>
    <dgm:pt modelId="{05D36C7B-7B3A-4935-AC2A-22AF232BA236}" type="pres">
      <dgm:prSet presAssocID="{DCCE4730-3C22-4965-BD9E-9E906C3ACA70}" presName="sp" presStyleCnt="0"/>
      <dgm:spPr/>
    </dgm:pt>
    <dgm:pt modelId="{AF1719E1-E612-431D-972E-BE63ACD83B9D}" type="pres">
      <dgm:prSet presAssocID="{843B1652-C3D7-4519-9E76-46752D4D8E89}" presName="composite" presStyleCnt="0"/>
      <dgm:spPr/>
    </dgm:pt>
    <dgm:pt modelId="{0293132E-3C34-4CB9-B7EE-4C152571DDCE}" type="pres">
      <dgm:prSet presAssocID="{843B1652-C3D7-4519-9E76-46752D4D8E89}" presName="parentText" presStyleLbl="alignNode1" presStyleIdx="2" presStyleCnt="3" custAng="0">
        <dgm:presLayoutVars>
          <dgm:chMax val="1"/>
          <dgm:bulletEnabled val="1"/>
        </dgm:presLayoutVars>
      </dgm:prSet>
      <dgm:spPr/>
    </dgm:pt>
    <dgm:pt modelId="{385301C4-4126-414E-BA6B-DFBFFCC8408B}" type="pres">
      <dgm:prSet presAssocID="{843B1652-C3D7-4519-9E76-46752D4D8E89}" presName="descendantText" presStyleLbl="alignAcc1" presStyleIdx="2" presStyleCnt="3" custAng="0" custScaleX="91383">
        <dgm:presLayoutVars>
          <dgm:bulletEnabled val="1"/>
        </dgm:presLayoutVars>
      </dgm:prSet>
      <dgm:spPr/>
    </dgm:pt>
  </dgm:ptLst>
  <dgm:cxnLst>
    <dgm:cxn modelId="{5D741F05-332A-43B5-BECD-3FE51FAEFE54}" type="presOf" srcId="{723AB6E8-AC8B-4732-B4E3-EEA3A9EDEF9C}" destId="{C3E9A594-D6D6-4F5B-8BC8-1CE22E71167B}" srcOrd="0" destOrd="0" presId="urn:microsoft.com/office/officeart/2005/8/layout/chevron2"/>
    <dgm:cxn modelId="{CD08FA16-6B61-4443-BC5C-FF2A52CD353F}" srcId="{723AB6E8-AC8B-4732-B4E3-EEA3A9EDEF9C}" destId="{1C4D6BC7-D92D-4CE3-A614-EFFB26A770BD}" srcOrd="1" destOrd="0" parTransId="{05C50FAF-D80F-45A0-8D3A-F0E45B67B45C}" sibTransId="{9196D9CF-4178-4B0E-A50A-4F02367CB3FF}"/>
    <dgm:cxn modelId="{615BCC1F-820A-46FD-94F8-B6833E0C6250}" srcId="{76763056-3DB6-459E-96B6-D256A7DA03CD}" destId="{7C3743CC-C0B5-451A-992F-9C8DBCE702C5}" srcOrd="0" destOrd="0" parTransId="{8065893C-3B8D-419D-89D8-373A9475265E}" sibTransId="{104F95A2-E2FF-4838-AA1C-45665757FF83}"/>
    <dgm:cxn modelId="{F29C1C23-0107-4BCA-94E2-727E0BFE163C}" srcId="{76763056-3DB6-459E-96B6-D256A7DA03CD}" destId="{843B1652-C3D7-4519-9E76-46752D4D8E89}" srcOrd="2" destOrd="0" parTransId="{158E498B-C0E5-4006-BCC7-F3C8CAEF82EF}" sibTransId="{704F4861-D473-47C3-918C-1A5CCFCA22C1}"/>
    <dgm:cxn modelId="{389B6B32-CB78-4234-A2FD-35D3EA3C5A3F}" type="presOf" srcId="{D7D9437E-F1D2-4C12-B14A-0A4A052AB5C0}" destId="{FC78F8B3-3058-42A7-A7B7-31E4346243F9}" srcOrd="0" destOrd="0" presId="urn:microsoft.com/office/officeart/2005/8/layout/chevron2"/>
    <dgm:cxn modelId="{04ACCD40-EF99-4EA2-AE6A-551FE6184514}" srcId="{723AB6E8-AC8B-4732-B4E3-EEA3A9EDEF9C}" destId="{D7D9437E-F1D2-4C12-B14A-0A4A052AB5C0}" srcOrd="0" destOrd="0" parTransId="{E9DF7BBD-7F86-44FF-A7EF-3DD46CA0E474}" sibTransId="{453D3A82-2416-4430-9A89-2D636BD88ADA}"/>
    <dgm:cxn modelId="{473DE45F-1167-4278-9282-121039F51058}" srcId="{843B1652-C3D7-4519-9E76-46752D4D8E89}" destId="{74151325-C15F-47B8-A24A-5B59CB50A113}" srcOrd="3" destOrd="0" parTransId="{0DD0DC44-3B45-419A-84E4-AD0A7C108942}" sibTransId="{CA04A149-E116-416D-91BC-55B03CA54C16}"/>
    <dgm:cxn modelId="{2A679563-71BF-4FED-9651-972680E91392}" type="presOf" srcId="{7E526EA8-FD90-48A6-A8F6-BB4DC5B47089}" destId="{385301C4-4126-414E-BA6B-DFBFFCC8408B}" srcOrd="0" destOrd="2" presId="urn:microsoft.com/office/officeart/2005/8/layout/chevron2"/>
    <dgm:cxn modelId="{8859B144-B463-4A62-BD00-859ADFBA1FCD}" type="presOf" srcId="{76763056-3DB6-459E-96B6-D256A7DA03CD}" destId="{CBE28BA3-6E8F-436E-9C31-43F1E1ACF429}" srcOrd="0" destOrd="0" presId="urn:microsoft.com/office/officeart/2005/8/layout/chevron2"/>
    <dgm:cxn modelId="{39649C4D-A5F9-4DA5-9D50-2DCF1CECE8BC}" srcId="{843B1652-C3D7-4519-9E76-46752D4D8E89}" destId="{ADFD8760-13F8-4593-A526-73A0C36A25D8}" srcOrd="1" destOrd="0" parTransId="{EE677FC6-854E-473D-B222-5D89A8E69184}" sibTransId="{FE21B0E8-5620-4F0D-B46F-9B40CB7BECA0}"/>
    <dgm:cxn modelId="{658AA57D-BD21-4DD5-BC6D-26738918D6F7}" type="presOf" srcId="{74151325-C15F-47B8-A24A-5B59CB50A113}" destId="{385301C4-4126-414E-BA6B-DFBFFCC8408B}" srcOrd="0" destOrd="3" presId="urn:microsoft.com/office/officeart/2005/8/layout/chevron2"/>
    <dgm:cxn modelId="{1046F488-E9F0-4200-A9CF-0CE95B55262D}" type="presOf" srcId="{843B1652-C3D7-4519-9E76-46752D4D8E89}" destId="{0293132E-3C34-4CB9-B7EE-4C152571DDCE}" srcOrd="0" destOrd="0" presId="urn:microsoft.com/office/officeart/2005/8/layout/chevron2"/>
    <dgm:cxn modelId="{6730F38F-7F7F-49CB-A3EB-592E71E4FB94}" type="presOf" srcId="{35DAAE61-EED3-43AB-A3A9-B38192EE8A72}" destId="{385301C4-4126-414E-BA6B-DFBFFCC8408B}" srcOrd="0" destOrd="0" presId="urn:microsoft.com/office/officeart/2005/8/layout/chevron2"/>
    <dgm:cxn modelId="{395A3691-A3A6-4557-BA0A-EBCEF718C215}" type="presOf" srcId="{1C4D6BC7-D92D-4CE3-A614-EFFB26A770BD}" destId="{FC78F8B3-3058-42A7-A7B7-31E4346243F9}" srcOrd="0" destOrd="1" presId="urn:microsoft.com/office/officeart/2005/8/layout/chevron2"/>
    <dgm:cxn modelId="{8BEC6A9E-0A51-454A-B930-11154FAA8DBB}" type="presOf" srcId="{ADFD8760-13F8-4593-A526-73A0C36A25D8}" destId="{385301C4-4126-414E-BA6B-DFBFFCC8408B}" srcOrd="0" destOrd="1" presId="urn:microsoft.com/office/officeart/2005/8/layout/chevron2"/>
    <dgm:cxn modelId="{D2FB68A2-9ED6-4C7D-A7C2-2ADB69B5315E}" srcId="{76763056-3DB6-459E-96B6-D256A7DA03CD}" destId="{723AB6E8-AC8B-4732-B4E3-EEA3A9EDEF9C}" srcOrd="1" destOrd="0" parTransId="{6F20A35D-0C08-4505-ADB4-A4E0AD247AA6}" sibTransId="{DCCE4730-3C22-4965-BD9E-9E906C3ACA70}"/>
    <dgm:cxn modelId="{D5671ED1-E199-41E2-A396-04F0CF2DBB0A}" srcId="{843B1652-C3D7-4519-9E76-46752D4D8E89}" destId="{7E526EA8-FD90-48A6-A8F6-BB4DC5B47089}" srcOrd="2" destOrd="0" parTransId="{929EF208-F380-4382-85D8-134874E7A251}" sibTransId="{1D1C5EC4-374B-4E0C-93AA-68B402C63DF7}"/>
    <dgm:cxn modelId="{8D0EB7D9-16D2-4470-A4E8-4B736941A28A}" type="presOf" srcId="{7C3743CC-C0B5-451A-992F-9C8DBCE702C5}" destId="{527AED63-F0FA-48CC-9F63-3145BC11884F}" srcOrd="0" destOrd="0" presId="urn:microsoft.com/office/officeart/2005/8/layout/chevron2"/>
    <dgm:cxn modelId="{F6BCA7E2-38C9-4551-ABF9-17D66B5D0E29}" type="presOf" srcId="{23F8A834-D8EC-4546-9794-B6C9B3FA71A7}" destId="{C0915B25-D5CD-421F-955A-C20562B1B091}" srcOrd="0" destOrd="0" presId="urn:microsoft.com/office/officeart/2005/8/layout/chevron2"/>
    <dgm:cxn modelId="{F16042ED-1687-4315-B9BC-2FF05F7A8CFD}" srcId="{7C3743CC-C0B5-451A-992F-9C8DBCE702C5}" destId="{23F8A834-D8EC-4546-9794-B6C9B3FA71A7}" srcOrd="0" destOrd="0" parTransId="{E4779ADE-7494-4A92-AB98-9B24F6DE3290}" sibTransId="{331125C2-84C9-49AF-B6E5-864E59F8F577}"/>
    <dgm:cxn modelId="{D489C2EF-9085-45E3-A41E-FB48F7BC3B24}" srcId="{843B1652-C3D7-4519-9E76-46752D4D8E89}" destId="{35DAAE61-EED3-43AB-A3A9-B38192EE8A72}" srcOrd="0" destOrd="0" parTransId="{1BB29F27-3C57-4DDD-B9EE-3562040EE21A}" sibTransId="{3E734B9F-711A-4904-BB92-DA7C77C5042C}"/>
    <dgm:cxn modelId="{5289AA12-33A3-4505-8340-6004295A38FB}" type="presParOf" srcId="{CBE28BA3-6E8F-436E-9C31-43F1E1ACF429}" destId="{D640501D-F8FD-4D65-8D04-D5098F08D905}" srcOrd="0" destOrd="0" presId="urn:microsoft.com/office/officeart/2005/8/layout/chevron2"/>
    <dgm:cxn modelId="{EA3B6391-3BFD-4576-A3C9-8327A350C62E}" type="presParOf" srcId="{D640501D-F8FD-4D65-8D04-D5098F08D905}" destId="{527AED63-F0FA-48CC-9F63-3145BC11884F}" srcOrd="0" destOrd="0" presId="urn:microsoft.com/office/officeart/2005/8/layout/chevron2"/>
    <dgm:cxn modelId="{C7CD4B2B-C27F-480A-AEF1-6DAEC27236EB}" type="presParOf" srcId="{D640501D-F8FD-4D65-8D04-D5098F08D905}" destId="{C0915B25-D5CD-421F-955A-C20562B1B091}" srcOrd="1" destOrd="0" presId="urn:microsoft.com/office/officeart/2005/8/layout/chevron2"/>
    <dgm:cxn modelId="{DDE922BB-3DFF-49E6-9132-A154638D175D}" type="presParOf" srcId="{CBE28BA3-6E8F-436E-9C31-43F1E1ACF429}" destId="{69F8816F-D53C-482A-A80E-1CFA4E503C81}" srcOrd="1" destOrd="0" presId="urn:microsoft.com/office/officeart/2005/8/layout/chevron2"/>
    <dgm:cxn modelId="{DA55195A-3668-4627-9ADA-2FEE6A12C714}" type="presParOf" srcId="{CBE28BA3-6E8F-436E-9C31-43F1E1ACF429}" destId="{DA02408D-380E-4158-9A54-915567F80838}" srcOrd="2" destOrd="0" presId="urn:microsoft.com/office/officeart/2005/8/layout/chevron2"/>
    <dgm:cxn modelId="{10BABBE7-0F83-4E67-B244-7A370E39C17F}" type="presParOf" srcId="{DA02408D-380E-4158-9A54-915567F80838}" destId="{C3E9A594-D6D6-4F5B-8BC8-1CE22E71167B}" srcOrd="0" destOrd="0" presId="urn:microsoft.com/office/officeart/2005/8/layout/chevron2"/>
    <dgm:cxn modelId="{289DF6A3-2023-4697-9D69-42E449D24B6D}" type="presParOf" srcId="{DA02408D-380E-4158-9A54-915567F80838}" destId="{FC78F8B3-3058-42A7-A7B7-31E4346243F9}" srcOrd="1" destOrd="0" presId="urn:microsoft.com/office/officeart/2005/8/layout/chevron2"/>
    <dgm:cxn modelId="{587D9A64-4343-4D5A-84C3-75AB1B5A6A13}" type="presParOf" srcId="{CBE28BA3-6E8F-436E-9C31-43F1E1ACF429}" destId="{05D36C7B-7B3A-4935-AC2A-22AF232BA236}" srcOrd="3" destOrd="0" presId="urn:microsoft.com/office/officeart/2005/8/layout/chevron2"/>
    <dgm:cxn modelId="{CAC720D3-77CA-481B-9FD4-F21FD759B6E5}" type="presParOf" srcId="{CBE28BA3-6E8F-436E-9C31-43F1E1ACF429}" destId="{AF1719E1-E612-431D-972E-BE63ACD83B9D}" srcOrd="4" destOrd="0" presId="urn:microsoft.com/office/officeart/2005/8/layout/chevron2"/>
    <dgm:cxn modelId="{95526A95-E42C-4E71-BA4D-7C20B9BC3BA2}" type="presParOf" srcId="{AF1719E1-E612-431D-972E-BE63ACD83B9D}" destId="{0293132E-3C34-4CB9-B7EE-4C152571DDCE}" srcOrd="0" destOrd="0" presId="urn:microsoft.com/office/officeart/2005/8/layout/chevron2"/>
    <dgm:cxn modelId="{85D0BDEE-9EBB-4FBD-A98D-255C9724505D}" type="presParOf" srcId="{AF1719E1-E612-431D-972E-BE63ACD83B9D}" destId="{385301C4-4126-414E-BA6B-DFBFFCC8408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2B2F4-76D1-4690-89D9-738A2A2806BA}">
      <dsp:nvSpPr>
        <dsp:cNvPr id="0" name=""/>
        <dsp:cNvSpPr/>
      </dsp:nvSpPr>
      <dsp:spPr>
        <a:xfrm>
          <a:off x="0" y="685190"/>
          <a:ext cx="1077740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0737C2-3674-4EAC-AA91-EA95F00C8635}">
      <dsp:nvSpPr>
        <dsp:cNvPr id="0" name=""/>
        <dsp:cNvSpPr/>
      </dsp:nvSpPr>
      <dsp:spPr>
        <a:xfrm>
          <a:off x="1574826" y="21140"/>
          <a:ext cx="7594503" cy="10394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152" tIns="0" rIns="285152" bIns="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4800" b="1" kern="1200" baseline="0" dirty="0">
              <a:latin typeface="TH SarabunPSK" panose="020B0500040200020003" pitchFamily="34" charset="-34"/>
              <a:cs typeface="TH SarabunPSK" panose="020B0500040200020003" pitchFamily="34" charset="-34"/>
            </a:rPr>
            <a:t>ค่าตอบแทนการปฏิบัตินอกเวลาราชการ </a:t>
          </a:r>
          <a:endParaRPr lang="th-TH" sz="4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625566" y="71880"/>
        <a:ext cx="7493023" cy="937941"/>
      </dsp:txXfrm>
    </dsp:sp>
    <dsp:sp modelId="{577BBD73-0775-4B49-9161-0F7615FFE567}">
      <dsp:nvSpPr>
        <dsp:cNvPr id="0" name=""/>
        <dsp:cNvSpPr/>
      </dsp:nvSpPr>
      <dsp:spPr>
        <a:xfrm>
          <a:off x="0" y="2136452"/>
          <a:ext cx="1077740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F70D19-4AC6-437A-82BD-46B0DD628402}">
      <dsp:nvSpPr>
        <dsp:cNvPr id="0" name=""/>
        <dsp:cNvSpPr/>
      </dsp:nvSpPr>
      <dsp:spPr>
        <a:xfrm>
          <a:off x="1574826" y="1472401"/>
          <a:ext cx="7594503" cy="10394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152" tIns="0" rIns="285152" bIns="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4800" b="1" kern="1200" baseline="0" dirty="0">
              <a:latin typeface="TH SarabunPSK" panose="020B0500040200020003" pitchFamily="34" charset="-34"/>
              <a:cs typeface="TH SarabunPSK" panose="020B0500040200020003" pitchFamily="34" charset="-34"/>
            </a:rPr>
            <a:t>ค่าตอบแทนนิสิตช่วยงาน</a:t>
          </a:r>
          <a:endParaRPr lang="th-TH" sz="4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625566" y="1523141"/>
        <a:ext cx="7493023" cy="937941"/>
      </dsp:txXfrm>
    </dsp:sp>
    <dsp:sp modelId="{E379C38E-E0E1-4AD3-A9FC-DF2152F09530}">
      <dsp:nvSpPr>
        <dsp:cNvPr id="0" name=""/>
        <dsp:cNvSpPr/>
      </dsp:nvSpPr>
      <dsp:spPr>
        <a:xfrm>
          <a:off x="0" y="3587713"/>
          <a:ext cx="1077740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761A8A-9257-4308-9C3C-A33B28582BDC}">
      <dsp:nvSpPr>
        <dsp:cNvPr id="0" name=""/>
        <dsp:cNvSpPr/>
      </dsp:nvSpPr>
      <dsp:spPr>
        <a:xfrm>
          <a:off x="1574826" y="2923663"/>
          <a:ext cx="7594503" cy="10394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152" tIns="0" rIns="285152" bIns="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4800" b="1" kern="1200" baseline="0" dirty="0">
              <a:latin typeface="TH SarabunPSK" panose="020B0500040200020003" pitchFamily="34" charset="-34"/>
              <a:cs typeface="TH SarabunPSK" panose="020B0500040200020003" pitchFamily="34" charset="-34"/>
            </a:rPr>
            <a:t>ค่าจ้างพนักงานทำความสะอาด</a:t>
          </a:r>
          <a:endParaRPr lang="th-TH" sz="4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625566" y="2974403"/>
        <a:ext cx="7493023" cy="9379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7AED63-F0FA-48CC-9F63-3145BC11884F}">
      <dsp:nvSpPr>
        <dsp:cNvPr id="0" name=""/>
        <dsp:cNvSpPr/>
      </dsp:nvSpPr>
      <dsp:spPr>
        <a:xfrm rot="5400000">
          <a:off x="75978" y="60259"/>
          <a:ext cx="1342860" cy="12223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วัตถุประสงค์</a:t>
          </a:r>
          <a:endParaRPr lang="th-TH" sz="1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136238" y="611171"/>
        <a:ext cx="1222341" cy="120519"/>
      </dsp:txXfrm>
    </dsp:sp>
    <dsp:sp modelId="{C0915B25-D5CD-421F-955A-C20562B1B091}">
      <dsp:nvSpPr>
        <dsp:cNvPr id="0" name=""/>
        <dsp:cNvSpPr/>
      </dsp:nvSpPr>
      <dsp:spPr>
        <a:xfrm rot="5400000">
          <a:off x="5100436" y="-2227565"/>
          <a:ext cx="873318" cy="7956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1. ปฏิบัติงานไม่น้อยกว่า 7 ชั่วโมงต่อวัน โดยไม่รวมเวลาหยุดพัก ให้ได้รับค่าตอบแทนในอัตราไม่เกินวันละ 300 บาทต่อคน</a:t>
          </a:r>
          <a:endParaRPr lang="th-TH" sz="1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2. ปฏิบัติงานไม่น้อยกว่า 3 ชั่วโมงครึ่งต่อวัน ให้ได้รับค่าตอบแทนในอัตราไม่เกิน 150 บาทต่อคน</a:t>
          </a:r>
          <a:endParaRPr lang="th-TH" sz="1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1559004" y="1356499"/>
        <a:ext cx="7913551" cy="788054"/>
      </dsp:txXfrm>
    </dsp:sp>
    <dsp:sp modelId="{C3E9A594-D6D6-4F5B-8BC8-1CE22E71167B}">
      <dsp:nvSpPr>
        <dsp:cNvPr id="0" name=""/>
        <dsp:cNvSpPr/>
      </dsp:nvSpPr>
      <dsp:spPr>
        <a:xfrm rot="5400000">
          <a:off x="75978" y="1241247"/>
          <a:ext cx="1342860" cy="12223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แหล่งเงินแผ่นดิน</a:t>
          </a:r>
          <a:endParaRPr lang="th-TH" sz="1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136238" y="1792159"/>
        <a:ext cx="1222341" cy="120519"/>
      </dsp:txXfrm>
    </dsp:sp>
    <dsp:sp modelId="{FC78F8B3-3058-42A7-A7B7-31E4346243F9}">
      <dsp:nvSpPr>
        <dsp:cNvPr id="0" name=""/>
        <dsp:cNvSpPr/>
      </dsp:nvSpPr>
      <dsp:spPr>
        <a:xfrm rot="5400000">
          <a:off x="5103191" y="-1010054"/>
          <a:ext cx="872859" cy="7956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1. เหมาจ่ายเป็นรายวัน วันละไม่เกิน 300 บาท</a:t>
          </a:r>
          <a:endParaRPr lang="th-TH" sz="1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2. รายชั่วโมง ชั่วโมงละไม่เกิน 40 บาท ไม่เกินวันละ 7 ชั่วโมง ทั้งนี้ ไม่รวมเวลาหยุดพัก</a:t>
          </a:r>
          <a:endParaRPr lang="th-TH" sz="1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1561530" y="2574216"/>
        <a:ext cx="7913574" cy="787641"/>
      </dsp:txXfrm>
    </dsp:sp>
    <dsp:sp modelId="{0293132E-3C34-4CB9-B7EE-4C152571DDCE}">
      <dsp:nvSpPr>
        <dsp:cNvPr id="0" name=""/>
        <dsp:cNvSpPr/>
      </dsp:nvSpPr>
      <dsp:spPr>
        <a:xfrm rot="5400000">
          <a:off x="75978" y="2429977"/>
          <a:ext cx="1342860" cy="12223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แหล่งเงินรายได้</a:t>
          </a:r>
          <a:endParaRPr lang="th-TH" sz="1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136238" y="2980889"/>
        <a:ext cx="1222341" cy="120519"/>
      </dsp:txXfrm>
    </dsp:sp>
    <dsp:sp modelId="{385301C4-4126-414E-BA6B-DFBFFCC8408B}">
      <dsp:nvSpPr>
        <dsp:cNvPr id="0" name=""/>
        <dsp:cNvSpPr/>
      </dsp:nvSpPr>
      <dsp:spPr>
        <a:xfrm rot="5400000">
          <a:off x="4989593" y="313906"/>
          <a:ext cx="1100055" cy="7956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</a:pPr>
          <a:r>
            <a:rPr lang="th-TH" sz="1800" b="1" u="none" kern="1200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1. บันทึกขออนุมัติเบิกเงินค่าตอบแทนนิสิตช่วยงาน</a:t>
          </a:r>
          <a:endParaRPr lang="th-TH" sz="1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</a:pPr>
          <a:r>
            <a:rPr lang="th-TH" sz="1800" b="1" u="none" kern="1200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2. บันทึกขออนุมัติจ้างนิสิตช่วยงาน และงบประมาณ</a:t>
          </a:r>
          <a:endParaRPr lang="th-TH" sz="1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th-TH" sz="1800" b="1" u="none" kern="1200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3. ใบสำคัญรับเงินค่าตอบแทนนิสิตช่วยงาน</a:t>
          </a:r>
          <a:endParaRPr lang="en-US" sz="1800" b="1" u="none" kern="1200" dirty="0">
            <a:solidFill>
              <a:schemeClr val="dk1"/>
            </a:solidFill>
            <a:effectLst/>
            <a:latin typeface="TH SarabunPSK" panose="020B0500040200020003" pitchFamily="34" charset="-34"/>
            <a:ea typeface="+mn-ea"/>
            <a:cs typeface="TH SarabunPSK" panose="020B0500040200020003" pitchFamily="34" charset="-34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th-TH" sz="1800" b="1" u="none" kern="1200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4. ใบลงเวลาการปฏิบัติงาน</a:t>
          </a:r>
          <a:endParaRPr lang="en-US" sz="1800" b="1" u="none" kern="1200" dirty="0">
            <a:solidFill>
              <a:schemeClr val="dk1"/>
            </a:solidFill>
            <a:effectLst/>
            <a:latin typeface="TH SarabunPSK" panose="020B0500040200020003" pitchFamily="34" charset="-34"/>
            <a:ea typeface="+mn-ea"/>
            <a:cs typeface="TH SarabunPSK" panose="020B0500040200020003" pitchFamily="34" charset="-34"/>
          </a:endParaRPr>
        </a:p>
      </dsp:txBody>
      <dsp:txXfrm rot="-5400000">
        <a:off x="1561529" y="3795670"/>
        <a:ext cx="7902483" cy="992655"/>
      </dsp:txXfrm>
    </dsp:sp>
    <dsp:sp modelId="{C71ED133-F45B-4AF1-BCE1-D026E982F23E}">
      <dsp:nvSpPr>
        <dsp:cNvPr id="0" name=""/>
        <dsp:cNvSpPr/>
      </dsp:nvSpPr>
      <dsp:spPr>
        <a:xfrm rot="5400000">
          <a:off x="59209" y="3630947"/>
          <a:ext cx="1342860" cy="12223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6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เอกสารประกอบ            การเบิกจ่ายเงิน</a:t>
          </a:r>
          <a:endParaRPr lang="th-TH" sz="16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119469" y="4181859"/>
        <a:ext cx="1222341" cy="120519"/>
      </dsp:txXfrm>
    </dsp:sp>
    <dsp:sp modelId="{8D21983E-EB71-4F5E-859C-365F3C81A834}">
      <dsp:nvSpPr>
        <dsp:cNvPr id="0" name=""/>
        <dsp:cNvSpPr/>
      </dsp:nvSpPr>
      <dsp:spPr>
        <a:xfrm rot="5400000">
          <a:off x="5089348" y="-3444932"/>
          <a:ext cx="872859" cy="79797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1. เพื่อเป็นการส่งเสริมให้นิสิตมีรายได้ระหว่างเรียนจากการทำงานที่เหมาะสม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2. เพื่อลดความเดือดร้อนทางการเงินของนิสิต</a:t>
          </a:r>
          <a:endParaRPr lang="en-US" sz="1800" kern="1200" dirty="0"/>
        </a:p>
      </dsp:txBody>
      <dsp:txXfrm rot="-5400000">
        <a:off x="1535889" y="151136"/>
        <a:ext cx="7937169" cy="7876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7AED63-F0FA-48CC-9F63-3145BC11884F}">
      <dsp:nvSpPr>
        <dsp:cNvPr id="0" name=""/>
        <dsp:cNvSpPr/>
      </dsp:nvSpPr>
      <dsp:spPr>
        <a:xfrm rot="5400000">
          <a:off x="-83651" y="267648"/>
          <a:ext cx="1765565" cy="12358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หลักเกณฑ์</a:t>
          </a:r>
          <a:endParaRPr lang="th-TH" sz="1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181185" y="620761"/>
        <a:ext cx="1235895" cy="529670"/>
      </dsp:txXfrm>
    </dsp:sp>
    <dsp:sp modelId="{C0915B25-D5CD-421F-955A-C20562B1B091}">
      <dsp:nvSpPr>
        <dsp:cNvPr id="0" name=""/>
        <dsp:cNvSpPr/>
      </dsp:nvSpPr>
      <dsp:spPr>
        <a:xfrm rot="5400000">
          <a:off x="5048531" y="-3266271"/>
          <a:ext cx="1147617" cy="76857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เป็นบุคคลภายนอก ที่เป็นพนักงานทำความสะอาดของผู้รับจ้างตามสัญญาจ้างทำความสะอาดที่ปฏิบัติงานให้ราชการ</a:t>
          </a:r>
          <a:endParaRPr lang="th-TH" sz="1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1779446" y="58836"/>
        <a:ext cx="7629765" cy="1035573"/>
      </dsp:txXfrm>
    </dsp:sp>
    <dsp:sp modelId="{C3E9A594-D6D6-4F5B-8BC8-1CE22E71167B}">
      <dsp:nvSpPr>
        <dsp:cNvPr id="0" name=""/>
        <dsp:cNvSpPr/>
      </dsp:nvSpPr>
      <dsp:spPr>
        <a:xfrm rot="5400000">
          <a:off x="-83651" y="1840892"/>
          <a:ext cx="1765565" cy="12358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อัตราค่าตอบแทน</a:t>
          </a:r>
          <a:endParaRPr lang="th-TH" sz="1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181185" y="2194005"/>
        <a:ext cx="1235895" cy="529670"/>
      </dsp:txXfrm>
    </dsp:sp>
    <dsp:sp modelId="{FC78F8B3-3058-42A7-A7B7-31E4346243F9}">
      <dsp:nvSpPr>
        <dsp:cNvPr id="0" name=""/>
        <dsp:cNvSpPr/>
      </dsp:nvSpPr>
      <dsp:spPr>
        <a:xfrm rot="5400000">
          <a:off x="5048531" y="-1693027"/>
          <a:ext cx="1147617" cy="76857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1. วันทำการปกติ ชั่วโมงละ 40 บาท เบิกได้ไม่เกิน 4 ชั่วโมง</a:t>
          </a:r>
          <a:endParaRPr lang="th-TH" sz="1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2. วันหยุดราชการ ชั่วโมงละ 40 บาท เบิกได้ไม่เกิน 8 ชั่วโมง</a:t>
          </a:r>
        </a:p>
      </dsp:txBody>
      <dsp:txXfrm rot="-5400000">
        <a:off x="1779446" y="1632080"/>
        <a:ext cx="7629765" cy="1035573"/>
      </dsp:txXfrm>
    </dsp:sp>
    <dsp:sp modelId="{0293132E-3C34-4CB9-B7EE-4C152571DDCE}">
      <dsp:nvSpPr>
        <dsp:cNvPr id="0" name=""/>
        <dsp:cNvSpPr/>
      </dsp:nvSpPr>
      <dsp:spPr>
        <a:xfrm rot="5400000">
          <a:off x="-83651" y="3414135"/>
          <a:ext cx="1765565" cy="12358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เอกสารประกอบ            การเบิกจ่ายเงิน</a:t>
          </a:r>
          <a:endParaRPr lang="th-TH" sz="1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181185" y="3767248"/>
        <a:ext cx="1235895" cy="529670"/>
      </dsp:txXfrm>
    </dsp:sp>
    <dsp:sp modelId="{385301C4-4126-414E-BA6B-DFBFFCC8408B}">
      <dsp:nvSpPr>
        <dsp:cNvPr id="0" name=""/>
        <dsp:cNvSpPr/>
      </dsp:nvSpPr>
      <dsp:spPr>
        <a:xfrm rot="5400000">
          <a:off x="5048531" y="-119784"/>
          <a:ext cx="1147617" cy="76857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</a:pPr>
          <a:r>
            <a:rPr lang="th-TH" sz="1800" b="1" u="none" kern="1200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1. บันทึกขออนุมัติเบิกเงิน</a:t>
          </a: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ค่าตอบแทนการปฏิบัติงานพนักงานทำความสะอาด</a:t>
          </a:r>
          <a:endParaRPr lang="th-TH" sz="1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</a:pPr>
          <a:r>
            <a:rPr lang="th-TH" sz="1800" b="1" u="none" kern="1200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2. บันทึกขออนุมัติจ้าง</a:t>
          </a: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พนักงานทำความสะอาด </a:t>
          </a:r>
          <a:r>
            <a:rPr lang="th-TH" sz="1800" b="1" u="none" kern="1200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และงบประมาณ</a:t>
          </a:r>
          <a:endParaRPr lang="th-TH" sz="18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th-TH" sz="1800" b="1" u="none" kern="1200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3. แบบหลักฐานการจ่ายเงินค่าตอบแทน</a:t>
          </a:r>
          <a:r>
            <a:rPr lang="th-TH" sz="18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การปฏิบัติงานพนักงานทำความสะอาด</a:t>
          </a:r>
          <a:endParaRPr lang="en-US" sz="1800" b="1" u="none" kern="1200" dirty="0">
            <a:solidFill>
              <a:schemeClr val="dk1"/>
            </a:solidFill>
            <a:effectLst/>
            <a:latin typeface="TH SarabunPSK" panose="020B0500040200020003" pitchFamily="34" charset="-34"/>
            <a:ea typeface="+mn-ea"/>
            <a:cs typeface="TH SarabunPSK" panose="020B0500040200020003" pitchFamily="34" charset="-34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th-TH" sz="1800" b="1" u="none" kern="1200" dirty="0">
              <a:solidFill>
                <a:schemeClr val="dk1"/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rPr>
            <a:t>4. ใบลงเวลาการปฏิบัติงาน</a:t>
          </a:r>
          <a:endParaRPr lang="en-US" sz="1800" b="1" u="none" kern="1200" dirty="0">
            <a:solidFill>
              <a:schemeClr val="dk1"/>
            </a:solidFill>
            <a:effectLst/>
            <a:latin typeface="TH SarabunPSK" panose="020B0500040200020003" pitchFamily="34" charset="-34"/>
            <a:ea typeface="+mn-ea"/>
            <a:cs typeface="TH SarabunPSK" panose="020B0500040200020003" pitchFamily="34" charset="-34"/>
          </a:endParaRPr>
        </a:p>
      </dsp:txBody>
      <dsp:txXfrm rot="-5400000">
        <a:off x="1779446" y="3205323"/>
        <a:ext cx="7629765" cy="1035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0F59110-A19C-4EE1-807B-D435561A13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02FCE73-3C10-4796-8995-048EA33033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6FB14E4-3048-483C-A76B-F09C2DCA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DA3F-58F3-4EA2-BD7F-F2C6412F3F3F}" type="datetimeFigureOut">
              <a:rPr lang="th-TH" smtClean="0"/>
              <a:t>13/07/67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3CD4517-DDFC-4A44-ADC2-BEBBCBC42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67329A7-4483-4D8B-9DF2-733408DD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DCEA-12D4-4CF8-87E9-8A810EC633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9193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D9ED6C8-7214-4F06-ADB2-62A201801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540A717F-FD4F-4982-82B6-93170E157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77D9E04-B276-4D4C-A744-5269096C2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DA3F-58F3-4EA2-BD7F-F2C6412F3F3F}" type="datetimeFigureOut">
              <a:rPr lang="th-TH" smtClean="0"/>
              <a:t>13/07/67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E14AFEC-A5F4-4B10-B590-AC2ECDD09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E060C8C-9DC2-43E1-8E2D-1DFC42FB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DCEA-12D4-4CF8-87E9-8A810EC633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914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0CAED7F9-768A-4A3E-A376-A5E28B0E9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32269CE2-4403-48C2-8662-21428EC48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6563F3E-9A76-4332-920F-DF777894A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DA3F-58F3-4EA2-BD7F-F2C6412F3F3F}" type="datetimeFigureOut">
              <a:rPr lang="th-TH" smtClean="0"/>
              <a:t>13/07/67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A6B4754-78E6-4F72-A98A-691F0475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16BE23C-1095-4750-BFB9-028B0E993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DCEA-12D4-4CF8-87E9-8A810EC633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0025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D84DF619-2EE4-4FA5-BDB9-677C87B688A0}"/>
              </a:ext>
            </a:extLst>
          </p:cNvPr>
          <p:cNvSpPr/>
          <p:nvPr userDrawn="1"/>
        </p:nvSpPr>
        <p:spPr>
          <a:xfrm>
            <a:off x="408638" y="3764192"/>
            <a:ext cx="824577" cy="824577"/>
          </a:xfrm>
          <a:custGeom>
            <a:avLst/>
            <a:gdLst>
              <a:gd name="connsiteX0" fmla="*/ 338245 w 618433"/>
              <a:gd name="connsiteY0" fmla="*/ 617121 h 618433"/>
              <a:gd name="connsiteX1" fmla="*/ 1313 w 618433"/>
              <a:gd name="connsiteY1" fmla="*/ 338245 h 618433"/>
              <a:gd name="connsiteX2" fmla="*/ 280189 w 618433"/>
              <a:gd name="connsiteY2" fmla="*/ 1313 h 618433"/>
              <a:gd name="connsiteX3" fmla="*/ 617121 w 618433"/>
              <a:gd name="connsiteY3" fmla="*/ 280189 h 618433"/>
              <a:gd name="connsiteX4" fmla="*/ 338245 w 618433"/>
              <a:gd name="connsiteY4" fmla="*/ 617121 h 618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433" h="618433">
                <a:moveTo>
                  <a:pt x="338245" y="617121"/>
                </a:moveTo>
                <a:cubicBezTo>
                  <a:pt x="168224" y="632672"/>
                  <a:pt x="17900" y="508266"/>
                  <a:pt x="1313" y="338245"/>
                </a:cubicBezTo>
                <a:cubicBezTo>
                  <a:pt x="-14238" y="168224"/>
                  <a:pt x="110168" y="17900"/>
                  <a:pt x="280189" y="1313"/>
                </a:cubicBezTo>
                <a:cubicBezTo>
                  <a:pt x="450210" y="-14238"/>
                  <a:pt x="600534" y="110168"/>
                  <a:pt x="617121" y="280189"/>
                </a:cubicBezTo>
                <a:cubicBezTo>
                  <a:pt x="632672" y="451247"/>
                  <a:pt x="508266" y="601571"/>
                  <a:pt x="338245" y="617121"/>
                </a:cubicBezTo>
                <a:close/>
              </a:path>
            </a:pathLst>
          </a:custGeom>
          <a:noFill/>
          <a:ln w="176202" cap="flat">
            <a:gradFill flip="none" rotWithShape="1">
              <a:gsLst>
                <a:gs pos="8000">
                  <a:schemeClr val="bg2">
                    <a:alpha val="0"/>
                  </a:schemeClr>
                </a:gs>
                <a:gs pos="100000">
                  <a:schemeClr val="accent2">
                    <a:alpha val="24000"/>
                  </a:schemeClr>
                </a:gs>
              </a:gsLst>
              <a:lin ang="5400000" scaled="1"/>
              <a:tileRect/>
            </a:gradFill>
            <a:prstDash val="solid"/>
            <a:miter/>
          </a:ln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sz="3733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47D3F42-4191-4540-9153-4DF691E66F2D}"/>
              </a:ext>
            </a:extLst>
          </p:cNvPr>
          <p:cNvSpPr/>
          <p:nvPr userDrawn="1"/>
        </p:nvSpPr>
        <p:spPr>
          <a:xfrm rot="16200000">
            <a:off x="982394" y="720621"/>
            <a:ext cx="230445" cy="3190755"/>
          </a:xfrm>
          <a:prstGeom prst="rect">
            <a:avLst/>
          </a:prstGeom>
          <a:gradFill>
            <a:gsLst>
              <a:gs pos="8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A777E1F-5D48-402A-91BB-CCBB3CFCBDDF}"/>
              </a:ext>
            </a:extLst>
          </p:cNvPr>
          <p:cNvSpPr/>
          <p:nvPr userDrawn="1"/>
        </p:nvSpPr>
        <p:spPr>
          <a:xfrm rot="6459445">
            <a:off x="677695" y="4959712"/>
            <a:ext cx="1410136" cy="1410136"/>
          </a:xfrm>
          <a:prstGeom prst="ellipse">
            <a:avLst/>
          </a:prstGeom>
          <a:noFill/>
          <a:ln w="180975">
            <a:gradFill>
              <a:gsLst>
                <a:gs pos="50000">
                  <a:srgbClr val="6BDC77"/>
                </a:gs>
                <a:gs pos="0">
                  <a:schemeClr val="accent4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CB55019-93F0-44C3-9C38-3AD7538B0435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4531" y="407315"/>
            <a:ext cx="1950720" cy="0"/>
          </a:xfrm>
          <a:prstGeom prst="line">
            <a:avLst/>
          </a:prstGeom>
          <a:noFill/>
          <a:ln w="180975">
            <a:gradFill flip="none" rotWithShape="1">
              <a:gsLst>
                <a:gs pos="50000">
                  <a:srgbClr val="6BDC77"/>
                </a:gs>
                <a:gs pos="0">
                  <a:schemeClr val="accent4"/>
                </a:gs>
                <a:gs pos="100000">
                  <a:schemeClr val="accent3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F7BAEC7-B3E3-41DA-99D1-4FB0D1B8D6E3}"/>
              </a:ext>
            </a:extLst>
          </p:cNvPr>
          <p:cNvSpPr/>
          <p:nvPr userDrawn="1"/>
        </p:nvSpPr>
        <p:spPr>
          <a:xfrm>
            <a:off x="9808849" y="5139325"/>
            <a:ext cx="1320353" cy="1320577"/>
          </a:xfrm>
          <a:custGeom>
            <a:avLst/>
            <a:gdLst>
              <a:gd name="connsiteX0" fmla="*/ 541351 w 990265"/>
              <a:gd name="connsiteY0" fmla="*/ 988175 h 990433"/>
              <a:gd name="connsiteX1" fmla="*/ 2259 w 990265"/>
              <a:gd name="connsiteY1" fmla="*/ 541351 h 990433"/>
              <a:gd name="connsiteX2" fmla="*/ 449083 w 990265"/>
              <a:gd name="connsiteY2" fmla="*/ 2259 h 990433"/>
              <a:gd name="connsiteX3" fmla="*/ 988175 w 990265"/>
              <a:gd name="connsiteY3" fmla="*/ 449083 h 990433"/>
              <a:gd name="connsiteX4" fmla="*/ 541351 w 990265"/>
              <a:gd name="connsiteY4" fmla="*/ 988175 h 990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265" h="990433">
                <a:moveTo>
                  <a:pt x="541351" y="988175"/>
                </a:moveTo>
                <a:cubicBezTo>
                  <a:pt x="268695" y="1014093"/>
                  <a:pt x="28177" y="814007"/>
                  <a:pt x="2259" y="541351"/>
                </a:cubicBezTo>
                <a:cubicBezTo>
                  <a:pt x="-23659" y="268695"/>
                  <a:pt x="176427" y="28177"/>
                  <a:pt x="449083" y="2259"/>
                </a:cubicBezTo>
                <a:cubicBezTo>
                  <a:pt x="721739" y="-23659"/>
                  <a:pt x="962257" y="176427"/>
                  <a:pt x="988175" y="449083"/>
                </a:cubicBezTo>
                <a:cubicBezTo>
                  <a:pt x="1013056" y="721739"/>
                  <a:pt x="812970" y="962257"/>
                  <a:pt x="541351" y="988175"/>
                </a:cubicBezTo>
                <a:close/>
              </a:path>
            </a:pathLst>
          </a:custGeom>
          <a:noFill/>
          <a:ln w="176202" cap="flat">
            <a:gradFill flip="none" rotWithShape="1">
              <a:gsLst>
                <a:gs pos="53000">
                  <a:schemeClr val="bg2">
                    <a:alpha val="0"/>
                  </a:schemeClr>
                </a:gs>
                <a:gs pos="100000">
                  <a:schemeClr val="accent2">
                    <a:alpha val="24000"/>
                  </a:schemeClr>
                </a:gs>
              </a:gsLst>
              <a:lin ang="16200000" scaled="1"/>
              <a:tileRect/>
            </a:gradFill>
            <a:prstDash val="solid"/>
            <a:miter/>
          </a:ln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sz="3733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8FAB3D5-BABE-499D-8D26-007545EE4726}"/>
              </a:ext>
            </a:extLst>
          </p:cNvPr>
          <p:cNvSpPr/>
          <p:nvPr userDrawn="1"/>
        </p:nvSpPr>
        <p:spPr>
          <a:xfrm flipV="1">
            <a:off x="9808850" y="5139324"/>
            <a:ext cx="1320353" cy="1320577"/>
          </a:xfrm>
          <a:custGeom>
            <a:avLst/>
            <a:gdLst>
              <a:gd name="connsiteX0" fmla="*/ 541351 w 990265"/>
              <a:gd name="connsiteY0" fmla="*/ 988175 h 990433"/>
              <a:gd name="connsiteX1" fmla="*/ 2259 w 990265"/>
              <a:gd name="connsiteY1" fmla="*/ 541351 h 990433"/>
              <a:gd name="connsiteX2" fmla="*/ 449083 w 990265"/>
              <a:gd name="connsiteY2" fmla="*/ 2259 h 990433"/>
              <a:gd name="connsiteX3" fmla="*/ 988175 w 990265"/>
              <a:gd name="connsiteY3" fmla="*/ 449083 h 990433"/>
              <a:gd name="connsiteX4" fmla="*/ 541351 w 990265"/>
              <a:gd name="connsiteY4" fmla="*/ 988175 h 990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265" h="990433">
                <a:moveTo>
                  <a:pt x="541351" y="988175"/>
                </a:moveTo>
                <a:cubicBezTo>
                  <a:pt x="268695" y="1014093"/>
                  <a:pt x="28177" y="814007"/>
                  <a:pt x="2259" y="541351"/>
                </a:cubicBezTo>
                <a:cubicBezTo>
                  <a:pt x="-23659" y="268695"/>
                  <a:pt x="176427" y="28177"/>
                  <a:pt x="449083" y="2259"/>
                </a:cubicBezTo>
                <a:cubicBezTo>
                  <a:pt x="721739" y="-23659"/>
                  <a:pt x="962257" y="176427"/>
                  <a:pt x="988175" y="449083"/>
                </a:cubicBezTo>
                <a:cubicBezTo>
                  <a:pt x="1013056" y="721739"/>
                  <a:pt x="812970" y="962257"/>
                  <a:pt x="541351" y="988175"/>
                </a:cubicBezTo>
                <a:close/>
              </a:path>
            </a:pathLst>
          </a:custGeom>
          <a:noFill/>
          <a:ln w="176202" cap="flat">
            <a:gradFill flip="none"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accent2">
                    <a:alpha val="24000"/>
                  </a:schemeClr>
                </a:gs>
              </a:gsLst>
              <a:lin ang="16200000" scaled="1"/>
              <a:tileRect/>
            </a:gradFill>
            <a:prstDash val="solid"/>
            <a:miter/>
          </a:ln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sz="3733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00539E-98B4-469E-B4E4-F3934B775585}"/>
              </a:ext>
            </a:extLst>
          </p:cNvPr>
          <p:cNvSpPr/>
          <p:nvPr userDrawn="1"/>
        </p:nvSpPr>
        <p:spPr>
          <a:xfrm rot="16200000">
            <a:off x="9328175" y="5139572"/>
            <a:ext cx="230445" cy="1949021"/>
          </a:xfrm>
          <a:prstGeom prst="rect">
            <a:avLst/>
          </a:prstGeom>
          <a:gradFill>
            <a:gsLst>
              <a:gs pos="23000">
                <a:schemeClr val="bg2">
                  <a:alpha val="0"/>
                </a:schemeClr>
              </a:gs>
              <a:gs pos="100000">
                <a:schemeClr val="accent2">
                  <a:alpha val="2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716FF4-5F39-44AA-ADBC-955A8605462C}"/>
              </a:ext>
            </a:extLst>
          </p:cNvPr>
          <p:cNvSpPr/>
          <p:nvPr userDrawn="1"/>
        </p:nvSpPr>
        <p:spPr>
          <a:xfrm>
            <a:off x="11026238" y="-234822"/>
            <a:ext cx="230445" cy="611260"/>
          </a:xfrm>
          <a:prstGeom prst="rect">
            <a:avLst/>
          </a:prstGeom>
          <a:gradFill>
            <a:gsLst>
              <a:gs pos="2000">
                <a:schemeClr val="bg2">
                  <a:alpha val="0"/>
                </a:schemeClr>
              </a:gs>
              <a:gs pos="100000">
                <a:schemeClr val="accent2"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2464E09-0C41-44B3-90D9-A9B474949AB5}"/>
              </a:ext>
            </a:extLst>
          </p:cNvPr>
          <p:cNvSpPr/>
          <p:nvPr userDrawn="1"/>
        </p:nvSpPr>
        <p:spPr>
          <a:xfrm rot="21233136">
            <a:off x="10818933" y="4688453"/>
            <a:ext cx="962585" cy="962585"/>
          </a:xfrm>
          <a:prstGeom prst="ellipse">
            <a:avLst/>
          </a:prstGeom>
          <a:noFill/>
          <a:ln w="180975">
            <a:gradFill>
              <a:gsLst>
                <a:gs pos="50000">
                  <a:srgbClr val="6BDC77"/>
                </a:gs>
                <a:gs pos="0">
                  <a:schemeClr val="accent4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1449FD8-6419-4ADE-B3F8-9A095FB19CDA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8839436" y="231516"/>
            <a:ext cx="3145536" cy="0"/>
          </a:xfrm>
          <a:prstGeom prst="line">
            <a:avLst/>
          </a:prstGeom>
          <a:noFill/>
          <a:ln w="180975">
            <a:gradFill flip="none" rotWithShape="1">
              <a:gsLst>
                <a:gs pos="50000">
                  <a:srgbClr val="6BDC77"/>
                </a:gs>
                <a:gs pos="0">
                  <a:schemeClr val="accent4"/>
                </a:gs>
                <a:gs pos="100000">
                  <a:schemeClr val="accent3"/>
                </a:gs>
              </a:gsLst>
              <a:lin ang="108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C1B035F-FFD4-40D2-AF87-175D5DD70E6A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0622391" y="1033029"/>
            <a:ext cx="816864" cy="0"/>
          </a:xfrm>
          <a:prstGeom prst="line">
            <a:avLst/>
          </a:prstGeom>
          <a:noFill/>
          <a:ln w="180975">
            <a:gradFill flip="none" rotWithShape="1">
              <a:gsLst>
                <a:gs pos="50000">
                  <a:srgbClr val="6BDC77"/>
                </a:gs>
                <a:gs pos="0">
                  <a:schemeClr val="accent4"/>
                </a:gs>
                <a:gs pos="100000">
                  <a:schemeClr val="accent3"/>
                </a:gs>
              </a:gsLst>
              <a:lin ang="108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AF39024-6DDE-4B7C-9A24-17185D082C9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0828196" y="1910441"/>
            <a:ext cx="1389888" cy="0"/>
          </a:xfrm>
          <a:prstGeom prst="line">
            <a:avLst/>
          </a:prstGeom>
          <a:noFill/>
          <a:ln w="180975">
            <a:gradFill flip="none" rotWithShape="1">
              <a:gsLst>
                <a:gs pos="50000">
                  <a:srgbClr val="6BDC77"/>
                </a:gs>
                <a:gs pos="0">
                  <a:schemeClr val="accent4"/>
                </a:gs>
                <a:gs pos="100000">
                  <a:schemeClr val="accent3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403768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23B56D3-8037-48CD-BE3D-D7C9E2AE6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E722D2A-604C-4413-A144-4E9507C99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0B36BE1-08C8-4164-A5B7-72F905F86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DA3F-58F3-4EA2-BD7F-F2C6412F3F3F}" type="datetimeFigureOut">
              <a:rPr lang="th-TH" smtClean="0"/>
              <a:t>13/07/67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05BB49F-1913-4894-A535-228B53A35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AEBBACF-C831-40EE-BCB2-000CEB9E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DCEA-12D4-4CF8-87E9-8A810EC633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786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D0A0CF1-B38C-4B1E-AD8B-6A63F247A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92D1B09-889D-4941-9047-B2760B9BD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943B326-55DA-4A29-83B6-7C14F78B6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DA3F-58F3-4EA2-BD7F-F2C6412F3F3F}" type="datetimeFigureOut">
              <a:rPr lang="th-TH" smtClean="0"/>
              <a:t>13/07/67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8C1A2CA-944B-4B26-863C-C22ECA076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C9F7D96-C742-4CB0-8C0C-905DF3C7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DCEA-12D4-4CF8-87E9-8A810EC633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774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F566AA7-29BA-472C-AA9C-D80ED59CD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198A774-63CA-4ECC-BAF3-F184BE846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5D276F34-5F54-42D0-B99A-660C4DC019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D3B0662-3518-468D-8C48-E2B457891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DA3F-58F3-4EA2-BD7F-F2C6412F3F3F}" type="datetimeFigureOut">
              <a:rPr lang="th-TH" smtClean="0"/>
              <a:t>13/07/67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9FC26D75-2CDF-416C-8CA3-13332FF1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68013605-D93A-4CF1-AF97-CB9E7082F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DCEA-12D4-4CF8-87E9-8A810EC633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61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972FA17-F38B-435E-B8FE-D8DC60492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A497A5A-C707-4C6C-BEA8-B7C3AB0F4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26133F4E-433C-4DEA-BDE3-73E9A2FE2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B7381867-B284-4AE8-81B6-73A304DFBE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4799852C-C228-47AD-82DC-6966DF17E7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D56A6FA6-020A-46D4-8181-92BEEB0F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DA3F-58F3-4EA2-BD7F-F2C6412F3F3F}" type="datetimeFigureOut">
              <a:rPr lang="th-TH" smtClean="0"/>
              <a:t>13/07/67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1BBC5137-5409-462E-87B7-92E112E29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884DE7DC-BFCE-4506-AECA-A3EA959B9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DCEA-12D4-4CF8-87E9-8A810EC633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9438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81402DE-EAB4-4472-831E-7F61651FE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4D6318D9-8079-418F-803A-A706A7338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DA3F-58F3-4EA2-BD7F-F2C6412F3F3F}" type="datetimeFigureOut">
              <a:rPr lang="th-TH" smtClean="0"/>
              <a:t>13/07/67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4AF39860-C477-498F-9C73-2049F7FCE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B22E8E61-03D5-4438-AC36-54B9B922E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DCEA-12D4-4CF8-87E9-8A810EC633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127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E6843788-144A-449E-8771-B6F03DF82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DA3F-58F3-4EA2-BD7F-F2C6412F3F3F}" type="datetimeFigureOut">
              <a:rPr lang="th-TH" smtClean="0"/>
              <a:t>13/07/67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E2CC537A-CBC8-45AA-AB9B-D8857E1DA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E18D714E-3F40-4A94-B989-E0ED49C9B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DCEA-12D4-4CF8-87E9-8A810EC633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3036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3E55196-84A2-4265-B40E-D0679EB31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D6EA554-835F-4A91-B34D-AE93F11AE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32369BEF-6C22-4BAD-8778-6C2750718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7A71B715-5FD7-4506-BD70-7D63A297E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DA3F-58F3-4EA2-BD7F-F2C6412F3F3F}" type="datetimeFigureOut">
              <a:rPr lang="th-TH" smtClean="0"/>
              <a:t>13/07/67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90C96D0-B151-4CE5-BC77-FA44688C5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1FBC307C-FCD6-41E8-A074-7FB3A5E75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DCEA-12D4-4CF8-87E9-8A810EC633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9592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82709DD-0DF6-4630-8F85-4EACA33D7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1B95C9DC-B38B-4F4D-95F7-4627D5113F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39CD4E0-3C61-47B6-B727-9F99AC327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A428F375-4585-4A2A-9EDC-1A489C857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DA3F-58F3-4EA2-BD7F-F2C6412F3F3F}" type="datetimeFigureOut">
              <a:rPr lang="th-TH" smtClean="0"/>
              <a:t>13/07/67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90B29F05-7A30-4322-8643-F2952BD9B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21F954C-789C-4D46-B48F-59B559AB1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DCEA-12D4-4CF8-87E9-8A810EC633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668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FCD5A297-6EB7-43CD-A337-4EC42688A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A21FFDF-32E5-4F87-98C0-6968BADEC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8CEC9EA-1234-4764-AEF0-3EC08A850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DDA3F-58F3-4EA2-BD7F-F2C6412F3F3F}" type="datetimeFigureOut">
              <a:rPr lang="th-TH" smtClean="0"/>
              <a:t>13/07/67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DE5F8BE-C012-4AD5-B12D-79D176305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A0A0F2F-AE80-45A2-8ED1-8791F1EDB9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5DCEA-12D4-4CF8-87E9-8A810EC633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791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ไดอะแกรม 2">
            <a:extLst>
              <a:ext uri="{FF2B5EF4-FFF2-40B4-BE49-F238E27FC236}">
                <a16:creationId xmlns:a16="http://schemas.microsoft.com/office/drawing/2014/main" id="{1A86094C-47BA-4466-921A-A7FAC99BCB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5574565"/>
              </p:ext>
            </p:extLst>
          </p:nvPr>
        </p:nvGraphicFramePr>
        <p:xfrm>
          <a:off x="707297" y="1499182"/>
          <a:ext cx="10777406" cy="4272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288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เนื้อหา 13">
            <a:extLst>
              <a:ext uri="{FF2B5EF4-FFF2-40B4-BE49-F238E27FC236}">
                <a16:creationId xmlns:a16="http://schemas.microsoft.com/office/drawing/2014/main" id="{6F8CEDD4-4F78-470E-9B0F-376934411E52}"/>
              </a:ext>
            </a:extLst>
          </p:cNvPr>
          <p:cNvSpPr txBox="1">
            <a:spLocks/>
          </p:cNvSpPr>
          <p:nvPr/>
        </p:nvSpPr>
        <p:spPr>
          <a:xfrm>
            <a:off x="588929" y="1381068"/>
            <a:ext cx="5513885" cy="4905432"/>
          </a:xfrm>
          <a:prstGeom prst="rect">
            <a:avLst/>
          </a:prstGeom>
          <a:ln>
            <a:solidFill>
              <a:srgbClr val="0070C0"/>
            </a:solidFill>
          </a:ln>
          <a:effectLst/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b="1" u="sng" dirty="0">
                <a:ln w="0"/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คำนิยาม</a:t>
            </a:r>
          </a:p>
          <a:p>
            <a:pPr marL="4572" lvl="1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“เงินตอบแทน” หมายความว่า เงินที่จ่ายให้แก่ข้าราชการที่ปฏิบัติงานตามหน้าที่ปกติ โดยลักษณะงานส่วนใหญ่ต้องปฏิบัติงานในที่ตั้งสำนักงานและได้ปฏิบัติงานนั้นนอกเวลาราชการในที่ตั้งสำนักงาน หรือโดยลักษณะงานส่วนใหญ่ต้องปฏิบัติงานนอกที่ตั้งสำนักงานและได้ปฏิบัติงานนั้นนอกเวลาราชการนอกที่ตั้งสำนักงาน หรือโดยลักษณะงานปกติต้องปฏิบัติงานในลักษณะเป็นผลัด หรือ กะ และได้ปฏิบัติงานนั้นนอกผลัดหรือกะของตน</a:t>
            </a:r>
          </a:p>
          <a:p>
            <a:pPr marL="4572" lvl="1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“เวลาราชการ” หมายความว่า เวลาระหว่าง 08.30 ถึง 16.30 น. ของวันทำการ และให้หมายความรวมถึงช่วงเวลาอื่นที่ส่วนราชการกำหนดให้ข้าราชการในสังกัดปฏิบัติงานเป็นผลัดหรือกะ หรือเป็นอย่างอื่นด้วย</a:t>
            </a:r>
          </a:p>
          <a:p>
            <a:pPr marL="4572" lvl="1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“วันทำการ” หมายความว่า วันจันทร์ถึงวันศุกร์ และให้หมายความรวมถึงวันทำการที่ส่วนราชการกำหนดเป็นอย่างอื่นด้วย</a:t>
            </a:r>
          </a:p>
          <a:p>
            <a:pPr marL="4572" lvl="1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“วันหยุดราชการ” หมายความว่า วันเสาร์และวันอาทิตย์ หรือวันหยุดราชการประจำสัปดาห์ที่ส่วนราชการกำหนวไว้เป็นอย่างอื่น และให้หมายความรวมถึงวันหยุดราชการประจำปีหรือวันหยุดพิเศษอื่น ๆ ที่คณะรัฐมนตรีกำหนดให้เป็นวันหยุดราขการนอกเหนือจากวันหยุดราชการประจำปี</a:t>
            </a:r>
          </a:p>
          <a:p>
            <a:pPr marL="4572" lvl="1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“การปฏิบัติงานเป็นผลัดหรือกะ” หมายความว่า การปฏิบัติงานประจำตามหน้าที่ของข้าราชการในส่วนราชการนั้น ๆ ซึ่งจัดให้มีการปฏิบัติงานผลัดเปลี่ยนหมุนเวียนกันตลอดยี่สิบสี่ชั่วโมง ช่วงเวลาที่ปฏิบัติงานดังกล่าวถือเป็นเวลาราชการของข้าราชการผู้นั้น ทั้งนี้ การปฏิบัติงานในผลัดหรือกะหนึ่ง ๆ ต้องมีเวลาไม่น้อยกว่าแปดชั่วโมงโดยรวมเวลาหยุดพัก</a:t>
            </a:r>
          </a:p>
        </p:txBody>
      </p:sp>
      <p:sp>
        <p:nvSpPr>
          <p:cNvPr id="18" name="ตัวแทนเนื้อหา 13">
            <a:extLst>
              <a:ext uri="{FF2B5EF4-FFF2-40B4-BE49-F238E27FC236}">
                <a16:creationId xmlns:a16="http://schemas.microsoft.com/office/drawing/2014/main" id="{348C96C8-FDCB-455F-B10A-657E99A63A55}"/>
              </a:ext>
            </a:extLst>
          </p:cNvPr>
          <p:cNvSpPr txBox="1">
            <a:spLocks/>
          </p:cNvSpPr>
          <p:nvPr/>
        </p:nvSpPr>
        <p:spPr>
          <a:xfrm>
            <a:off x="6102814" y="1381068"/>
            <a:ext cx="5513885" cy="4905432"/>
          </a:xfrm>
          <a:prstGeom prst="rect">
            <a:avLst/>
          </a:prstGeom>
          <a:ln>
            <a:solidFill>
              <a:srgbClr val="0070C0"/>
            </a:solidFill>
          </a:ln>
          <a:effectLst/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b="1" u="sng" dirty="0">
                <a:ln w="0"/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หลักเกณฑ์และเงื่อนไข</a:t>
            </a:r>
          </a:p>
          <a:p>
            <a:pPr marL="4572" lvl="1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ผู้มีสิทธิเบิกเงินตอบแทนการปฏิบัติงานนอกเวลาราชการ</a:t>
            </a:r>
          </a:p>
          <a:p>
            <a:pPr marL="4572" lvl="1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ข้าราชการ</a:t>
            </a:r>
          </a:p>
          <a:p>
            <a:pPr marL="4572" lvl="1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ลูกจ้างประจำ</a:t>
            </a:r>
          </a:p>
          <a:p>
            <a:pPr marL="4572" lvl="1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พนักงานราชการ</a:t>
            </a:r>
          </a:p>
          <a:p>
            <a:pPr marL="4572" lvl="1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 พนักงานมหาวิทยาลัย</a:t>
            </a:r>
          </a:p>
          <a:p>
            <a:pPr marL="4572" lvl="1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5. ผู้รับจ้างจากการจ้างเหมาบริการ (ตามข้อตกลงในสัญญา)</a:t>
            </a:r>
          </a:p>
          <a:p>
            <a:pPr marL="4572" lvl="1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ผู้มีอำนาจอนุมัติให้ปฏิบัติงานนอกเวลาราชการ</a:t>
            </a:r>
          </a:p>
          <a:p>
            <a:pPr marL="4572" lvl="1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การปฏิบัติงานนอกเวลาราชการต้องได้รับอนุมัติจาก (1) หัวหน้าส่วนราชการ (2) เจ้าของงบประมาณ หรือ (3) ผู้ที่ได้รับมอบหมายก่อนการปฏิบัติงานนอกเวลาราชการ โดยให้พิจารณาเฉพาะช่วงเวลาที่จำเป็นต้องอยู่ปฏิบัติงานนอกเวลาราชการในครั้งนั้น ๆ เพื่อประโยชน์ของงานราชการเป็นสำคัญ และให้คำนึงถึงความเหมาะสมและสอดคล้องกับระบบและวิธีการจัดการงบประมาณแบบมุ่งเน้นผลงานตามยุทธศาสตร์ของส่วนราชการ </a:t>
            </a:r>
          </a:p>
          <a:p>
            <a:pPr marL="4572" lvl="1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กรณีที่มีราชการจำเป็นเร่งด่วนต้องปฏิบัติงานนอกเวลาราชการโดยยังไม่ได้รับอนุมัติตามวรรคหนึ่ง ให้ดำเนินการขออนุมัติจากผู้มีอำนาจโดยไม่ชักช้า และให้แจ้งเหตุแห่งความจำเป็นที่ไม่อาจขออนุมัติก่อนได้ </a:t>
            </a:r>
            <a:endParaRPr lang="th-TH" sz="16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" lvl="1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การควบคุมดูแลการปฏิบัติงานนอกเวลาราชการ</a:t>
            </a:r>
          </a:p>
          <a:p>
            <a:pPr marL="4572" lvl="1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กรณีมีผู้ปฏิบัติงานนอกเวลาราชการร่วมกันหลายคน ให้ผู้ปฏิบัติงานคนใดคนหนึ่งเป็นผู้รับรอง การปฏิบัติงาน หากเป็นการปฏิบัติงานเพียงลำพังคนเดียวให้ผู้ปฏิบัติงานนั้นเป็นผู้รับรอง</a:t>
            </a:r>
          </a:p>
          <a:p>
            <a:pPr marL="4572" lvl="1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ให้รายงานผลการปฏิบัติงานนอกเวลาราชการต่อผู้มีอำนาจอนุมัติภายใน 15 วัน นับแต่วันที่เสร็จสิ้นการปฏิบัติงาน</a:t>
            </a:r>
          </a:p>
          <a:p>
            <a:pPr marL="4572" lvl="1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th-TH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ชื่อเรื่อง 11">
            <a:extLst>
              <a:ext uri="{FF2B5EF4-FFF2-40B4-BE49-F238E27FC236}">
                <a16:creationId xmlns:a16="http://schemas.microsoft.com/office/drawing/2014/main" id="{C7DEEE88-D6B2-49A0-83BE-9211A3B5F8BD}"/>
              </a:ext>
            </a:extLst>
          </p:cNvPr>
          <p:cNvSpPr txBox="1">
            <a:spLocks/>
          </p:cNvSpPr>
          <p:nvPr/>
        </p:nvSpPr>
        <p:spPr>
          <a:xfrm>
            <a:off x="3631098" y="406990"/>
            <a:ext cx="4929801" cy="540311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ค่าตอบแทนการปฏิบัติงานนอกเวลาราชการ</a:t>
            </a:r>
          </a:p>
        </p:txBody>
      </p:sp>
    </p:spTree>
    <p:extLst>
      <p:ext uri="{BB962C8B-B14F-4D97-AF65-F5344CB8AC3E}">
        <p14:creationId xmlns:p14="http://schemas.microsoft.com/office/powerpoint/2010/main" val="2524859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3">
            <a:extLst>
              <a:ext uri="{FF2B5EF4-FFF2-40B4-BE49-F238E27FC236}">
                <a16:creationId xmlns:a16="http://schemas.microsoft.com/office/drawing/2014/main" id="{82ACF572-545F-489F-9BE0-D190E6B56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542669"/>
              </p:ext>
            </p:extLst>
          </p:nvPr>
        </p:nvGraphicFramePr>
        <p:xfrm>
          <a:off x="683456" y="1509907"/>
          <a:ext cx="10952075" cy="4447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0841">
                  <a:extLst>
                    <a:ext uri="{9D8B030D-6E8A-4147-A177-3AD203B41FA5}">
                      <a16:colId xmlns:a16="http://schemas.microsoft.com/office/drawing/2014/main" val="811060681"/>
                    </a:ext>
                  </a:extLst>
                </a:gridCol>
                <a:gridCol w="3405932">
                  <a:extLst>
                    <a:ext uri="{9D8B030D-6E8A-4147-A177-3AD203B41FA5}">
                      <a16:colId xmlns:a16="http://schemas.microsoft.com/office/drawing/2014/main" val="415082585"/>
                    </a:ext>
                  </a:extLst>
                </a:gridCol>
                <a:gridCol w="2055302">
                  <a:extLst>
                    <a:ext uri="{9D8B030D-6E8A-4147-A177-3AD203B41FA5}">
                      <a16:colId xmlns:a16="http://schemas.microsoft.com/office/drawing/2014/main" val="1135451393"/>
                    </a:ext>
                  </a:extLst>
                </a:gridCol>
              </a:tblGrid>
              <a:tr h="4102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เวลาการปฏิบัติงาน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หลักเกณฑ์และอัตราค่าตอบแทน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เอกสารประกอบการเบิกจ่ายเงิน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91409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นอกเวลาราชการในวันทำการ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เบิกได้ไม่เกินวันละ 4 ชั่วโมง ในอัตราชั่วโมงละ 50 บาท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r>
                        <a:rPr lang="th-TH" sz="14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บันทึกขออนุมัติเบิกเงินค่าตอบแทน </a:t>
                      </a:r>
                    </a:p>
                    <a:p>
                      <a:r>
                        <a:rPr lang="th-TH" sz="14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การปฏิบัติงานนอกเวลาราชการ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บันทึกขออนุมัติการปฏิบัติงานนอกเวลาราชการ และงบประมาณ</a:t>
                      </a:r>
                      <a:endParaRPr lang="en-US" sz="140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4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แบบหลักฐานการจ่ายเงินค่าตอบแทน</a:t>
                      </a:r>
                    </a:p>
                    <a:p>
                      <a:r>
                        <a:rPr lang="th-TH" sz="14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การปฏิบัติงานนอกเวลาราชการ</a:t>
                      </a:r>
                      <a:endParaRPr lang="en-US" sz="140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4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 ใบลงเวลาการปฏิบัติงาน</a:t>
                      </a:r>
                      <a:endParaRPr lang="en-US" sz="1400" u="none" kern="1200" dirty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400" u="none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 รายงานผลการปฏิบัติงาน</a:t>
                      </a:r>
                      <a:endParaRPr lang="th-TH" sz="1400" u="none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8705272"/>
                  </a:ext>
                </a:extLst>
              </a:tr>
              <a:tr h="1743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วันหยุดราชการ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เบิกได้ไม่เกินวันละ 7 ชั่วโมง ในอัตราชั่วโมงละ 60 บาท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6646213"/>
                  </a:ext>
                </a:extLst>
              </a:tr>
              <a:tr h="5322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กรณีมีความจำเป็นต้องปฏิบัติงานซึ่งเป็นภารกิจหลักของหน่วยงานเป็นครั้งคราว หรือเป็นไปตามนโยบายของรัฐบาลที่มอบหมายให้หน่วยงานปฏิบัติ โดยมีกำหนดระยะเวลาแน่นอนและมีลักษณะเร่งด่วน เพ</a:t>
                      </a:r>
                      <a:r>
                        <a:rPr lang="th-TH" sz="1400" dirty="0" err="1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ื่</a:t>
                      </a: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อมิให้เกิดความเสียหายแก่ราชการหรือประโยชน์สาธารณะ หัวหน้าส่วนราชการอาจสั่งการให้ปฏิบัติงานนอกเวลาราชการติดต่อกัน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เบิกเป็นรายครั้ง ไม่เกินครั้งละ 7 ชั่วโมง ในอัตราชั่วโมงละ 60 บาท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58824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การปฏิบัติงานหลายช่วงเวลาภายในวันเดียวกัน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ให้นับเวลาปฏิบัติงานทุกช่วงเวลารวมกัน เพื่อเบิกเงินตอบแทนสำหรับวันนั้น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69397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ปฏิบัติงานนอกเวลาราชการที่มีสิทธิได้รับค่าตอบแทนอื่นของทางราชการสำหรับการปฏิบัติงานนั้นแล้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ให้เบิกได้ทางเดียว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4672827"/>
                  </a:ext>
                </a:extLst>
              </a:tr>
              <a:tr h="402474">
                <a:tc>
                  <a:txBody>
                    <a:bodyPr/>
                    <a:lstStyle/>
                    <a:p>
                      <a:r>
                        <a:rPr lang="th-TH" sz="1400" b="0" i="0" u="none" strike="noStrike" kern="1200" baseline="0" dirty="0">
                          <a:solidFill>
                            <a:schemeClr val="dk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กรณีข้าราชการได้รับคำสั่งให้เดินทางไปราชการตามระเบียบสำนักนายกรัฐมนตรี ว่าด้วยการอนุมัติให้เดินทางไปราชการและการจัดการประชุมของทางราชการ พ.ศ. 2524</a:t>
                      </a:r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i="0" u="none" strike="noStrike" kern="1200" baseline="0" dirty="0">
                          <a:solidFill>
                            <a:schemeClr val="dk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ไม่มีสิทธิได้รับเงินตอบแทน เว้นแต่ได้รับอนุมัติให้ปฏิบัติงานนอกเวลาราชการก่อนการเดินทาง เมื่อการเดินทางไปราชการนั้นเสร็จสิ้นและกลับถึงที่ตั้งสำนักงานในวันใด หากจำเป็นต้องปฏิบัติงานนอกเวลาราชการในวันนั้น ให้เบิกเงินตอบแทนได้</a:t>
                      </a:r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 sz="1400" u="none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8448180"/>
                  </a:ext>
                </a:extLst>
              </a:tr>
              <a:tr h="2895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การอยู่เวรรักษาการณ์ตามระเบียบว่าด้วยการรักษาความปลอดภัยแห่งชาติ หรือตามระเบียบหรือคำสั่งอื่นใดเกี่ยวกับการรักษาความปลอดภัยสถานที่ราชการ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ไม่มีสิทธิเบิกค่าตอบแทน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9410860"/>
                  </a:ext>
                </a:extLst>
              </a:tr>
              <a:tr h="4102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การปฏิบัติงานนอกเวลาราชการไม่เต็มจำนวนชั่วโมง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เบิกค่าตอบแทนไม่ได้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9415422"/>
                  </a:ext>
                </a:extLst>
              </a:tr>
            </a:tbl>
          </a:graphicData>
        </a:graphic>
      </p:graphicFrame>
      <p:sp>
        <p:nvSpPr>
          <p:cNvPr id="4" name="ชื่อเรื่อง 11">
            <a:extLst>
              <a:ext uri="{FF2B5EF4-FFF2-40B4-BE49-F238E27FC236}">
                <a16:creationId xmlns:a16="http://schemas.microsoft.com/office/drawing/2014/main" id="{9E0B843A-8835-4D8E-8FB1-3A894FCF1415}"/>
              </a:ext>
            </a:extLst>
          </p:cNvPr>
          <p:cNvSpPr txBox="1">
            <a:spLocks/>
          </p:cNvSpPr>
          <p:nvPr/>
        </p:nvSpPr>
        <p:spPr>
          <a:xfrm>
            <a:off x="683456" y="725154"/>
            <a:ext cx="5214005" cy="540311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หลักเกณฑ์และอัตราการเบิกเงินค่าตอบแทนการปฏิบัติงานนอกเวลาราชการ</a:t>
            </a:r>
            <a:endParaRPr lang="th-TH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56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ไดอะแกรม 21">
            <a:extLst>
              <a:ext uri="{FF2B5EF4-FFF2-40B4-BE49-F238E27FC236}">
                <a16:creationId xmlns:a16="http://schemas.microsoft.com/office/drawing/2014/main" id="{4B48E14D-A4D6-4929-A008-97F17E2581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1252142"/>
              </p:ext>
            </p:extLst>
          </p:nvPr>
        </p:nvGraphicFramePr>
        <p:xfrm>
          <a:off x="1204972" y="1406564"/>
          <a:ext cx="9646418" cy="5069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ชื่อเรื่อง 11">
            <a:extLst>
              <a:ext uri="{FF2B5EF4-FFF2-40B4-BE49-F238E27FC236}">
                <a16:creationId xmlns:a16="http://schemas.microsoft.com/office/drawing/2014/main" id="{D67B88FD-6676-4967-92B1-61D9B73B9AB0}"/>
              </a:ext>
            </a:extLst>
          </p:cNvPr>
          <p:cNvSpPr txBox="1">
            <a:spLocks/>
          </p:cNvSpPr>
          <p:nvPr/>
        </p:nvSpPr>
        <p:spPr>
          <a:xfrm>
            <a:off x="1336645" y="706863"/>
            <a:ext cx="4929801" cy="540311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วัตถุประสงค์และอัตราการเบิกเงินค่าตอบแทนนิสิตช่วยงาน</a:t>
            </a:r>
            <a:endParaRPr lang="th-TH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13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ไดอะแกรม 21">
            <a:extLst>
              <a:ext uri="{FF2B5EF4-FFF2-40B4-BE49-F238E27FC236}">
                <a16:creationId xmlns:a16="http://schemas.microsoft.com/office/drawing/2014/main" id="{4B48E14D-A4D6-4929-A008-97F17E2581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6046225"/>
              </p:ext>
            </p:extLst>
          </p:nvPr>
        </p:nvGraphicFramePr>
        <p:xfrm>
          <a:off x="1657978" y="1633845"/>
          <a:ext cx="9646418" cy="4917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ชื่อเรื่อง 11">
            <a:extLst>
              <a:ext uri="{FF2B5EF4-FFF2-40B4-BE49-F238E27FC236}">
                <a16:creationId xmlns:a16="http://schemas.microsoft.com/office/drawing/2014/main" id="{899B7254-D6AB-4C7E-A087-3EECB3AE9D35}"/>
              </a:ext>
            </a:extLst>
          </p:cNvPr>
          <p:cNvSpPr txBox="1">
            <a:spLocks/>
          </p:cNvSpPr>
          <p:nvPr/>
        </p:nvSpPr>
        <p:spPr>
          <a:xfrm>
            <a:off x="1838211" y="624486"/>
            <a:ext cx="4929801" cy="540311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หลักเกณฑ์และอัตราการเบิกเงิน</a:t>
            </a:r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ค่าจ้างพนักงานทำความสะอาด</a:t>
            </a:r>
          </a:p>
        </p:txBody>
      </p:sp>
    </p:spTree>
    <p:extLst>
      <p:ext uri="{BB962C8B-B14F-4D97-AF65-F5344CB8AC3E}">
        <p14:creationId xmlns:p14="http://schemas.microsoft.com/office/powerpoint/2010/main" val="126267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E2D40EF-32BD-4797-89B6-85EBC149530C}"/>
              </a:ext>
            </a:extLst>
          </p:cNvPr>
          <p:cNvSpPr txBox="1">
            <a:spLocks/>
          </p:cNvSpPr>
          <p:nvPr/>
        </p:nvSpPr>
        <p:spPr>
          <a:xfrm>
            <a:off x="3254357" y="1378616"/>
            <a:ext cx="5683285" cy="299012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1500" dirty="0"/>
              <a:t>THANK YOU</a:t>
            </a:r>
          </a:p>
        </p:txBody>
      </p:sp>
      <p:cxnSp>
        <p:nvCxnSpPr>
          <p:cNvPr id="3" name="Straight Connector 3">
            <a:extLst>
              <a:ext uri="{FF2B5EF4-FFF2-40B4-BE49-F238E27FC236}">
                <a16:creationId xmlns:a16="http://schemas.microsoft.com/office/drawing/2014/main" id="{BB45CE77-C4E5-40EC-99D2-30B3231344EA}"/>
              </a:ext>
            </a:extLst>
          </p:cNvPr>
          <p:cNvCxnSpPr>
            <a:cxnSpLocks/>
          </p:cNvCxnSpPr>
          <p:nvPr/>
        </p:nvCxnSpPr>
        <p:spPr>
          <a:xfrm>
            <a:off x="6158847" y="5479383"/>
            <a:ext cx="505968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502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1165</Words>
  <Application>Microsoft Office PowerPoint</Application>
  <PresentationFormat>แบบจอกว้าง</PresentationFormat>
  <Paragraphs>77</Paragraphs>
  <Slides>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TH SarabunPSK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Rossukon kasamul</dc:creator>
  <cp:lastModifiedBy>Rossukon kasamul</cp:lastModifiedBy>
  <cp:revision>23</cp:revision>
  <dcterms:created xsi:type="dcterms:W3CDTF">2024-03-03T15:12:36Z</dcterms:created>
  <dcterms:modified xsi:type="dcterms:W3CDTF">2024-07-13T15:17:44Z</dcterms:modified>
</cp:coreProperties>
</file>